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12192000" cy="8135938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>
        <p:scale>
          <a:sx n="90" d="100"/>
          <a:sy n="90" d="100"/>
        </p:scale>
        <p:origin x="1704" y="39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calex\Desktop\Thesis%202\Docs\Draft%2031\Annual%20rate%20change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calex\Desktop\Thesis%202\Docs\Draft%2031\Annual%20rate%20change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'Female b'!$C$1</c:f>
              <c:strCache>
                <c:ptCount val="1"/>
                <c:pt idx="0">
                  <c:v>CVD</c:v>
                </c:pt>
              </c:strCache>
            </c:strRef>
          </c:tx>
          <c:spPr>
            <a:solidFill>
              <a:schemeClr val="accent1">
                <a:alpha val="70000"/>
              </a:schemeClr>
            </a:solidFill>
            <a:ln>
              <a:noFill/>
            </a:ln>
            <a:effectLst/>
          </c:spPr>
          <c:invertIfNegative val="0"/>
          <c:cat>
            <c:strRef>
              <c:f>'Female b'!$A$2:$B$32</c:f>
              <c:strCache>
                <c:ptCount val="31"/>
                <c:pt idx="0">
                  <c:v>Cyprus</c:v>
                </c:pt>
                <c:pt idx="1">
                  <c:v>Romania</c:v>
                </c:pt>
                <c:pt idx="2">
                  <c:v>Italy</c:v>
                </c:pt>
                <c:pt idx="3">
                  <c:v>Slovenia</c:v>
                </c:pt>
                <c:pt idx="4">
                  <c:v>Spain</c:v>
                </c:pt>
                <c:pt idx="5">
                  <c:v>Portugal</c:v>
                </c:pt>
                <c:pt idx="6">
                  <c:v>Poland</c:v>
                </c:pt>
                <c:pt idx="7">
                  <c:v>Hungary</c:v>
                </c:pt>
                <c:pt idx="8">
                  <c:v>Malta</c:v>
                </c:pt>
                <c:pt idx="9">
                  <c:v>Slovakia</c:v>
                </c:pt>
                <c:pt idx="10">
                  <c:v>Germany</c:v>
                </c:pt>
                <c:pt idx="11">
                  <c:v>Croatia</c:v>
                </c:pt>
                <c:pt idx="12">
                  <c:v>France</c:v>
                </c:pt>
                <c:pt idx="13">
                  <c:v>European Union</c:v>
                </c:pt>
                <c:pt idx="14">
                  <c:v>Lithuania</c:v>
                </c:pt>
                <c:pt idx="15">
                  <c:v>Iceland</c:v>
                </c:pt>
                <c:pt idx="16">
                  <c:v>Luxembourg</c:v>
                </c:pt>
                <c:pt idx="17">
                  <c:v>Belgium</c:v>
                </c:pt>
                <c:pt idx="18">
                  <c:v>Norway</c:v>
                </c:pt>
                <c:pt idx="19">
                  <c:v>Ireland</c:v>
                </c:pt>
                <c:pt idx="20">
                  <c:v>Netherlands</c:v>
                </c:pt>
                <c:pt idx="21">
                  <c:v>Latvia</c:v>
                </c:pt>
                <c:pt idx="22">
                  <c:v>Denmark</c:v>
                </c:pt>
                <c:pt idx="23">
                  <c:v>Austria</c:v>
                </c:pt>
                <c:pt idx="24">
                  <c:v>Greece</c:v>
                </c:pt>
                <c:pt idx="25">
                  <c:v>Sweden</c:v>
                </c:pt>
                <c:pt idx="26">
                  <c:v>Bulgaria</c:v>
                </c:pt>
                <c:pt idx="27">
                  <c:v>Czechia</c:v>
                </c:pt>
                <c:pt idx="28">
                  <c:v>Finland</c:v>
                </c:pt>
                <c:pt idx="29">
                  <c:v>Estonia</c:v>
                </c:pt>
                <c:pt idx="30">
                  <c:v>United Kingdom</c:v>
                </c:pt>
              </c:strCache>
            </c:strRef>
          </c:cat>
          <c:val>
            <c:numRef>
              <c:f>'Female b'!$C$2:$C$32</c:f>
              <c:numCache>
                <c:formatCode>0.0</c:formatCode>
                <c:ptCount val="31"/>
                <c:pt idx="0">
                  <c:v>-0.628046335959626</c:v>
                </c:pt>
                <c:pt idx="1">
                  <c:v>-0.43025856399382401</c:v>
                </c:pt>
                <c:pt idx="2">
                  <c:v>-0.53832916388492602</c:v>
                </c:pt>
                <c:pt idx="3">
                  <c:v>-0.63510762475570903</c:v>
                </c:pt>
                <c:pt idx="4">
                  <c:v>-0.57954110416924598</c:v>
                </c:pt>
                <c:pt idx="5">
                  <c:v>-0.66610262225933103</c:v>
                </c:pt>
                <c:pt idx="6">
                  <c:v>-0.56229417206793297</c:v>
                </c:pt>
                <c:pt idx="7">
                  <c:v>-0.48251181816596</c:v>
                </c:pt>
                <c:pt idx="8">
                  <c:v>-0.59674419259290801</c:v>
                </c:pt>
                <c:pt idx="9">
                  <c:v>-0.46177371956364399</c:v>
                </c:pt>
                <c:pt idx="10">
                  <c:v>-0.56565106873989301</c:v>
                </c:pt>
                <c:pt idx="11">
                  <c:v>-0.51768430681442101</c:v>
                </c:pt>
                <c:pt idx="12">
                  <c:v>-0.51973213484368097</c:v>
                </c:pt>
                <c:pt idx="13">
                  <c:v>-0.53805944958721796</c:v>
                </c:pt>
                <c:pt idx="14">
                  <c:v>-0.38729858679925</c:v>
                </c:pt>
                <c:pt idx="15">
                  <c:v>-0.64409656411359495</c:v>
                </c:pt>
                <c:pt idx="16">
                  <c:v>-0.62899936823053404</c:v>
                </c:pt>
                <c:pt idx="17">
                  <c:v>-0.53816186936797605</c:v>
                </c:pt>
                <c:pt idx="18">
                  <c:v>-0.59122698421216802</c:v>
                </c:pt>
                <c:pt idx="19">
                  <c:v>-0.647516034545075</c:v>
                </c:pt>
                <c:pt idx="20">
                  <c:v>-0.53056353276318902</c:v>
                </c:pt>
                <c:pt idx="21">
                  <c:v>-0.40766980372559403</c:v>
                </c:pt>
                <c:pt idx="22">
                  <c:v>-0.62570466106518396</c:v>
                </c:pt>
                <c:pt idx="23">
                  <c:v>-0.56489832099377602</c:v>
                </c:pt>
                <c:pt idx="24">
                  <c:v>-0.44557647829987801</c:v>
                </c:pt>
                <c:pt idx="25">
                  <c:v>-0.48644790752660699</c:v>
                </c:pt>
                <c:pt idx="26">
                  <c:v>-0.27233652313953999</c:v>
                </c:pt>
                <c:pt idx="27">
                  <c:v>-0.59531314098480403</c:v>
                </c:pt>
                <c:pt idx="28">
                  <c:v>-0.55112573258427899</c:v>
                </c:pt>
                <c:pt idx="29">
                  <c:v>-0.56985635565166104</c:v>
                </c:pt>
                <c:pt idx="30">
                  <c:v>-0.58054108755159595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81D-475F-B454-2597A84B3D3D}"/>
            </c:ext>
          </c:extLst>
        </c:ser>
        <c:ser>
          <c:idx val="1"/>
          <c:order val="1"/>
          <c:tx>
            <c:strRef>
              <c:f>'Female b'!$D$1</c:f>
              <c:strCache>
                <c:ptCount val="1"/>
                <c:pt idx="0">
                  <c:v>Chronic respiratory diseases</c:v>
                </c:pt>
              </c:strCache>
            </c:strRef>
          </c:tx>
          <c:spPr>
            <a:solidFill>
              <a:schemeClr val="accent2">
                <a:alpha val="70000"/>
              </a:schemeClr>
            </a:solidFill>
            <a:ln>
              <a:noFill/>
            </a:ln>
            <a:effectLst/>
          </c:spPr>
          <c:invertIfNegative val="0"/>
          <c:cat>
            <c:strRef>
              <c:f>'Female b'!$A$2:$B$32</c:f>
              <c:strCache>
                <c:ptCount val="31"/>
                <c:pt idx="0">
                  <c:v>Cyprus</c:v>
                </c:pt>
                <c:pt idx="1">
                  <c:v>Romania</c:v>
                </c:pt>
                <c:pt idx="2">
                  <c:v>Italy</c:v>
                </c:pt>
                <c:pt idx="3">
                  <c:v>Slovenia</c:v>
                </c:pt>
                <c:pt idx="4">
                  <c:v>Spain</c:v>
                </c:pt>
                <c:pt idx="5">
                  <c:v>Portugal</c:v>
                </c:pt>
                <c:pt idx="6">
                  <c:v>Poland</c:v>
                </c:pt>
                <c:pt idx="7">
                  <c:v>Hungary</c:v>
                </c:pt>
                <c:pt idx="8">
                  <c:v>Malta</c:v>
                </c:pt>
                <c:pt idx="9">
                  <c:v>Slovakia</c:v>
                </c:pt>
                <c:pt idx="10">
                  <c:v>Germany</c:v>
                </c:pt>
                <c:pt idx="11">
                  <c:v>Croatia</c:v>
                </c:pt>
                <c:pt idx="12">
                  <c:v>France</c:v>
                </c:pt>
                <c:pt idx="13">
                  <c:v>European Union</c:v>
                </c:pt>
                <c:pt idx="14">
                  <c:v>Lithuania</c:v>
                </c:pt>
                <c:pt idx="15">
                  <c:v>Iceland</c:v>
                </c:pt>
                <c:pt idx="16">
                  <c:v>Luxembourg</c:v>
                </c:pt>
                <c:pt idx="17">
                  <c:v>Belgium</c:v>
                </c:pt>
                <c:pt idx="18">
                  <c:v>Norway</c:v>
                </c:pt>
                <c:pt idx="19">
                  <c:v>Ireland</c:v>
                </c:pt>
                <c:pt idx="20">
                  <c:v>Netherlands</c:v>
                </c:pt>
                <c:pt idx="21">
                  <c:v>Latvia</c:v>
                </c:pt>
                <c:pt idx="22">
                  <c:v>Denmark</c:v>
                </c:pt>
                <c:pt idx="23">
                  <c:v>Austria</c:v>
                </c:pt>
                <c:pt idx="24">
                  <c:v>Greece</c:v>
                </c:pt>
                <c:pt idx="25">
                  <c:v>Sweden</c:v>
                </c:pt>
                <c:pt idx="26">
                  <c:v>Bulgaria</c:v>
                </c:pt>
                <c:pt idx="27">
                  <c:v>Czechia</c:v>
                </c:pt>
                <c:pt idx="28">
                  <c:v>Finland</c:v>
                </c:pt>
                <c:pt idx="29">
                  <c:v>Estonia</c:v>
                </c:pt>
                <c:pt idx="30">
                  <c:v>United Kingdom</c:v>
                </c:pt>
              </c:strCache>
            </c:strRef>
          </c:cat>
          <c:val>
            <c:numRef>
              <c:f>'Female b'!$D$2:$D$32</c:f>
              <c:numCache>
                <c:formatCode>0.0</c:formatCode>
                <c:ptCount val="31"/>
                <c:pt idx="0">
                  <c:v>-0.32300205226464002</c:v>
                </c:pt>
                <c:pt idx="1">
                  <c:v>-0.48954182640931099</c:v>
                </c:pt>
                <c:pt idx="2">
                  <c:v>-0.19279877905398901</c:v>
                </c:pt>
                <c:pt idx="3">
                  <c:v>-0.24232815783623399</c:v>
                </c:pt>
                <c:pt idx="4">
                  <c:v>-0.161301100606805</c:v>
                </c:pt>
                <c:pt idx="5">
                  <c:v>-0.23528372786825799</c:v>
                </c:pt>
                <c:pt idx="6">
                  <c:v>-0.32828718770121701</c:v>
                </c:pt>
                <c:pt idx="7">
                  <c:v>2.9739495291505401E-2</c:v>
                </c:pt>
                <c:pt idx="8">
                  <c:v>-0.16758541886174499</c:v>
                </c:pt>
                <c:pt idx="9">
                  <c:v>-9.0963324086536498E-2</c:v>
                </c:pt>
                <c:pt idx="10">
                  <c:v>-0.132359260743801</c:v>
                </c:pt>
                <c:pt idx="11">
                  <c:v>-9.5239460027730302E-2</c:v>
                </c:pt>
                <c:pt idx="12">
                  <c:v>-0.27545194110669502</c:v>
                </c:pt>
                <c:pt idx="13">
                  <c:v>-0.15613268105644601</c:v>
                </c:pt>
                <c:pt idx="14">
                  <c:v>-0.47849672693929401</c:v>
                </c:pt>
                <c:pt idx="15">
                  <c:v>-0.19994931573740901</c:v>
                </c:pt>
                <c:pt idx="16">
                  <c:v>-0.10743301413247</c:v>
                </c:pt>
                <c:pt idx="17">
                  <c:v>-8.4846775784678197E-2</c:v>
                </c:pt>
                <c:pt idx="18">
                  <c:v>3.3892731882442302E-2</c:v>
                </c:pt>
                <c:pt idx="19">
                  <c:v>-0.300173416809704</c:v>
                </c:pt>
                <c:pt idx="20">
                  <c:v>0.171018308395886</c:v>
                </c:pt>
                <c:pt idx="21">
                  <c:v>-0.37437335430372598</c:v>
                </c:pt>
                <c:pt idx="22">
                  <c:v>-4.57373512604482E-2</c:v>
                </c:pt>
                <c:pt idx="23">
                  <c:v>-6.3215663571440706E-2</c:v>
                </c:pt>
                <c:pt idx="24">
                  <c:v>3.7386067543795497E-2</c:v>
                </c:pt>
                <c:pt idx="25">
                  <c:v>-2.3859449989974201E-2</c:v>
                </c:pt>
                <c:pt idx="26">
                  <c:v>-0.209146477647079</c:v>
                </c:pt>
                <c:pt idx="27">
                  <c:v>3.5117726441905202E-2</c:v>
                </c:pt>
                <c:pt idx="28">
                  <c:v>2.84723580276009E-2</c:v>
                </c:pt>
                <c:pt idx="29">
                  <c:v>-0.25762527840305599</c:v>
                </c:pt>
                <c:pt idx="30">
                  <c:v>-9.2867741156717698E-2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E81D-475F-B454-2597A84B3D3D}"/>
            </c:ext>
          </c:extLst>
        </c:ser>
        <c:ser>
          <c:idx val="2"/>
          <c:order val="2"/>
          <c:tx>
            <c:strRef>
              <c:f>'Female b'!$E$1</c:f>
              <c:strCache>
                <c:ptCount val="1"/>
                <c:pt idx="0">
                  <c:v>Diabetes and kidney diseases</c:v>
                </c:pt>
              </c:strCache>
            </c:strRef>
          </c:tx>
          <c:spPr>
            <a:solidFill>
              <a:schemeClr val="accent3">
                <a:alpha val="70000"/>
              </a:schemeClr>
            </a:solidFill>
            <a:ln>
              <a:noFill/>
            </a:ln>
            <a:effectLst/>
          </c:spPr>
          <c:invertIfNegative val="0"/>
          <c:cat>
            <c:strRef>
              <c:f>'Female b'!$A$2:$B$32</c:f>
              <c:strCache>
                <c:ptCount val="31"/>
                <c:pt idx="0">
                  <c:v>Cyprus</c:v>
                </c:pt>
                <c:pt idx="1">
                  <c:v>Romania</c:v>
                </c:pt>
                <c:pt idx="2">
                  <c:v>Italy</c:v>
                </c:pt>
                <c:pt idx="3">
                  <c:v>Slovenia</c:v>
                </c:pt>
                <c:pt idx="4">
                  <c:v>Spain</c:v>
                </c:pt>
                <c:pt idx="5">
                  <c:v>Portugal</c:v>
                </c:pt>
                <c:pt idx="6">
                  <c:v>Poland</c:v>
                </c:pt>
                <c:pt idx="7">
                  <c:v>Hungary</c:v>
                </c:pt>
                <c:pt idx="8">
                  <c:v>Malta</c:v>
                </c:pt>
                <c:pt idx="9">
                  <c:v>Slovakia</c:v>
                </c:pt>
                <c:pt idx="10">
                  <c:v>Germany</c:v>
                </c:pt>
                <c:pt idx="11">
                  <c:v>Croatia</c:v>
                </c:pt>
                <c:pt idx="12">
                  <c:v>France</c:v>
                </c:pt>
                <c:pt idx="13">
                  <c:v>European Union</c:v>
                </c:pt>
                <c:pt idx="14">
                  <c:v>Lithuania</c:v>
                </c:pt>
                <c:pt idx="15">
                  <c:v>Iceland</c:v>
                </c:pt>
                <c:pt idx="16">
                  <c:v>Luxembourg</c:v>
                </c:pt>
                <c:pt idx="17">
                  <c:v>Belgium</c:v>
                </c:pt>
                <c:pt idx="18">
                  <c:v>Norway</c:v>
                </c:pt>
                <c:pt idx="19">
                  <c:v>Ireland</c:v>
                </c:pt>
                <c:pt idx="20">
                  <c:v>Netherlands</c:v>
                </c:pt>
                <c:pt idx="21">
                  <c:v>Latvia</c:v>
                </c:pt>
                <c:pt idx="22">
                  <c:v>Denmark</c:v>
                </c:pt>
                <c:pt idx="23">
                  <c:v>Austria</c:v>
                </c:pt>
                <c:pt idx="24">
                  <c:v>Greece</c:v>
                </c:pt>
                <c:pt idx="25">
                  <c:v>Sweden</c:v>
                </c:pt>
                <c:pt idx="26">
                  <c:v>Bulgaria</c:v>
                </c:pt>
                <c:pt idx="27">
                  <c:v>Czechia</c:v>
                </c:pt>
                <c:pt idx="28">
                  <c:v>Finland</c:v>
                </c:pt>
                <c:pt idx="29">
                  <c:v>Estonia</c:v>
                </c:pt>
                <c:pt idx="30">
                  <c:v>United Kingdom</c:v>
                </c:pt>
              </c:strCache>
            </c:strRef>
          </c:cat>
          <c:val>
            <c:numRef>
              <c:f>'Female b'!$E$2:$E$32</c:f>
              <c:numCache>
                <c:formatCode>0.0</c:formatCode>
                <c:ptCount val="31"/>
                <c:pt idx="0">
                  <c:v>-0.46211289536431599</c:v>
                </c:pt>
                <c:pt idx="1">
                  <c:v>-3.18650956239937E-2</c:v>
                </c:pt>
                <c:pt idx="2">
                  <c:v>-0.13214432776204499</c:v>
                </c:pt>
                <c:pt idx="3">
                  <c:v>-0.10657849703798</c:v>
                </c:pt>
                <c:pt idx="4">
                  <c:v>-0.211196509965869</c:v>
                </c:pt>
                <c:pt idx="5">
                  <c:v>-1.10033041215978E-2</c:v>
                </c:pt>
                <c:pt idx="6">
                  <c:v>-0.17282128987006001</c:v>
                </c:pt>
                <c:pt idx="7">
                  <c:v>0.123945620514347</c:v>
                </c:pt>
                <c:pt idx="8">
                  <c:v>-0.137253413518377</c:v>
                </c:pt>
                <c:pt idx="9">
                  <c:v>-9.7176921266380598E-2</c:v>
                </c:pt>
                <c:pt idx="10">
                  <c:v>4.6854557805152498E-2</c:v>
                </c:pt>
                <c:pt idx="11">
                  <c:v>0.139299296659879</c:v>
                </c:pt>
                <c:pt idx="12">
                  <c:v>9.0401267123134205E-2</c:v>
                </c:pt>
                <c:pt idx="13">
                  <c:v>-1.2421572682478901E-3</c:v>
                </c:pt>
                <c:pt idx="14">
                  <c:v>0.180648549806146</c:v>
                </c:pt>
                <c:pt idx="15">
                  <c:v>0.300700301181416</c:v>
                </c:pt>
                <c:pt idx="16">
                  <c:v>0.38662876080306302</c:v>
                </c:pt>
                <c:pt idx="17">
                  <c:v>-4.9064705923347503E-3</c:v>
                </c:pt>
                <c:pt idx="18">
                  <c:v>0.158925226852692</c:v>
                </c:pt>
                <c:pt idx="19">
                  <c:v>7.36610183248749E-2</c:v>
                </c:pt>
                <c:pt idx="20">
                  <c:v>-0.18192844691281199</c:v>
                </c:pt>
                <c:pt idx="21">
                  <c:v>0.55361057580956496</c:v>
                </c:pt>
                <c:pt idx="22">
                  <c:v>0.26047031323106101</c:v>
                </c:pt>
                <c:pt idx="23">
                  <c:v>0.30066697664012798</c:v>
                </c:pt>
                <c:pt idx="24">
                  <c:v>-3.8169199845603602E-2</c:v>
                </c:pt>
                <c:pt idx="25">
                  <c:v>0.16452695532283501</c:v>
                </c:pt>
                <c:pt idx="26">
                  <c:v>0.20968264275242601</c:v>
                </c:pt>
                <c:pt idx="27">
                  <c:v>0.23427324832756499</c:v>
                </c:pt>
                <c:pt idx="28">
                  <c:v>0.13234217649448601</c:v>
                </c:pt>
                <c:pt idx="29">
                  <c:v>0.54638702533987704</c:v>
                </c:pt>
                <c:pt idx="30">
                  <c:v>0.352567826583153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E81D-475F-B454-2597A84B3D3D}"/>
            </c:ext>
          </c:extLst>
        </c:ser>
        <c:ser>
          <c:idx val="3"/>
          <c:order val="3"/>
          <c:tx>
            <c:strRef>
              <c:f>'Female b'!$F$1</c:f>
              <c:strCache>
                <c:ptCount val="1"/>
                <c:pt idx="0">
                  <c:v>Digestive diseases</c:v>
                </c:pt>
              </c:strCache>
            </c:strRef>
          </c:tx>
          <c:spPr>
            <a:solidFill>
              <a:schemeClr val="accent4">
                <a:alpha val="70000"/>
              </a:schemeClr>
            </a:solidFill>
            <a:ln>
              <a:noFill/>
            </a:ln>
            <a:effectLst/>
          </c:spPr>
          <c:invertIfNegative val="0"/>
          <c:cat>
            <c:strRef>
              <c:f>'Female b'!$A$2:$B$32</c:f>
              <c:strCache>
                <c:ptCount val="31"/>
                <c:pt idx="0">
                  <c:v>Cyprus</c:v>
                </c:pt>
                <c:pt idx="1">
                  <c:v>Romania</c:v>
                </c:pt>
                <c:pt idx="2">
                  <c:v>Italy</c:v>
                </c:pt>
                <c:pt idx="3">
                  <c:v>Slovenia</c:v>
                </c:pt>
                <c:pt idx="4">
                  <c:v>Spain</c:v>
                </c:pt>
                <c:pt idx="5">
                  <c:v>Portugal</c:v>
                </c:pt>
                <c:pt idx="6">
                  <c:v>Poland</c:v>
                </c:pt>
                <c:pt idx="7">
                  <c:v>Hungary</c:v>
                </c:pt>
                <c:pt idx="8">
                  <c:v>Malta</c:v>
                </c:pt>
                <c:pt idx="9">
                  <c:v>Slovakia</c:v>
                </c:pt>
                <c:pt idx="10">
                  <c:v>Germany</c:v>
                </c:pt>
                <c:pt idx="11">
                  <c:v>Croatia</c:v>
                </c:pt>
                <c:pt idx="12">
                  <c:v>France</c:v>
                </c:pt>
                <c:pt idx="13">
                  <c:v>European Union</c:v>
                </c:pt>
                <c:pt idx="14">
                  <c:v>Lithuania</c:v>
                </c:pt>
                <c:pt idx="15">
                  <c:v>Iceland</c:v>
                </c:pt>
                <c:pt idx="16">
                  <c:v>Luxembourg</c:v>
                </c:pt>
                <c:pt idx="17">
                  <c:v>Belgium</c:v>
                </c:pt>
                <c:pt idx="18">
                  <c:v>Norway</c:v>
                </c:pt>
                <c:pt idx="19">
                  <c:v>Ireland</c:v>
                </c:pt>
                <c:pt idx="20">
                  <c:v>Netherlands</c:v>
                </c:pt>
                <c:pt idx="21">
                  <c:v>Latvia</c:v>
                </c:pt>
                <c:pt idx="22">
                  <c:v>Denmark</c:v>
                </c:pt>
                <c:pt idx="23">
                  <c:v>Austria</c:v>
                </c:pt>
                <c:pt idx="24">
                  <c:v>Greece</c:v>
                </c:pt>
                <c:pt idx="25">
                  <c:v>Sweden</c:v>
                </c:pt>
                <c:pt idx="26">
                  <c:v>Bulgaria</c:v>
                </c:pt>
                <c:pt idx="27">
                  <c:v>Czechia</c:v>
                </c:pt>
                <c:pt idx="28">
                  <c:v>Finland</c:v>
                </c:pt>
                <c:pt idx="29">
                  <c:v>Estonia</c:v>
                </c:pt>
                <c:pt idx="30">
                  <c:v>United Kingdom</c:v>
                </c:pt>
              </c:strCache>
            </c:strRef>
          </c:cat>
          <c:val>
            <c:numRef>
              <c:f>'Female b'!$F$2:$F$32</c:f>
              <c:numCache>
                <c:formatCode>0.0</c:formatCode>
                <c:ptCount val="31"/>
                <c:pt idx="0">
                  <c:v>-0.42687593873671098</c:v>
                </c:pt>
                <c:pt idx="1">
                  <c:v>-0.18863997304079499</c:v>
                </c:pt>
                <c:pt idx="2">
                  <c:v>-0.38006433533155598</c:v>
                </c:pt>
                <c:pt idx="3">
                  <c:v>-0.484470229716432</c:v>
                </c:pt>
                <c:pt idx="4">
                  <c:v>-0.406932278076439</c:v>
                </c:pt>
                <c:pt idx="5">
                  <c:v>-0.46858455713195701</c:v>
                </c:pt>
                <c:pt idx="6">
                  <c:v>-0.26353894291212299</c:v>
                </c:pt>
                <c:pt idx="7">
                  <c:v>-0.43380268908785302</c:v>
                </c:pt>
                <c:pt idx="8">
                  <c:v>-0.27949882611981802</c:v>
                </c:pt>
                <c:pt idx="9">
                  <c:v>-0.21146066421771201</c:v>
                </c:pt>
                <c:pt idx="10">
                  <c:v>-0.25896255653866901</c:v>
                </c:pt>
                <c:pt idx="11">
                  <c:v>-0.40782965845584102</c:v>
                </c:pt>
                <c:pt idx="12">
                  <c:v>-0.39534484699315903</c:v>
                </c:pt>
                <c:pt idx="13">
                  <c:v>-0.26033022283617102</c:v>
                </c:pt>
                <c:pt idx="14">
                  <c:v>0.36455304776806102</c:v>
                </c:pt>
                <c:pt idx="15">
                  <c:v>-0.32527519489818502</c:v>
                </c:pt>
                <c:pt idx="16">
                  <c:v>-0.34019257405515302</c:v>
                </c:pt>
                <c:pt idx="17">
                  <c:v>-0.17453295013050299</c:v>
                </c:pt>
                <c:pt idx="18">
                  <c:v>-0.19872323455125901</c:v>
                </c:pt>
                <c:pt idx="19">
                  <c:v>-0.19299321401847999</c:v>
                </c:pt>
                <c:pt idx="20">
                  <c:v>-0.24539095859740301</c:v>
                </c:pt>
                <c:pt idx="21">
                  <c:v>6.3892472994171695E-2</c:v>
                </c:pt>
                <c:pt idx="22">
                  <c:v>-0.20031218879736301</c:v>
                </c:pt>
                <c:pt idx="23">
                  <c:v>-0.36450266317131702</c:v>
                </c:pt>
                <c:pt idx="24">
                  <c:v>-0.16972148898518799</c:v>
                </c:pt>
                <c:pt idx="25">
                  <c:v>-0.144688998530632</c:v>
                </c:pt>
                <c:pt idx="26">
                  <c:v>-2.6827666687638699E-2</c:v>
                </c:pt>
                <c:pt idx="27">
                  <c:v>-0.20337038623707501</c:v>
                </c:pt>
                <c:pt idx="28">
                  <c:v>-8.3517936466666706E-2</c:v>
                </c:pt>
                <c:pt idx="29">
                  <c:v>-2.6882222460497599E-2</c:v>
                </c:pt>
                <c:pt idx="30">
                  <c:v>0.19821677619802799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E81D-475F-B454-2597A84B3D3D}"/>
            </c:ext>
          </c:extLst>
        </c:ser>
        <c:ser>
          <c:idx val="4"/>
          <c:order val="4"/>
          <c:tx>
            <c:strRef>
              <c:f>'Female b'!$G$1</c:f>
              <c:strCache>
                <c:ptCount val="1"/>
                <c:pt idx="0">
                  <c:v>Substance use disorders</c:v>
                </c:pt>
              </c:strCache>
            </c:strRef>
          </c:tx>
          <c:spPr>
            <a:solidFill>
              <a:schemeClr val="accent5">
                <a:alpha val="70000"/>
              </a:schemeClr>
            </a:solidFill>
            <a:ln>
              <a:noFill/>
            </a:ln>
            <a:effectLst/>
          </c:spPr>
          <c:invertIfNegative val="0"/>
          <c:cat>
            <c:strRef>
              <c:f>'Female b'!$A$2:$B$32</c:f>
              <c:strCache>
                <c:ptCount val="31"/>
                <c:pt idx="0">
                  <c:v>Cyprus</c:v>
                </c:pt>
                <c:pt idx="1">
                  <c:v>Romania</c:v>
                </c:pt>
                <c:pt idx="2">
                  <c:v>Italy</c:v>
                </c:pt>
                <c:pt idx="3">
                  <c:v>Slovenia</c:v>
                </c:pt>
                <c:pt idx="4">
                  <c:v>Spain</c:v>
                </c:pt>
                <c:pt idx="5">
                  <c:v>Portugal</c:v>
                </c:pt>
                <c:pt idx="6">
                  <c:v>Poland</c:v>
                </c:pt>
                <c:pt idx="7">
                  <c:v>Hungary</c:v>
                </c:pt>
                <c:pt idx="8">
                  <c:v>Malta</c:v>
                </c:pt>
                <c:pt idx="9">
                  <c:v>Slovakia</c:v>
                </c:pt>
                <c:pt idx="10">
                  <c:v>Germany</c:v>
                </c:pt>
                <c:pt idx="11">
                  <c:v>Croatia</c:v>
                </c:pt>
                <c:pt idx="12">
                  <c:v>France</c:v>
                </c:pt>
                <c:pt idx="13">
                  <c:v>European Union</c:v>
                </c:pt>
                <c:pt idx="14">
                  <c:v>Lithuania</c:v>
                </c:pt>
                <c:pt idx="15">
                  <c:v>Iceland</c:v>
                </c:pt>
                <c:pt idx="16">
                  <c:v>Luxembourg</c:v>
                </c:pt>
                <c:pt idx="17">
                  <c:v>Belgium</c:v>
                </c:pt>
                <c:pt idx="18">
                  <c:v>Norway</c:v>
                </c:pt>
                <c:pt idx="19">
                  <c:v>Ireland</c:v>
                </c:pt>
                <c:pt idx="20">
                  <c:v>Netherlands</c:v>
                </c:pt>
                <c:pt idx="21">
                  <c:v>Latvia</c:v>
                </c:pt>
                <c:pt idx="22">
                  <c:v>Denmark</c:v>
                </c:pt>
                <c:pt idx="23">
                  <c:v>Austria</c:v>
                </c:pt>
                <c:pt idx="24">
                  <c:v>Greece</c:v>
                </c:pt>
                <c:pt idx="25">
                  <c:v>Sweden</c:v>
                </c:pt>
                <c:pt idx="26">
                  <c:v>Bulgaria</c:v>
                </c:pt>
                <c:pt idx="27">
                  <c:v>Czechia</c:v>
                </c:pt>
                <c:pt idx="28">
                  <c:v>Finland</c:v>
                </c:pt>
                <c:pt idx="29">
                  <c:v>Estonia</c:v>
                </c:pt>
                <c:pt idx="30">
                  <c:v>United Kingdom</c:v>
                </c:pt>
              </c:strCache>
            </c:strRef>
          </c:cat>
          <c:val>
            <c:numRef>
              <c:f>'Female b'!$G$2:$G$32</c:f>
              <c:numCache>
                <c:formatCode>0.0</c:formatCode>
                <c:ptCount val="31"/>
                <c:pt idx="0">
                  <c:v>0.112429820675438</c:v>
                </c:pt>
                <c:pt idx="1">
                  <c:v>-0.31554380283084099</c:v>
                </c:pt>
                <c:pt idx="2">
                  <c:v>-6.28200467373871E-2</c:v>
                </c:pt>
                <c:pt idx="3">
                  <c:v>0.30002019404616598</c:v>
                </c:pt>
                <c:pt idx="4">
                  <c:v>0.20242961417680699</c:v>
                </c:pt>
                <c:pt idx="5">
                  <c:v>0.29736573610738098</c:v>
                </c:pt>
                <c:pt idx="6">
                  <c:v>0.27659530569100499</c:v>
                </c:pt>
                <c:pt idx="7">
                  <c:v>-0.152263672088398</c:v>
                </c:pt>
                <c:pt idx="8">
                  <c:v>0.27883584710209702</c:v>
                </c:pt>
                <c:pt idx="9">
                  <c:v>1.28875368818041E-2</c:v>
                </c:pt>
                <c:pt idx="10">
                  <c:v>7.4909841260170404E-2</c:v>
                </c:pt>
                <c:pt idx="11">
                  <c:v>4.75862147164023E-2</c:v>
                </c:pt>
                <c:pt idx="12">
                  <c:v>0.30764798839346202</c:v>
                </c:pt>
                <c:pt idx="13">
                  <c:v>0.21215073585760999</c:v>
                </c:pt>
                <c:pt idx="14">
                  <c:v>-0.27982853655622802</c:v>
                </c:pt>
                <c:pt idx="15">
                  <c:v>0.28775350493947599</c:v>
                </c:pt>
                <c:pt idx="16">
                  <c:v>0.23148831885839599</c:v>
                </c:pt>
                <c:pt idx="17">
                  <c:v>0.35089178449082298</c:v>
                </c:pt>
                <c:pt idx="18">
                  <c:v>0.17872137303351099</c:v>
                </c:pt>
                <c:pt idx="19">
                  <c:v>0.65756220834240298</c:v>
                </c:pt>
                <c:pt idx="20">
                  <c:v>0.42978318053535097</c:v>
                </c:pt>
                <c:pt idx="21">
                  <c:v>-0.19180619890832001</c:v>
                </c:pt>
                <c:pt idx="22">
                  <c:v>0.27078069201041099</c:v>
                </c:pt>
                <c:pt idx="23">
                  <c:v>0.43463002896411201</c:v>
                </c:pt>
                <c:pt idx="24">
                  <c:v>0.36754265613149401</c:v>
                </c:pt>
                <c:pt idx="25">
                  <c:v>0.30149092025181801</c:v>
                </c:pt>
                <c:pt idx="26">
                  <c:v>0.12767961962147001</c:v>
                </c:pt>
                <c:pt idx="27">
                  <c:v>0.37314385108603598</c:v>
                </c:pt>
                <c:pt idx="28">
                  <c:v>0.51259659467885499</c:v>
                </c:pt>
                <c:pt idx="29">
                  <c:v>0.39017013505632098</c:v>
                </c:pt>
                <c:pt idx="30">
                  <c:v>0.68543157287198397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E81D-475F-B454-2597A84B3D3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overlap val="100"/>
        <c:axId val="2028031104"/>
        <c:axId val="2028021536"/>
      </c:barChart>
      <c:catAx>
        <c:axId val="2028031104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high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  <a:headEnd type="none" w="sm" len="sm"/>
            <a:tailEnd type="none" w="sm" len="sm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2028021536"/>
        <c:crosses val="autoZero"/>
        <c:auto val="1"/>
        <c:lblAlgn val="ctr"/>
        <c:lblOffset val="100"/>
        <c:noMultiLvlLbl val="0"/>
      </c:catAx>
      <c:valAx>
        <c:axId val="2028021536"/>
        <c:scaling>
          <c:orientation val="minMax"/>
        </c:scaling>
        <c:delete val="0"/>
        <c:axPos val="b"/>
        <c:majorGridlines>
          <c:spPr>
            <a:ln w="9525" cap="flat" cmpd="sng" algn="ctr">
              <a:gradFill>
                <a:gsLst>
                  <a:gs pos="0">
                    <a:schemeClr val="tx1">
                      <a:lumMod val="5000"/>
                      <a:lumOff val="95000"/>
                    </a:schemeClr>
                  </a:gs>
                  <a:gs pos="100000">
                    <a:schemeClr val="tx1">
                      <a:lumMod val="15000"/>
                      <a:lumOff val="85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2028031104"/>
        <c:crosses val="autoZero"/>
        <c:crossBetween val="between"/>
      </c:valAx>
      <c:spPr>
        <a:noFill/>
        <a:ln>
          <a:solidFill>
            <a:schemeClr val="bg1"/>
          </a:solidFill>
        </a:ln>
        <a:effectLst/>
      </c:spPr>
    </c:plotArea>
    <c:legend>
      <c:legendPos val="b"/>
      <c:layout>
        <c:manualLayout>
          <c:xMode val="edge"/>
          <c:yMode val="edge"/>
          <c:x val="2.8525554219041519E-2"/>
          <c:y val="0.9041107278314412"/>
          <c:w val="0.93852723097112878"/>
          <c:h val="9.1064943914926436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200">
          <a:latin typeface="Times New Roman" panose="02020603050405020304" pitchFamily="18" charset="0"/>
          <a:cs typeface="Times New Roman" panose="02020603050405020304" pitchFamily="18" charset="0"/>
        </a:defRPr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'Male a'!$C$1</c:f>
              <c:strCache>
                <c:ptCount val="1"/>
                <c:pt idx="0">
                  <c:v>CVD</c:v>
                </c:pt>
              </c:strCache>
            </c:strRef>
          </c:tx>
          <c:spPr>
            <a:solidFill>
              <a:schemeClr val="accent1">
                <a:alpha val="70000"/>
              </a:schemeClr>
            </a:solidFill>
            <a:ln>
              <a:noFill/>
            </a:ln>
            <a:effectLst/>
          </c:spPr>
          <c:invertIfNegative val="0"/>
          <c:cat>
            <c:strRef>
              <c:f>'Male a'!$A$2:$B$32</c:f>
              <c:strCache>
                <c:ptCount val="31"/>
                <c:pt idx="0">
                  <c:v>Italy</c:v>
                </c:pt>
                <c:pt idx="1">
                  <c:v>Spain</c:v>
                </c:pt>
                <c:pt idx="2">
                  <c:v>Portugal</c:v>
                </c:pt>
                <c:pt idx="3">
                  <c:v>Slovakia</c:v>
                </c:pt>
                <c:pt idx="4">
                  <c:v>Cyprus</c:v>
                </c:pt>
                <c:pt idx="5">
                  <c:v>France</c:v>
                </c:pt>
                <c:pt idx="6">
                  <c:v>Germany</c:v>
                </c:pt>
                <c:pt idx="7">
                  <c:v>Norway</c:v>
                </c:pt>
                <c:pt idx="8">
                  <c:v>Slovenia</c:v>
                </c:pt>
                <c:pt idx="9">
                  <c:v>Romania</c:v>
                </c:pt>
                <c:pt idx="10">
                  <c:v>Hungary</c:v>
                </c:pt>
                <c:pt idx="11">
                  <c:v>Luxembourg</c:v>
                </c:pt>
                <c:pt idx="12">
                  <c:v>Poland</c:v>
                </c:pt>
                <c:pt idx="13">
                  <c:v>Netherlands</c:v>
                </c:pt>
                <c:pt idx="14">
                  <c:v>European Union</c:v>
                </c:pt>
                <c:pt idx="15">
                  <c:v>Malta</c:v>
                </c:pt>
                <c:pt idx="16">
                  <c:v>Croatia</c:v>
                </c:pt>
                <c:pt idx="17">
                  <c:v>Belgium</c:v>
                </c:pt>
                <c:pt idx="18">
                  <c:v>Austria</c:v>
                </c:pt>
                <c:pt idx="19">
                  <c:v>Denmark</c:v>
                </c:pt>
                <c:pt idx="20">
                  <c:v>Czechia</c:v>
                </c:pt>
                <c:pt idx="21">
                  <c:v>Sweden</c:v>
                </c:pt>
                <c:pt idx="22">
                  <c:v>Ireland</c:v>
                </c:pt>
                <c:pt idx="23">
                  <c:v>Iceland</c:v>
                </c:pt>
                <c:pt idx="24">
                  <c:v>Finland</c:v>
                </c:pt>
                <c:pt idx="25">
                  <c:v>Bulgaria</c:v>
                </c:pt>
                <c:pt idx="26">
                  <c:v>Latvia</c:v>
                </c:pt>
                <c:pt idx="27">
                  <c:v>Greece</c:v>
                </c:pt>
                <c:pt idx="28">
                  <c:v>Lithuania</c:v>
                </c:pt>
                <c:pt idx="29">
                  <c:v>United Kingdom</c:v>
                </c:pt>
                <c:pt idx="30">
                  <c:v>Estonia</c:v>
                </c:pt>
              </c:strCache>
            </c:strRef>
          </c:cat>
          <c:val>
            <c:numRef>
              <c:f>'Male a'!$C$2:$C$32</c:f>
              <c:numCache>
                <c:formatCode>0.0</c:formatCode>
                <c:ptCount val="31"/>
                <c:pt idx="0">
                  <c:v>-0.54891001649950999</c:v>
                </c:pt>
                <c:pt idx="1">
                  <c:v>-0.54718830292577303</c:v>
                </c:pt>
                <c:pt idx="2">
                  <c:v>-0.635662318192451</c:v>
                </c:pt>
                <c:pt idx="3">
                  <c:v>-0.492984443086878</c:v>
                </c:pt>
                <c:pt idx="4">
                  <c:v>-0.50986546925897402</c:v>
                </c:pt>
                <c:pt idx="5">
                  <c:v>-0.53481645769824804</c:v>
                </c:pt>
                <c:pt idx="6">
                  <c:v>-0.59411122183958498</c:v>
                </c:pt>
                <c:pt idx="7">
                  <c:v>-0.67164694769174305</c:v>
                </c:pt>
                <c:pt idx="8">
                  <c:v>-0.59797462745983698</c:v>
                </c:pt>
                <c:pt idx="9">
                  <c:v>-0.30042193510871401</c:v>
                </c:pt>
                <c:pt idx="10">
                  <c:v>-0.47755655653168999</c:v>
                </c:pt>
                <c:pt idx="11">
                  <c:v>-0.66721496202443398</c:v>
                </c:pt>
                <c:pt idx="12">
                  <c:v>-0.55579808262372998</c:v>
                </c:pt>
                <c:pt idx="13">
                  <c:v>-0.63513390961340099</c:v>
                </c:pt>
                <c:pt idx="14">
                  <c:v>-0.55121990845795099</c:v>
                </c:pt>
                <c:pt idx="15">
                  <c:v>-0.56737622243359898</c:v>
                </c:pt>
                <c:pt idx="16">
                  <c:v>-0.49400155764643799</c:v>
                </c:pt>
                <c:pt idx="17">
                  <c:v>-0.57128202014066898</c:v>
                </c:pt>
                <c:pt idx="18">
                  <c:v>-0.57943400446217197</c:v>
                </c:pt>
                <c:pt idx="19">
                  <c:v>-0.66712065122547404</c:v>
                </c:pt>
                <c:pt idx="20">
                  <c:v>-0.62616138450212699</c:v>
                </c:pt>
                <c:pt idx="21">
                  <c:v>-0.56876656987484098</c:v>
                </c:pt>
                <c:pt idx="22">
                  <c:v>-0.66613442819855895</c:v>
                </c:pt>
                <c:pt idx="23">
                  <c:v>-0.56061596200777897</c:v>
                </c:pt>
                <c:pt idx="24">
                  <c:v>-0.58143158592548505</c:v>
                </c:pt>
                <c:pt idx="25">
                  <c:v>-0.200358331303366</c:v>
                </c:pt>
                <c:pt idx="26">
                  <c:v>-0.37018915004222103</c:v>
                </c:pt>
                <c:pt idx="27">
                  <c:v>-0.354456846870567</c:v>
                </c:pt>
                <c:pt idx="28">
                  <c:v>-0.30372026051643602</c:v>
                </c:pt>
                <c:pt idx="29">
                  <c:v>-0.60763177298056903</c:v>
                </c:pt>
                <c:pt idx="30">
                  <c:v>-0.56029435610601597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351-4B89-B26A-87B12B9DC1C3}"/>
            </c:ext>
          </c:extLst>
        </c:ser>
        <c:ser>
          <c:idx val="1"/>
          <c:order val="1"/>
          <c:tx>
            <c:strRef>
              <c:f>'Male a'!$D$1</c:f>
              <c:strCache>
                <c:ptCount val="1"/>
                <c:pt idx="0">
                  <c:v>Chronic respiratory diseases</c:v>
                </c:pt>
              </c:strCache>
            </c:strRef>
          </c:tx>
          <c:spPr>
            <a:solidFill>
              <a:schemeClr val="accent2">
                <a:alpha val="70000"/>
              </a:schemeClr>
            </a:solidFill>
            <a:ln>
              <a:noFill/>
            </a:ln>
            <a:effectLst/>
          </c:spPr>
          <c:invertIfNegative val="0"/>
          <c:cat>
            <c:strRef>
              <c:f>'Male a'!$A$2:$B$32</c:f>
              <c:strCache>
                <c:ptCount val="31"/>
                <c:pt idx="0">
                  <c:v>Italy</c:v>
                </c:pt>
                <c:pt idx="1">
                  <c:v>Spain</c:v>
                </c:pt>
                <c:pt idx="2">
                  <c:v>Portugal</c:v>
                </c:pt>
                <c:pt idx="3">
                  <c:v>Slovakia</c:v>
                </c:pt>
                <c:pt idx="4">
                  <c:v>Cyprus</c:v>
                </c:pt>
                <c:pt idx="5">
                  <c:v>France</c:v>
                </c:pt>
                <c:pt idx="6">
                  <c:v>Germany</c:v>
                </c:pt>
                <c:pt idx="7">
                  <c:v>Norway</c:v>
                </c:pt>
                <c:pt idx="8">
                  <c:v>Slovenia</c:v>
                </c:pt>
                <c:pt idx="9">
                  <c:v>Romania</c:v>
                </c:pt>
                <c:pt idx="10">
                  <c:v>Hungary</c:v>
                </c:pt>
                <c:pt idx="11">
                  <c:v>Luxembourg</c:v>
                </c:pt>
                <c:pt idx="12">
                  <c:v>Poland</c:v>
                </c:pt>
                <c:pt idx="13">
                  <c:v>Netherlands</c:v>
                </c:pt>
                <c:pt idx="14">
                  <c:v>European Union</c:v>
                </c:pt>
                <c:pt idx="15">
                  <c:v>Malta</c:v>
                </c:pt>
                <c:pt idx="16">
                  <c:v>Croatia</c:v>
                </c:pt>
                <c:pt idx="17">
                  <c:v>Belgium</c:v>
                </c:pt>
                <c:pt idx="18">
                  <c:v>Austria</c:v>
                </c:pt>
                <c:pt idx="19">
                  <c:v>Denmark</c:v>
                </c:pt>
                <c:pt idx="20">
                  <c:v>Czechia</c:v>
                </c:pt>
                <c:pt idx="21">
                  <c:v>Sweden</c:v>
                </c:pt>
                <c:pt idx="22">
                  <c:v>Ireland</c:v>
                </c:pt>
                <c:pt idx="23">
                  <c:v>Iceland</c:v>
                </c:pt>
                <c:pt idx="24">
                  <c:v>Finland</c:v>
                </c:pt>
                <c:pt idx="25">
                  <c:v>Bulgaria</c:v>
                </c:pt>
                <c:pt idx="26">
                  <c:v>Latvia</c:v>
                </c:pt>
                <c:pt idx="27">
                  <c:v>Greece</c:v>
                </c:pt>
                <c:pt idx="28">
                  <c:v>Lithuania</c:v>
                </c:pt>
                <c:pt idx="29">
                  <c:v>United Kingdom</c:v>
                </c:pt>
                <c:pt idx="30">
                  <c:v>Estonia</c:v>
                </c:pt>
              </c:strCache>
            </c:strRef>
          </c:cat>
          <c:val>
            <c:numRef>
              <c:f>'Male a'!$D$2:$D$32</c:f>
              <c:numCache>
                <c:formatCode>0.0</c:formatCode>
                <c:ptCount val="31"/>
                <c:pt idx="0">
                  <c:v>-0.44843303553128899</c:v>
                </c:pt>
                <c:pt idx="1">
                  <c:v>-0.352263621788101</c:v>
                </c:pt>
                <c:pt idx="2">
                  <c:v>-0.36571728588440999</c:v>
                </c:pt>
                <c:pt idx="3">
                  <c:v>-0.227900299855709</c:v>
                </c:pt>
                <c:pt idx="4">
                  <c:v>-0.27677856402401102</c:v>
                </c:pt>
                <c:pt idx="5">
                  <c:v>-0.44742830612743201</c:v>
                </c:pt>
                <c:pt idx="6">
                  <c:v>-0.42160926261167198</c:v>
                </c:pt>
                <c:pt idx="7">
                  <c:v>-0.212294177580271</c:v>
                </c:pt>
                <c:pt idx="8">
                  <c:v>-0.54105732956998598</c:v>
                </c:pt>
                <c:pt idx="9">
                  <c:v>-0.48501853379513699</c:v>
                </c:pt>
                <c:pt idx="10">
                  <c:v>-0.242173561192463</c:v>
                </c:pt>
                <c:pt idx="11">
                  <c:v>-0.45327576758569699</c:v>
                </c:pt>
                <c:pt idx="12">
                  <c:v>-0.553820829557366</c:v>
                </c:pt>
                <c:pt idx="13">
                  <c:v>-0.33224875871505</c:v>
                </c:pt>
                <c:pt idx="14">
                  <c:v>-0.391002464085211</c:v>
                </c:pt>
                <c:pt idx="15">
                  <c:v>-0.376373739600535</c:v>
                </c:pt>
                <c:pt idx="16">
                  <c:v>-0.20705466448627</c:v>
                </c:pt>
                <c:pt idx="17">
                  <c:v>-0.41409457944273398</c:v>
                </c:pt>
                <c:pt idx="18">
                  <c:v>-0.26896300298174303</c:v>
                </c:pt>
                <c:pt idx="19">
                  <c:v>-0.27689063328778901</c:v>
                </c:pt>
                <c:pt idx="20">
                  <c:v>-0.27545768410558202</c:v>
                </c:pt>
                <c:pt idx="21">
                  <c:v>-0.25089510349568001</c:v>
                </c:pt>
                <c:pt idx="22">
                  <c:v>-0.48044987149294299</c:v>
                </c:pt>
                <c:pt idx="23">
                  <c:v>-0.234246897767141</c:v>
                </c:pt>
                <c:pt idx="24">
                  <c:v>-0.29914402564427001</c:v>
                </c:pt>
                <c:pt idx="25">
                  <c:v>-0.32027544935593999</c:v>
                </c:pt>
                <c:pt idx="26">
                  <c:v>-0.54183212016506799</c:v>
                </c:pt>
                <c:pt idx="27">
                  <c:v>4.9127074810471801E-2</c:v>
                </c:pt>
                <c:pt idx="28">
                  <c:v>-0.57188985145973903</c:v>
                </c:pt>
                <c:pt idx="29">
                  <c:v>-0.32560172953413002</c:v>
                </c:pt>
                <c:pt idx="30">
                  <c:v>-0.43757394888979001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9351-4B89-B26A-87B12B9DC1C3}"/>
            </c:ext>
          </c:extLst>
        </c:ser>
        <c:ser>
          <c:idx val="2"/>
          <c:order val="2"/>
          <c:tx>
            <c:strRef>
              <c:f>'Male a'!$E$1</c:f>
              <c:strCache>
                <c:ptCount val="1"/>
                <c:pt idx="0">
                  <c:v>Diabetes and kidney diseases</c:v>
                </c:pt>
              </c:strCache>
            </c:strRef>
          </c:tx>
          <c:spPr>
            <a:solidFill>
              <a:schemeClr val="accent3">
                <a:alpha val="70000"/>
              </a:schemeClr>
            </a:solidFill>
            <a:ln>
              <a:noFill/>
            </a:ln>
            <a:effectLst/>
          </c:spPr>
          <c:invertIfNegative val="0"/>
          <c:cat>
            <c:strRef>
              <c:f>'Male a'!$A$2:$B$32</c:f>
              <c:strCache>
                <c:ptCount val="31"/>
                <c:pt idx="0">
                  <c:v>Italy</c:v>
                </c:pt>
                <c:pt idx="1">
                  <c:v>Spain</c:v>
                </c:pt>
                <c:pt idx="2">
                  <c:v>Portugal</c:v>
                </c:pt>
                <c:pt idx="3">
                  <c:v>Slovakia</c:v>
                </c:pt>
                <c:pt idx="4">
                  <c:v>Cyprus</c:v>
                </c:pt>
                <c:pt idx="5">
                  <c:v>France</c:v>
                </c:pt>
                <c:pt idx="6">
                  <c:v>Germany</c:v>
                </c:pt>
                <c:pt idx="7">
                  <c:v>Norway</c:v>
                </c:pt>
                <c:pt idx="8">
                  <c:v>Slovenia</c:v>
                </c:pt>
                <c:pt idx="9">
                  <c:v>Romania</c:v>
                </c:pt>
                <c:pt idx="10">
                  <c:v>Hungary</c:v>
                </c:pt>
                <c:pt idx="11">
                  <c:v>Luxembourg</c:v>
                </c:pt>
                <c:pt idx="12">
                  <c:v>Poland</c:v>
                </c:pt>
                <c:pt idx="13">
                  <c:v>Netherlands</c:v>
                </c:pt>
                <c:pt idx="14">
                  <c:v>European Union</c:v>
                </c:pt>
                <c:pt idx="15">
                  <c:v>Malta</c:v>
                </c:pt>
                <c:pt idx="16">
                  <c:v>Croatia</c:v>
                </c:pt>
                <c:pt idx="17">
                  <c:v>Belgium</c:v>
                </c:pt>
                <c:pt idx="18">
                  <c:v>Austria</c:v>
                </c:pt>
                <c:pt idx="19">
                  <c:v>Denmark</c:v>
                </c:pt>
                <c:pt idx="20">
                  <c:v>Czechia</c:v>
                </c:pt>
                <c:pt idx="21">
                  <c:v>Sweden</c:v>
                </c:pt>
                <c:pt idx="22">
                  <c:v>Ireland</c:v>
                </c:pt>
                <c:pt idx="23">
                  <c:v>Iceland</c:v>
                </c:pt>
                <c:pt idx="24">
                  <c:v>Finland</c:v>
                </c:pt>
                <c:pt idx="25">
                  <c:v>Bulgaria</c:v>
                </c:pt>
                <c:pt idx="26">
                  <c:v>Latvia</c:v>
                </c:pt>
                <c:pt idx="27">
                  <c:v>Greece</c:v>
                </c:pt>
                <c:pt idx="28">
                  <c:v>Lithuania</c:v>
                </c:pt>
                <c:pt idx="29">
                  <c:v>United Kingdom</c:v>
                </c:pt>
                <c:pt idx="30">
                  <c:v>Estonia</c:v>
                </c:pt>
              </c:strCache>
            </c:strRef>
          </c:cat>
          <c:val>
            <c:numRef>
              <c:f>'Male a'!$E$2:$E$32</c:f>
              <c:numCache>
                <c:formatCode>0.0</c:formatCode>
                <c:ptCount val="31"/>
                <c:pt idx="0">
                  <c:v>2.1461343147573201E-2</c:v>
                </c:pt>
                <c:pt idx="1">
                  <c:v>-9.9799885442265104E-2</c:v>
                </c:pt>
                <c:pt idx="2">
                  <c:v>-4.3574483864516596E-3</c:v>
                </c:pt>
                <c:pt idx="3">
                  <c:v>-0.12841348073552</c:v>
                </c:pt>
                <c:pt idx="4">
                  <c:v>-0.26962382906134802</c:v>
                </c:pt>
                <c:pt idx="5">
                  <c:v>9.6261181377859897E-2</c:v>
                </c:pt>
                <c:pt idx="6">
                  <c:v>0.19805828927571101</c:v>
                </c:pt>
                <c:pt idx="7">
                  <c:v>7.5776349241629196E-2</c:v>
                </c:pt>
                <c:pt idx="8">
                  <c:v>6.9584113306717293E-2</c:v>
                </c:pt>
                <c:pt idx="9">
                  <c:v>9.7877530447921995E-2</c:v>
                </c:pt>
                <c:pt idx="10">
                  <c:v>0.36105545318850801</c:v>
                </c:pt>
                <c:pt idx="11">
                  <c:v>0.472053357258717</c:v>
                </c:pt>
                <c:pt idx="12">
                  <c:v>-1.9080029283440901E-2</c:v>
                </c:pt>
                <c:pt idx="13">
                  <c:v>-8.4631945243437298E-2</c:v>
                </c:pt>
                <c:pt idx="14">
                  <c:v>0.116448186069104</c:v>
                </c:pt>
                <c:pt idx="15">
                  <c:v>-6.69651722241138E-2</c:v>
                </c:pt>
                <c:pt idx="16">
                  <c:v>0.236469499890156</c:v>
                </c:pt>
                <c:pt idx="17">
                  <c:v>0.15014137675820799</c:v>
                </c:pt>
                <c:pt idx="18">
                  <c:v>0.448868667931761</c:v>
                </c:pt>
                <c:pt idx="19">
                  <c:v>0.30654795374209298</c:v>
                </c:pt>
                <c:pt idx="20">
                  <c:v>0.29406631697809699</c:v>
                </c:pt>
                <c:pt idx="21">
                  <c:v>0.18298442609086901</c:v>
                </c:pt>
                <c:pt idx="22">
                  <c:v>0.15192255423384701</c:v>
                </c:pt>
                <c:pt idx="23">
                  <c:v>0.444929706317991</c:v>
                </c:pt>
                <c:pt idx="24">
                  <c:v>0.15499476652477201</c:v>
                </c:pt>
                <c:pt idx="25">
                  <c:v>0.42860563785059402</c:v>
                </c:pt>
                <c:pt idx="26">
                  <c:v>0.67588315110840302</c:v>
                </c:pt>
                <c:pt idx="27">
                  <c:v>0.16129094142189401</c:v>
                </c:pt>
                <c:pt idx="28">
                  <c:v>0.31808051314831898</c:v>
                </c:pt>
                <c:pt idx="29">
                  <c:v>0.36925176030002399</c:v>
                </c:pt>
                <c:pt idx="30">
                  <c:v>0.62067538732486505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9351-4B89-B26A-87B12B9DC1C3}"/>
            </c:ext>
          </c:extLst>
        </c:ser>
        <c:ser>
          <c:idx val="3"/>
          <c:order val="3"/>
          <c:tx>
            <c:strRef>
              <c:f>'Male a'!$F$1</c:f>
              <c:strCache>
                <c:ptCount val="1"/>
                <c:pt idx="0">
                  <c:v>Digestive diseases</c:v>
                </c:pt>
              </c:strCache>
            </c:strRef>
          </c:tx>
          <c:spPr>
            <a:solidFill>
              <a:schemeClr val="accent4">
                <a:alpha val="70000"/>
              </a:schemeClr>
            </a:solidFill>
            <a:ln>
              <a:noFill/>
            </a:ln>
            <a:effectLst/>
          </c:spPr>
          <c:invertIfNegative val="0"/>
          <c:cat>
            <c:strRef>
              <c:f>'Male a'!$A$2:$B$32</c:f>
              <c:strCache>
                <c:ptCount val="31"/>
                <c:pt idx="0">
                  <c:v>Italy</c:v>
                </c:pt>
                <c:pt idx="1">
                  <c:v>Spain</c:v>
                </c:pt>
                <c:pt idx="2">
                  <c:v>Portugal</c:v>
                </c:pt>
                <c:pt idx="3">
                  <c:v>Slovakia</c:v>
                </c:pt>
                <c:pt idx="4">
                  <c:v>Cyprus</c:v>
                </c:pt>
                <c:pt idx="5">
                  <c:v>France</c:v>
                </c:pt>
                <c:pt idx="6">
                  <c:v>Germany</c:v>
                </c:pt>
                <c:pt idx="7">
                  <c:v>Norway</c:v>
                </c:pt>
                <c:pt idx="8">
                  <c:v>Slovenia</c:v>
                </c:pt>
                <c:pt idx="9">
                  <c:v>Romania</c:v>
                </c:pt>
                <c:pt idx="10">
                  <c:v>Hungary</c:v>
                </c:pt>
                <c:pt idx="11">
                  <c:v>Luxembourg</c:v>
                </c:pt>
                <c:pt idx="12">
                  <c:v>Poland</c:v>
                </c:pt>
                <c:pt idx="13">
                  <c:v>Netherlands</c:v>
                </c:pt>
                <c:pt idx="14">
                  <c:v>European Union</c:v>
                </c:pt>
                <c:pt idx="15">
                  <c:v>Malta</c:v>
                </c:pt>
                <c:pt idx="16">
                  <c:v>Croatia</c:v>
                </c:pt>
                <c:pt idx="17">
                  <c:v>Belgium</c:v>
                </c:pt>
                <c:pt idx="18">
                  <c:v>Austria</c:v>
                </c:pt>
                <c:pt idx="19">
                  <c:v>Denmark</c:v>
                </c:pt>
                <c:pt idx="20">
                  <c:v>Czechia</c:v>
                </c:pt>
                <c:pt idx="21">
                  <c:v>Sweden</c:v>
                </c:pt>
                <c:pt idx="22">
                  <c:v>Ireland</c:v>
                </c:pt>
                <c:pt idx="23">
                  <c:v>Iceland</c:v>
                </c:pt>
                <c:pt idx="24">
                  <c:v>Finland</c:v>
                </c:pt>
                <c:pt idx="25">
                  <c:v>Bulgaria</c:v>
                </c:pt>
                <c:pt idx="26">
                  <c:v>Latvia</c:v>
                </c:pt>
                <c:pt idx="27">
                  <c:v>Greece</c:v>
                </c:pt>
                <c:pt idx="28">
                  <c:v>Lithuania</c:v>
                </c:pt>
                <c:pt idx="29">
                  <c:v>United Kingdom</c:v>
                </c:pt>
                <c:pt idx="30">
                  <c:v>Estonia</c:v>
                </c:pt>
              </c:strCache>
            </c:strRef>
          </c:cat>
          <c:val>
            <c:numRef>
              <c:f>'Male a'!$F$2:$F$32</c:f>
              <c:numCache>
                <c:formatCode>0.0</c:formatCode>
                <c:ptCount val="31"/>
                <c:pt idx="0">
                  <c:v>-0.47136054432535701</c:v>
                </c:pt>
                <c:pt idx="1">
                  <c:v>-0.51870276943835802</c:v>
                </c:pt>
                <c:pt idx="2">
                  <c:v>-0.52962109292247705</c:v>
                </c:pt>
                <c:pt idx="3">
                  <c:v>-0.31818368726381502</c:v>
                </c:pt>
                <c:pt idx="4">
                  <c:v>-0.34117419164730101</c:v>
                </c:pt>
                <c:pt idx="5">
                  <c:v>-0.44334552047507397</c:v>
                </c:pt>
                <c:pt idx="6">
                  <c:v>-0.34800129414256398</c:v>
                </c:pt>
                <c:pt idx="7">
                  <c:v>-0.27854775686579197</c:v>
                </c:pt>
                <c:pt idx="8">
                  <c:v>-0.48793280118067101</c:v>
                </c:pt>
                <c:pt idx="9">
                  <c:v>-8.5371444907028499E-2</c:v>
                </c:pt>
                <c:pt idx="10">
                  <c:v>-0.49998379715945701</c:v>
                </c:pt>
                <c:pt idx="11">
                  <c:v>-0.47290164639625998</c:v>
                </c:pt>
                <c:pt idx="12">
                  <c:v>-0.1032094766861</c:v>
                </c:pt>
                <c:pt idx="13">
                  <c:v>-0.30709419944663302</c:v>
                </c:pt>
                <c:pt idx="14">
                  <c:v>-0.32004520175555701</c:v>
                </c:pt>
                <c:pt idx="15">
                  <c:v>-0.333429326077407</c:v>
                </c:pt>
                <c:pt idx="16">
                  <c:v>-0.43273896491683</c:v>
                </c:pt>
                <c:pt idx="17">
                  <c:v>-0.18735802291822701</c:v>
                </c:pt>
                <c:pt idx="18">
                  <c:v>-0.489279197626038</c:v>
                </c:pt>
                <c:pt idx="19">
                  <c:v>-0.27857653935476101</c:v>
                </c:pt>
                <c:pt idx="20">
                  <c:v>-0.35254570567432503</c:v>
                </c:pt>
                <c:pt idx="21">
                  <c:v>-0.26887559829004798</c:v>
                </c:pt>
                <c:pt idx="22">
                  <c:v>-0.186817681207363</c:v>
                </c:pt>
                <c:pt idx="23">
                  <c:v>-0.19964979082984399</c:v>
                </c:pt>
                <c:pt idx="24">
                  <c:v>-3.3806848231070399E-2</c:v>
                </c:pt>
                <c:pt idx="25">
                  <c:v>9.6120492496521603E-2</c:v>
                </c:pt>
                <c:pt idx="26">
                  <c:v>0.173781861881043</c:v>
                </c:pt>
                <c:pt idx="27">
                  <c:v>-0.197103684219505</c:v>
                </c:pt>
                <c:pt idx="28">
                  <c:v>0.76335391310418999</c:v>
                </c:pt>
                <c:pt idx="29">
                  <c:v>0.15929187317617299</c:v>
                </c:pt>
                <c:pt idx="30">
                  <c:v>0.117165511817726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9351-4B89-B26A-87B12B9DC1C3}"/>
            </c:ext>
          </c:extLst>
        </c:ser>
        <c:ser>
          <c:idx val="4"/>
          <c:order val="4"/>
          <c:tx>
            <c:strRef>
              <c:f>'Male a'!$G$1</c:f>
              <c:strCache>
                <c:ptCount val="1"/>
                <c:pt idx="0">
                  <c:v>Substance use disorders</c:v>
                </c:pt>
              </c:strCache>
            </c:strRef>
          </c:tx>
          <c:spPr>
            <a:solidFill>
              <a:schemeClr val="accent5">
                <a:alpha val="70000"/>
              </a:schemeClr>
            </a:solidFill>
            <a:ln>
              <a:noFill/>
            </a:ln>
            <a:effectLst/>
          </c:spPr>
          <c:invertIfNegative val="0"/>
          <c:cat>
            <c:strRef>
              <c:f>'Male a'!$A$2:$B$32</c:f>
              <c:strCache>
                <c:ptCount val="31"/>
                <c:pt idx="0">
                  <c:v>Italy</c:v>
                </c:pt>
                <c:pt idx="1">
                  <c:v>Spain</c:v>
                </c:pt>
                <c:pt idx="2">
                  <c:v>Portugal</c:v>
                </c:pt>
                <c:pt idx="3">
                  <c:v>Slovakia</c:v>
                </c:pt>
                <c:pt idx="4">
                  <c:v>Cyprus</c:v>
                </c:pt>
                <c:pt idx="5">
                  <c:v>France</c:v>
                </c:pt>
                <c:pt idx="6">
                  <c:v>Germany</c:v>
                </c:pt>
                <c:pt idx="7">
                  <c:v>Norway</c:v>
                </c:pt>
                <c:pt idx="8">
                  <c:v>Slovenia</c:v>
                </c:pt>
                <c:pt idx="9">
                  <c:v>Romania</c:v>
                </c:pt>
                <c:pt idx="10">
                  <c:v>Hungary</c:v>
                </c:pt>
                <c:pt idx="11">
                  <c:v>Luxembourg</c:v>
                </c:pt>
                <c:pt idx="12">
                  <c:v>Poland</c:v>
                </c:pt>
                <c:pt idx="13">
                  <c:v>Netherlands</c:v>
                </c:pt>
                <c:pt idx="14">
                  <c:v>European Union</c:v>
                </c:pt>
                <c:pt idx="15">
                  <c:v>Malta</c:v>
                </c:pt>
                <c:pt idx="16">
                  <c:v>Croatia</c:v>
                </c:pt>
                <c:pt idx="17">
                  <c:v>Belgium</c:v>
                </c:pt>
                <c:pt idx="18">
                  <c:v>Austria</c:v>
                </c:pt>
                <c:pt idx="19">
                  <c:v>Denmark</c:v>
                </c:pt>
                <c:pt idx="20">
                  <c:v>Czechia</c:v>
                </c:pt>
                <c:pt idx="21">
                  <c:v>Sweden</c:v>
                </c:pt>
                <c:pt idx="22">
                  <c:v>Ireland</c:v>
                </c:pt>
                <c:pt idx="23">
                  <c:v>Iceland</c:v>
                </c:pt>
                <c:pt idx="24">
                  <c:v>Finland</c:v>
                </c:pt>
                <c:pt idx="25">
                  <c:v>Bulgaria</c:v>
                </c:pt>
                <c:pt idx="26">
                  <c:v>Latvia</c:v>
                </c:pt>
                <c:pt idx="27">
                  <c:v>Greece</c:v>
                </c:pt>
                <c:pt idx="28">
                  <c:v>Lithuania</c:v>
                </c:pt>
                <c:pt idx="29">
                  <c:v>United Kingdom</c:v>
                </c:pt>
                <c:pt idx="30">
                  <c:v>Estonia</c:v>
                </c:pt>
              </c:strCache>
            </c:strRef>
          </c:cat>
          <c:val>
            <c:numRef>
              <c:f>'Male a'!$G$2:$G$32</c:f>
              <c:numCache>
                <c:formatCode>0.0</c:formatCode>
                <c:ptCount val="31"/>
                <c:pt idx="0">
                  <c:v>-0.26241409595554299</c:v>
                </c:pt>
                <c:pt idx="1">
                  <c:v>-8.4571676212265107E-2</c:v>
                </c:pt>
                <c:pt idx="2">
                  <c:v>5.2277222966403802E-2</c:v>
                </c:pt>
                <c:pt idx="3">
                  <c:v>-0.11506122445173</c:v>
                </c:pt>
                <c:pt idx="4">
                  <c:v>0.11643715187319501</c:v>
                </c:pt>
                <c:pt idx="5">
                  <c:v>4.9867315014422202E-2</c:v>
                </c:pt>
                <c:pt idx="6">
                  <c:v>-8.99949560151804E-2</c:v>
                </c:pt>
                <c:pt idx="7">
                  <c:v>-0.13267648317217201</c:v>
                </c:pt>
                <c:pt idx="8">
                  <c:v>0.36985451032383498</c:v>
                </c:pt>
                <c:pt idx="9">
                  <c:v>-0.39332645689564499</c:v>
                </c:pt>
                <c:pt idx="10">
                  <c:v>-0.29729617340280201</c:v>
                </c:pt>
                <c:pt idx="11">
                  <c:v>-2.9382307605613601E-2</c:v>
                </c:pt>
                <c:pt idx="12">
                  <c:v>9.6735648402691596E-2</c:v>
                </c:pt>
                <c:pt idx="13">
                  <c:v>0.24738628449762801</c:v>
                </c:pt>
                <c:pt idx="14">
                  <c:v>8.0720342928019204E-2</c:v>
                </c:pt>
                <c:pt idx="15">
                  <c:v>0.38437593753705801</c:v>
                </c:pt>
                <c:pt idx="16">
                  <c:v>9.2691833252862999E-3</c:v>
                </c:pt>
                <c:pt idx="17">
                  <c:v>0.278319693968064</c:v>
                </c:pt>
                <c:pt idx="18">
                  <c:v>0.17192608625362599</c:v>
                </c:pt>
                <c:pt idx="19">
                  <c:v>0.21355590792736401</c:v>
                </c:pt>
                <c:pt idx="20">
                  <c:v>0.25769121840820303</c:v>
                </c:pt>
                <c:pt idx="21">
                  <c:v>0.29511819423491298</c:v>
                </c:pt>
                <c:pt idx="22">
                  <c:v>0.78498996824399003</c:v>
                </c:pt>
                <c:pt idx="23">
                  <c:v>0.26236687277895898</c:v>
                </c:pt>
                <c:pt idx="24">
                  <c:v>0.48509851625390898</c:v>
                </c:pt>
                <c:pt idx="25">
                  <c:v>-0.159158865003939</c:v>
                </c:pt>
                <c:pt idx="26">
                  <c:v>5.9115834104842002E-2</c:v>
                </c:pt>
                <c:pt idx="27">
                  <c:v>0.466238932058889</c:v>
                </c:pt>
                <c:pt idx="28">
                  <c:v>-3.1147373935586E-2</c:v>
                </c:pt>
                <c:pt idx="29">
                  <c:v>0.79093824692455905</c:v>
                </c:pt>
                <c:pt idx="30">
                  <c:v>0.70919510570049404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9351-4B89-B26A-87B12B9DC1C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overlap val="100"/>
        <c:axId val="1572978672"/>
        <c:axId val="1572984080"/>
      </c:barChart>
      <c:catAx>
        <c:axId val="1572978672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low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  <a:headEnd type="none" w="sm" len="sm"/>
            <a:tailEnd type="none" w="sm" len="sm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1572984080"/>
        <c:crosses val="autoZero"/>
        <c:auto val="1"/>
        <c:lblAlgn val="ctr"/>
        <c:lblOffset val="100"/>
        <c:noMultiLvlLbl val="0"/>
      </c:catAx>
      <c:valAx>
        <c:axId val="1572984080"/>
        <c:scaling>
          <c:orientation val="minMax"/>
          <c:max val="1.5"/>
        </c:scaling>
        <c:delete val="0"/>
        <c:axPos val="b"/>
        <c:majorGridlines>
          <c:spPr>
            <a:ln w="9525" cap="flat" cmpd="sng" algn="ctr">
              <a:gradFill>
                <a:gsLst>
                  <a:gs pos="0">
                    <a:schemeClr val="tx1">
                      <a:lumMod val="5000"/>
                      <a:lumOff val="95000"/>
                    </a:schemeClr>
                  </a:gs>
                  <a:gs pos="100000">
                    <a:schemeClr val="tx1">
                      <a:lumMod val="15000"/>
                      <a:lumOff val="85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157297867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1034404604957011"/>
          <c:y val="0.90755568091484284"/>
          <c:w val="0.83852709341747156"/>
          <c:h val="8.7323460520919077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200">
          <a:latin typeface="Times New Roman" panose="02020603050405020304" pitchFamily="18" charset="0"/>
          <a:cs typeface="Times New Roman" panose="02020603050405020304" pitchFamily="18" charset="0"/>
        </a:defRPr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305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  <a:headEnd type="none" w="sm" len="sm"/>
        <a:tailEnd type="none" w="sm" len="sm"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bg1"/>
    </cs:fontRef>
    <cs:spPr>
      <a:solidFill>
        <a:schemeClr val="tx1">
          <a:lumMod val="50000"/>
          <a:lumOff val="50000"/>
        </a:schemeClr>
      </a:solidFill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>
          <a:alpha val="70000"/>
        </a:schemeClr>
      </a:solidFill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solidFill>
        <a:schemeClr val="phClr">
          <a:alpha val="70000"/>
        </a:schemeClr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gradFill>
        <a:gsLst>
          <a:gs pos="0">
            <a:schemeClr val="phClr"/>
          </a:gs>
          <a:gs pos="46000">
            <a:schemeClr val="phClr"/>
          </a:gs>
          <a:gs pos="100000">
            <a:schemeClr val="phClr">
              <a:lumMod val="20000"/>
              <a:lumOff val="80000"/>
              <a:alpha val="0"/>
            </a:schemeClr>
          </a:gs>
        </a:gsLst>
        <a:path path="circle">
          <a:fillToRect l="50000" t="-80000" r="50000" b="180000"/>
        </a:path>
      </a:gradFill>
      <a:ln w="9525" cap="flat" cmpd="sng" algn="ctr">
        <a:solidFill>
          <a:schemeClr val="phClr">
            <a:shade val="95000"/>
          </a:schemeClr>
        </a:solidFill>
        <a:round/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0">
              <a:schemeClr val="tx1">
                <a:lumMod val="5000"/>
                <a:lumOff val="95000"/>
              </a:schemeClr>
            </a:gs>
            <a:gs pos="100000">
              <a:schemeClr val="tx1">
                <a:lumMod val="15000"/>
                <a:lumOff val="85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0">
              <a:schemeClr val="tx1">
                <a:lumMod val="5000"/>
                <a:lumOff val="95000"/>
              </a:schemeClr>
            </a:gs>
            <a:gs pos="100000">
              <a:schemeClr val="tx1">
                <a:lumMod val="15000"/>
                <a:lumOff val="85000"/>
              </a:schemeClr>
            </a:gs>
          </a:gsLst>
          <a:lin ang="5400000" scaled="0"/>
        </a:gra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  <a:headEnd type="none" w="sm" len="sm"/>
        <a:tailEnd type="none" w="sm" len="sm"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00" b="1" kern="1200" cap="all" spc="5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305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  <a:headEnd type="none" w="sm" len="sm"/>
        <a:tailEnd type="none" w="sm" len="sm"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bg1"/>
    </cs:fontRef>
    <cs:spPr>
      <a:solidFill>
        <a:schemeClr val="tx1">
          <a:lumMod val="50000"/>
          <a:lumOff val="50000"/>
        </a:schemeClr>
      </a:solidFill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>
          <a:alpha val="70000"/>
        </a:schemeClr>
      </a:solidFill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solidFill>
        <a:schemeClr val="phClr">
          <a:alpha val="70000"/>
        </a:schemeClr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gradFill>
        <a:gsLst>
          <a:gs pos="0">
            <a:schemeClr val="phClr"/>
          </a:gs>
          <a:gs pos="46000">
            <a:schemeClr val="phClr"/>
          </a:gs>
          <a:gs pos="100000">
            <a:schemeClr val="phClr">
              <a:lumMod val="20000"/>
              <a:lumOff val="80000"/>
              <a:alpha val="0"/>
            </a:schemeClr>
          </a:gs>
        </a:gsLst>
        <a:path path="circle">
          <a:fillToRect l="50000" t="-80000" r="50000" b="180000"/>
        </a:path>
      </a:gradFill>
      <a:ln w="9525" cap="flat" cmpd="sng" algn="ctr">
        <a:solidFill>
          <a:schemeClr val="phClr">
            <a:shade val="95000"/>
          </a:schemeClr>
        </a:solidFill>
        <a:round/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0">
              <a:schemeClr val="tx1">
                <a:lumMod val="5000"/>
                <a:lumOff val="95000"/>
              </a:schemeClr>
            </a:gs>
            <a:gs pos="100000">
              <a:schemeClr val="tx1">
                <a:lumMod val="15000"/>
                <a:lumOff val="85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0">
              <a:schemeClr val="tx1">
                <a:lumMod val="5000"/>
                <a:lumOff val="95000"/>
              </a:schemeClr>
            </a:gs>
            <a:gs pos="100000">
              <a:schemeClr val="tx1">
                <a:lumMod val="15000"/>
                <a:lumOff val="85000"/>
              </a:schemeClr>
            </a:gs>
          </a:gsLst>
          <a:lin ang="5400000" scaled="0"/>
        </a:gra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  <a:headEnd type="none" w="sm" len="sm"/>
        <a:tailEnd type="none" w="sm" len="sm"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00" b="1" kern="1200" cap="all" spc="5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331507"/>
            <a:ext cx="10363200" cy="2832512"/>
          </a:xfrm>
        </p:spPr>
        <p:txBody>
          <a:bodyPr anchor="b"/>
          <a:lstStyle>
            <a:lvl1pPr algn="ctr">
              <a:defRPr sz="7118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4273251"/>
            <a:ext cx="9144000" cy="1964301"/>
          </a:xfrm>
        </p:spPr>
        <p:txBody>
          <a:bodyPr/>
          <a:lstStyle>
            <a:lvl1pPr marL="0" indent="0" algn="ctr">
              <a:buNone/>
              <a:defRPr sz="2847"/>
            </a:lvl1pPr>
            <a:lvl2pPr marL="542376" indent="0" algn="ctr">
              <a:buNone/>
              <a:defRPr sz="2373"/>
            </a:lvl2pPr>
            <a:lvl3pPr marL="1084753" indent="0" algn="ctr">
              <a:buNone/>
              <a:defRPr sz="2135"/>
            </a:lvl3pPr>
            <a:lvl4pPr marL="1627129" indent="0" algn="ctr">
              <a:buNone/>
              <a:defRPr sz="1898"/>
            </a:lvl4pPr>
            <a:lvl5pPr marL="2169505" indent="0" algn="ctr">
              <a:buNone/>
              <a:defRPr sz="1898"/>
            </a:lvl5pPr>
            <a:lvl6pPr marL="2711882" indent="0" algn="ctr">
              <a:buNone/>
              <a:defRPr sz="1898"/>
            </a:lvl6pPr>
            <a:lvl7pPr marL="3254258" indent="0" algn="ctr">
              <a:buNone/>
              <a:defRPr sz="1898"/>
            </a:lvl7pPr>
            <a:lvl8pPr marL="3796635" indent="0" algn="ctr">
              <a:buNone/>
              <a:defRPr sz="1898"/>
            </a:lvl8pPr>
            <a:lvl9pPr marL="4339011" indent="0" algn="ctr">
              <a:buNone/>
              <a:defRPr sz="1898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3A7FE6-4E79-4ECA-B31B-D3C73C4C3A41}" type="datetimeFigureOut">
              <a:rPr lang="en-US" smtClean="0"/>
              <a:t>5/16/2023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2904DC-8949-44B5-9FAB-3A4BD30D9D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07060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3A7FE6-4E79-4ECA-B31B-D3C73C4C3A41}" type="datetimeFigureOut">
              <a:rPr lang="en-US" smtClean="0"/>
              <a:t>5/16/2023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2904DC-8949-44B5-9FAB-3A4BD30D9D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34374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433164"/>
            <a:ext cx="2628900" cy="689483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433164"/>
            <a:ext cx="7734300" cy="689483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3A7FE6-4E79-4ECA-B31B-D3C73C4C3A41}" type="datetimeFigureOut">
              <a:rPr lang="en-US" smtClean="0"/>
              <a:t>5/16/2023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2904DC-8949-44B5-9FAB-3A4BD30D9D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85493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3A7FE6-4E79-4ECA-B31B-D3C73C4C3A41}" type="datetimeFigureOut">
              <a:rPr lang="en-US" smtClean="0"/>
              <a:t>5/16/2023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2904DC-8949-44B5-9FAB-3A4BD30D9D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42573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2028337"/>
            <a:ext cx="10515600" cy="3384324"/>
          </a:xfrm>
        </p:spPr>
        <p:txBody>
          <a:bodyPr anchor="b"/>
          <a:lstStyle>
            <a:lvl1pPr>
              <a:defRPr sz="7118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5444677"/>
            <a:ext cx="10515600" cy="1779736"/>
          </a:xfrm>
        </p:spPr>
        <p:txBody>
          <a:bodyPr/>
          <a:lstStyle>
            <a:lvl1pPr marL="0" indent="0">
              <a:buNone/>
              <a:defRPr sz="2847">
                <a:solidFill>
                  <a:schemeClr val="tx1"/>
                </a:solidFill>
              </a:defRPr>
            </a:lvl1pPr>
            <a:lvl2pPr marL="542376" indent="0">
              <a:buNone/>
              <a:defRPr sz="2373">
                <a:solidFill>
                  <a:schemeClr val="tx1">
                    <a:tint val="75000"/>
                  </a:schemeClr>
                </a:solidFill>
              </a:defRPr>
            </a:lvl2pPr>
            <a:lvl3pPr marL="1084753" indent="0">
              <a:buNone/>
              <a:defRPr sz="2135">
                <a:solidFill>
                  <a:schemeClr val="tx1">
                    <a:tint val="75000"/>
                  </a:schemeClr>
                </a:solidFill>
              </a:defRPr>
            </a:lvl3pPr>
            <a:lvl4pPr marL="1627129" indent="0">
              <a:buNone/>
              <a:defRPr sz="1898">
                <a:solidFill>
                  <a:schemeClr val="tx1">
                    <a:tint val="75000"/>
                  </a:schemeClr>
                </a:solidFill>
              </a:defRPr>
            </a:lvl4pPr>
            <a:lvl5pPr marL="2169505" indent="0">
              <a:buNone/>
              <a:defRPr sz="1898">
                <a:solidFill>
                  <a:schemeClr val="tx1">
                    <a:tint val="75000"/>
                  </a:schemeClr>
                </a:solidFill>
              </a:defRPr>
            </a:lvl5pPr>
            <a:lvl6pPr marL="2711882" indent="0">
              <a:buNone/>
              <a:defRPr sz="1898">
                <a:solidFill>
                  <a:schemeClr val="tx1">
                    <a:tint val="75000"/>
                  </a:schemeClr>
                </a:solidFill>
              </a:defRPr>
            </a:lvl6pPr>
            <a:lvl7pPr marL="3254258" indent="0">
              <a:buNone/>
              <a:defRPr sz="1898">
                <a:solidFill>
                  <a:schemeClr val="tx1">
                    <a:tint val="75000"/>
                  </a:schemeClr>
                </a:solidFill>
              </a:defRPr>
            </a:lvl7pPr>
            <a:lvl8pPr marL="3796635" indent="0">
              <a:buNone/>
              <a:defRPr sz="1898">
                <a:solidFill>
                  <a:schemeClr val="tx1">
                    <a:tint val="75000"/>
                  </a:schemeClr>
                </a:solidFill>
              </a:defRPr>
            </a:lvl8pPr>
            <a:lvl9pPr marL="4339011" indent="0">
              <a:buNone/>
              <a:defRPr sz="1898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3A7FE6-4E79-4ECA-B31B-D3C73C4C3A41}" type="datetimeFigureOut">
              <a:rPr lang="en-US" smtClean="0"/>
              <a:t>5/16/2023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2904DC-8949-44B5-9FAB-3A4BD30D9D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17332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2165817"/>
            <a:ext cx="5181600" cy="516217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165817"/>
            <a:ext cx="5181600" cy="516217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3A7FE6-4E79-4ECA-B31B-D3C73C4C3A41}" type="datetimeFigureOut">
              <a:rPr lang="en-US" smtClean="0"/>
              <a:t>5/16/2023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2904DC-8949-44B5-9FAB-3A4BD30D9D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18754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33165"/>
            <a:ext cx="10515600" cy="157257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994435"/>
            <a:ext cx="5157787" cy="977442"/>
          </a:xfrm>
        </p:spPr>
        <p:txBody>
          <a:bodyPr anchor="b"/>
          <a:lstStyle>
            <a:lvl1pPr marL="0" indent="0">
              <a:buNone/>
              <a:defRPr sz="2847" b="1"/>
            </a:lvl1pPr>
            <a:lvl2pPr marL="542376" indent="0">
              <a:buNone/>
              <a:defRPr sz="2373" b="1"/>
            </a:lvl2pPr>
            <a:lvl3pPr marL="1084753" indent="0">
              <a:buNone/>
              <a:defRPr sz="2135" b="1"/>
            </a:lvl3pPr>
            <a:lvl4pPr marL="1627129" indent="0">
              <a:buNone/>
              <a:defRPr sz="1898" b="1"/>
            </a:lvl4pPr>
            <a:lvl5pPr marL="2169505" indent="0">
              <a:buNone/>
              <a:defRPr sz="1898" b="1"/>
            </a:lvl5pPr>
            <a:lvl6pPr marL="2711882" indent="0">
              <a:buNone/>
              <a:defRPr sz="1898" b="1"/>
            </a:lvl6pPr>
            <a:lvl7pPr marL="3254258" indent="0">
              <a:buNone/>
              <a:defRPr sz="1898" b="1"/>
            </a:lvl7pPr>
            <a:lvl8pPr marL="3796635" indent="0">
              <a:buNone/>
              <a:defRPr sz="1898" b="1"/>
            </a:lvl8pPr>
            <a:lvl9pPr marL="4339011" indent="0">
              <a:buNone/>
              <a:defRPr sz="1898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971877"/>
            <a:ext cx="5157787" cy="437118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1994435"/>
            <a:ext cx="5183188" cy="977442"/>
          </a:xfrm>
        </p:spPr>
        <p:txBody>
          <a:bodyPr anchor="b"/>
          <a:lstStyle>
            <a:lvl1pPr marL="0" indent="0">
              <a:buNone/>
              <a:defRPr sz="2847" b="1"/>
            </a:lvl1pPr>
            <a:lvl2pPr marL="542376" indent="0">
              <a:buNone/>
              <a:defRPr sz="2373" b="1"/>
            </a:lvl2pPr>
            <a:lvl3pPr marL="1084753" indent="0">
              <a:buNone/>
              <a:defRPr sz="2135" b="1"/>
            </a:lvl3pPr>
            <a:lvl4pPr marL="1627129" indent="0">
              <a:buNone/>
              <a:defRPr sz="1898" b="1"/>
            </a:lvl4pPr>
            <a:lvl5pPr marL="2169505" indent="0">
              <a:buNone/>
              <a:defRPr sz="1898" b="1"/>
            </a:lvl5pPr>
            <a:lvl6pPr marL="2711882" indent="0">
              <a:buNone/>
              <a:defRPr sz="1898" b="1"/>
            </a:lvl6pPr>
            <a:lvl7pPr marL="3254258" indent="0">
              <a:buNone/>
              <a:defRPr sz="1898" b="1"/>
            </a:lvl7pPr>
            <a:lvl8pPr marL="3796635" indent="0">
              <a:buNone/>
              <a:defRPr sz="1898" b="1"/>
            </a:lvl8pPr>
            <a:lvl9pPr marL="4339011" indent="0">
              <a:buNone/>
              <a:defRPr sz="1898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2971877"/>
            <a:ext cx="5183188" cy="437118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3A7FE6-4E79-4ECA-B31B-D3C73C4C3A41}" type="datetimeFigureOut">
              <a:rPr lang="en-US" smtClean="0"/>
              <a:t>5/16/2023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2904DC-8949-44B5-9FAB-3A4BD30D9D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3404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3A7FE6-4E79-4ECA-B31B-D3C73C4C3A41}" type="datetimeFigureOut">
              <a:rPr lang="en-US" smtClean="0"/>
              <a:t>5/16/2023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2904DC-8949-44B5-9FAB-3A4BD30D9D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55481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3A7FE6-4E79-4ECA-B31B-D3C73C4C3A41}" type="datetimeFigureOut">
              <a:rPr lang="en-US" smtClean="0"/>
              <a:t>5/16/2023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2904DC-8949-44B5-9FAB-3A4BD30D9D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56231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542396"/>
            <a:ext cx="3932237" cy="1898386"/>
          </a:xfrm>
        </p:spPr>
        <p:txBody>
          <a:bodyPr anchor="b"/>
          <a:lstStyle>
            <a:lvl1pPr>
              <a:defRPr sz="3796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1171426"/>
            <a:ext cx="6172200" cy="5781789"/>
          </a:xfrm>
        </p:spPr>
        <p:txBody>
          <a:bodyPr/>
          <a:lstStyle>
            <a:lvl1pPr>
              <a:defRPr sz="3796"/>
            </a:lvl1pPr>
            <a:lvl2pPr>
              <a:defRPr sz="3322"/>
            </a:lvl2pPr>
            <a:lvl3pPr>
              <a:defRPr sz="2847"/>
            </a:lvl3pPr>
            <a:lvl4pPr>
              <a:defRPr sz="2373"/>
            </a:lvl4pPr>
            <a:lvl5pPr>
              <a:defRPr sz="2373"/>
            </a:lvl5pPr>
            <a:lvl6pPr>
              <a:defRPr sz="2373"/>
            </a:lvl6pPr>
            <a:lvl7pPr>
              <a:defRPr sz="2373"/>
            </a:lvl7pPr>
            <a:lvl8pPr>
              <a:defRPr sz="2373"/>
            </a:lvl8pPr>
            <a:lvl9pPr>
              <a:defRPr sz="237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440782"/>
            <a:ext cx="3932237" cy="4521849"/>
          </a:xfrm>
        </p:spPr>
        <p:txBody>
          <a:bodyPr/>
          <a:lstStyle>
            <a:lvl1pPr marL="0" indent="0">
              <a:buNone/>
              <a:defRPr sz="1898"/>
            </a:lvl1pPr>
            <a:lvl2pPr marL="542376" indent="0">
              <a:buNone/>
              <a:defRPr sz="1661"/>
            </a:lvl2pPr>
            <a:lvl3pPr marL="1084753" indent="0">
              <a:buNone/>
              <a:defRPr sz="1424"/>
            </a:lvl3pPr>
            <a:lvl4pPr marL="1627129" indent="0">
              <a:buNone/>
              <a:defRPr sz="1186"/>
            </a:lvl4pPr>
            <a:lvl5pPr marL="2169505" indent="0">
              <a:buNone/>
              <a:defRPr sz="1186"/>
            </a:lvl5pPr>
            <a:lvl6pPr marL="2711882" indent="0">
              <a:buNone/>
              <a:defRPr sz="1186"/>
            </a:lvl6pPr>
            <a:lvl7pPr marL="3254258" indent="0">
              <a:buNone/>
              <a:defRPr sz="1186"/>
            </a:lvl7pPr>
            <a:lvl8pPr marL="3796635" indent="0">
              <a:buNone/>
              <a:defRPr sz="1186"/>
            </a:lvl8pPr>
            <a:lvl9pPr marL="4339011" indent="0">
              <a:buNone/>
              <a:defRPr sz="1186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3A7FE6-4E79-4ECA-B31B-D3C73C4C3A41}" type="datetimeFigureOut">
              <a:rPr lang="en-US" smtClean="0"/>
              <a:t>5/16/2023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2904DC-8949-44B5-9FAB-3A4BD30D9D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15098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542396"/>
            <a:ext cx="3932237" cy="1898386"/>
          </a:xfrm>
        </p:spPr>
        <p:txBody>
          <a:bodyPr anchor="b"/>
          <a:lstStyle>
            <a:lvl1pPr>
              <a:defRPr sz="3796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1171426"/>
            <a:ext cx="6172200" cy="5781789"/>
          </a:xfrm>
        </p:spPr>
        <p:txBody>
          <a:bodyPr anchor="t"/>
          <a:lstStyle>
            <a:lvl1pPr marL="0" indent="0">
              <a:buNone/>
              <a:defRPr sz="3796"/>
            </a:lvl1pPr>
            <a:lvl2pPr marL="542376" indent="0">
              <a:buNone/>
              <a:defRPr sz="3322"/>
            </a:lvl2pPr>
            <a:lvl3pPr marL="1084753" indent="0">
              <a:buNone/>
              <a:defRPr sz="2847"/>
            </a:lvl3pPr>
            <a:lvl4pPr marL="1627129" indent="0">
              <a:buNone/>
              <a:defRPr sz="2373"/>
            </a:lvl4pPr>
            <a:lvl5pPr marL="2169505" indent="0">
              <a:buNone/>
              <a:defRPr sz="2373"/>
            </a:lvl5pPr>
            <a:lvl6pPr marL="2711882" indent="0">
              <a:buNone/>
              <a:defRPr sz="2373"/>
            </a:lvl6pPr>
            <a:lvl7pPr marL="3254258" indent="0">
              <a:buNone/>
              <a:defRPr sz="2373"/>
            </a:lvl7pPr>
            <a:lvl8pPr marL="3796635" indent="0">
              <a:buNone/>
              <a:defRPr sz="2373"/>
            </a:lvl8pPr>
            <a:lvl9pPr marL="4339011" indent="0">
              <a:buNone/>
              <a:defRPr sz="2373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440782"/>
            <a:ext cx="3932237" cy="4521849"/>
          </a:xfrm>
        </p:spPr>
        <p:txBody>
          <a:bodyPr/>
          <a:lstStyle>
            <a:lvl1pPr marL="0" indent="0">
              <a:buNone/>
              <a:defRPr sz="1898"/>
            </a:lvl1pPr>
            <a:lvl2pPr marL="542376" indent="0">
              <a:buNone/>
              <a:defRPr sz="1661"/>
            </a:lvl2pPr>
            <a:lvl3pPr marL="1084753" indent="0">
              <a:buNone/>
              <a:defRPr sz="1424"/>
            </a:lvl3pPr>
            <a:lvl4pPr marL="1627129" indent="0">
              <a:buNone/>
              <a:defRPr sz="1186"/>
            </a:lvl4pPr>
            <a:lvl5pPr marL="2169505" indent="0">
              <a:buNone/>
              <a:defRPr sz="1186"/>
            </a:lvl5pPr>
            <a:lvl6pPr marL="2711882" indent="0">
              <a:buNone/>
              <a:defRPr sz="1186"/>
            </a:lvl6pPr>
            <a:lvl7pPr marL="3254258" indent="0">
              <a:buNone/>
              <a:defRPr sz="1186"/>
            </a:lvl7pPr>
            <a:lvl8pPr marL="3796635" indent="0">
              <a:buNone/>
              <a:defRPr sz="1186"/>
            </a:lvl8pPr>
            <a:lvl9pPr marL="4339011" indent="0">
              <a:buNone/>
              <a:defRPr sz="1186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3A7FE6-4E79-4ECA-B31B-D3C73C4C3A41}" type="datetimeFigureOut">
              <a:rPr lang="en-US" smtClean="0"/>
              <a:t>5/16/2023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2904DC-8949-44B5-9FAB-3A4BD30D9D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30494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433165"/>
            <a:ext cx="10515600" cy="15725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2165817"/>
            <a:ext cx="10515600" cy="516217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7540811"/>
            <a:ext cx="2743200" cy="43316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24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3A7FE6-4E79-4ECA-B31B-D3C73C4C3A41}" type="datetimeFigureOut">
              <a:rPr lang="en-US" smtClean="0"/>
              <a:t>5/16/2023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7540811"/>
            <a:ext cx="4114800" cy="43316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24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7540811"/>
            <a:ext cx="2743200" cy="43316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24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2904DC-8949-44B5-9FAB-3A4BD30D9D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36815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1084753" rtl="0" eaLnBrk="1" latinLnBrk="0" hangingPunct="1">
        <a:lnSpc>
          <a:spcPct val="90000"/>
        </a:lnSpc>
        <a:spcBef>
          <a:spcPct val="0"/>
        </a:spcBef>
        <a:buNone/>
        <a:defRPr sz="522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71188" indent="-271188" algn="l" defTabSz="1084753" rtl="0" eaLnBrk="1" latinLnBrk="0" hangingPunct="1">
        <a:lnSpc>
          <a:spcPct val="90000"/>
        </a:lnSpc>
        <a:spcBef>
          <a:spcPts val="1186"/>
        </a:spcBef>
        <a:buFont typeface="Arial" panose="020B0604020202020204" pitchFamily="34" charset="0"/>
        <a:buChar char="•"/>
        <a:defRPr sz="3322" kern="1200">
          <a:solidFill>
            <a:schemeClr val="tx1"/>
          </a:solidFill>
          <a:latin typeface="+mn-lt"/>
          <a:ea typeface="+mn-ea"/>
          <a:cs typeface="+mn-cs"/>
        </a:defRPr>
      </a:lvl1pPr>
      <a:lvl2pPr marL="813565" indent="-271188" algn="l" defTabSz="1084753" rtl="0" eaLnBrk="1" latinLnBrk="0" hangingPunct="1">
        <a:lnSpc>
          <a:spcPct val="90000"/>
        </a:lnSpc>
        <a:spcBef>
          <a:spcPts val="593"/>
        </a:spcBef>
        <a:buFont typeface="Arial" panose="020B0604020202020204" pitchFamily="34" charset="0"/>
        <a:buChar char="•"/>
        <a:defRPr sz="2847" kern="1200">
          <a:solidFill>
            <a:schemeClr val="tx1"/>
          </a:solidFill>
          <a:latin typeface="+mn-lt"/>
          <a:ea typeface="+mn-ea"/>
          <a:cs typeface="+mn-cs"/>
        </a:defRPr>
      </a:lvl2pPr>
      <a:lvl3pPr marL="1355941" indent="-271188" algn="l" defTabSz="1084753" rtl="0" eaLnBrk="1" latinLnBrk="0" hangingPunct="1">
        <a:lnSpc>
          <a:spcPct val="90000"/>
        </a:lnSpc>
        <a:spcBef>
          <a:spcPts val="593"/>
        </a:spcBef>
        <a:buFont typeface="Arial" panose="020B0604020202020204" pitchFamily="34" charset="0"/>
        <a:buChar char="•"/>
        <a:defRPr sz="2373" kern="1200">
          <a:solidFill>
            <a:schemeClr val="tx1"/>
          </a:solidFill>
          <a:latin typeface="+mn-lt"/>
          <a:ea typeface="+mn-ea"/>
          <a:cs typeface="+mn-cs"/>
        </a:defRPr>
      </a:lvl3pPr>
      <a:lvl4pPr marL="1898317" indent="-271188" algn="l" defTabSz="1084753" rtl="0" eaLnBrk="1" latinLnBrk="0" hangingPunct="1">
        <a:lnSpc>
          <a:spcPct val="90000"/>
        </a:lnSpc>
        <a:spcBef>
          <a:spcPts val="593"/>
        </a:spcBef>
        <a:buFont typeface="Arial" panose="020B0604020202020204" pitchFamily="34" charset="0"/>
        <a:buChar char="•"/>
        <a:defRPr sz="2135" kern="1200">
          <a:solidFill>
            <a:schemeClr val="tx1"/>
          </a:solidFill>
          <a:latin typeface="+mn-lt"/>
          <a:ea typeface="+mn-ea"/>
          <a:cs typeface="+mn-cs"/>
        </a:defRPr>
      </a:lvl4pPr>
      <a:lvl5pPr marL="2440694" indent="-271188" algn="l" defTabSz="1084753" rtl="0" eaLnBrk="1" latinLnBrk="0" hangingPunct="1">
        <a:lnSpc>
          <a:spcPct val="90000"/>
        </a:lnSpc>
        <a:spcBef>
          <a:spcPts val="593"/>
        </a:spcBef>
        <a:buFont typeface="Arial" panose="020B0604020202020204" pitchFamily="34" charset="0"/>
        <a:buChar char="•"/>
        <a:defRPr sz="2135" kern="1200">
          <a:solidFill>
            <a:schemeClr val="tx1"/>
          </a:solidFill>
          <a:latin typeface="+mn-lt"/>
          <a:ea typeface="+mn-ea"/>
          <a:cs typeface="+mn-cs"/>
        </a:defRPr>
      </a:lvl5pPr>
      <a:lvl6pPr marL="2983070" indent="-271188" algn="l" defTabSz="1084753" rtl="0" eaLnBrk="1" latinLnBrk="0" hangingPunct="1">
        <a:lnSpc>
          <a:spcPct val="90000"/>
        </a:lnSpc>
        <a:spcBef>
          <a:spcPts val="593"/>
        </a:spcBef>
        <a:buFont typeface="Arial" panose="020B0604020202020204" pitchFamily="34" charset="0"/>
        <a:buChar char="•"/>
        <a:defRPr sz="2135" kern="1200">
          <a:solidFill>
            <a:schemeClr val="tx1"/>
          </a:solidFill>
          <a:latin typeface="+mn-lt"/>
          <a:ea typeface="+mn-ea"/>
          <a:cs typeface="+mn-cs"/>
        </a:defRPr>
      </a:lvl6pPr>
      <a:lvl7pPr marL="3525446" indent="-271188" algn="l" defTabSz="1084753" rtl="0" eaLnBrk="1" latinLnBrk="0" hangingPunct="1">
        <a:lnSpc>
          <a:spcPct val="90000"/>
        </a:lnSpc>
        <a:spcBef>
          <a:spcPts val="593"/>
        </a:spcBef>
        <a:buFont typeface="Arial" panose="020B0604020202020204" pitchFamily="34" charset="0"/>
        <a:buChar char="•"/>
        <a:defRPr sz="2135" kern="1200">
          <a:solidFill>
            <a:schemeClr val="tx1"/>
          </a:solidFill>
          <a:latin typeface="+mn-lt"/>
          <a:ea typeface="+mn-ea"/>
          <a:cs typeface="+mn-cs"/>
        </a:defRPr>
      </a:lvl7pPr>
      <a:lvl8pPr marL="4067823" indent="-271188" algn="l" defTabSz="1084753" rtl="0" eaLnBrk="1" latinLnBrk="0" hangingPunct="1">
        <a:lnSpc>
          <a:spcPct val="90000"/>
        </a:lnSpc>
        <a:spcBef>
          <a:spcPts val="593"/>
        </a:spcBef>
        <a:buFont typeface="Arial" panose="020B0604020202020204" pitchFamily="34" charset="0"/>
        <a:buChar char="•"/>
        <a:defRPr sz="2135" kern="1200">
          <a:solidFill>
            <a:schemeClr val="tx1"/>
          </a:solidFill>
          <a:latin typeface="+mn-lt"/>
          <a:ea typeface="+mn-ea"/>
          <a:cs typeface="+mn-cs"/>
        </a:defRPr>
      </a:lvl8pPr>
      <a:lvl9pPr marL="4610199" indent="-271188" algn="l" defTabSz="1084753" rtl="0" eaLnBrk="1" latinLnBrk="0" hangingPunct="1">
        <a:lnSpc>
          <a:spcPct val="90000"/>
        </a:lnSpc>
        <a:spcBef>
          <a:spcPts val="593"/>
        </a:spcBef>
        <a:buFont typeface="Arial" panose="020B0604020202020204" pitchFamily="34" charset="0"/>
        <a:buChar char="•"/>
        <a:defRPr sz="213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84753" rtl="0" eaLnBrk="1" latinLnBrk="0" hangingPunct="1">
        <a:defRPr sz="2135" kern="1200">
          <a:solidFill>
            <a:schemeClr val="tx1"/>
          </a:solidFill>
          <a:latin typeface="+mn-lt"/>
          <a:ea typeface="+mn-ea"/>
          <a:cs typeface="+mn-cs"/>
        </a:defRPr>
      </a:lvl1pPr>
      <a:lvl2pPr marL="542376" algn="l" defTabSz="1084753" rtl="0" eaLnBrk="1" latinLnBrk="0" hangingPunct="1">
        <a:defRPr sz="2135" kern="1200">
          <a:solidFill>
            <a:schemeClr val="tx1"/>
          </a:solidFill>
          <a:latin typeface="+mn-lt"/>
          <a:ea typeface="+mn-ea"/>
          <a:cs typeface="+mn-cs"/>
        </a:defRPr>
      </a:lvl2pPr>
      <a:lvl3pPr marL="1084753" algn="l" defTabSz="1084753" rtl="0" eaLnBrk="1" latinLnBrk="0" hangingPunct="1">
        <a:defRPr sz="2135" kern="1200">
          <a:solidFill>
            <a:schemeClr val="tx1"/>
          </a:solidFill>
          <a:latin typeface="+mn-lt"/>
          <a:ea typeface="+mn-ea"/>
          <a:cs typeface="+mn-cs"/>
        </a:defRPr>
      </a:lvl3pPr>
      <a:lvl4pPr marL="1627129" algn="l" defTabSz="1084753" rtl="0" eaLnBrk="1" latinLnBrk="0" hangingPunct="1">
        <a:defRPr sz="2135" kern="1200">
          <a:solidFill>
            <a:schemeClr val="tx1"/>
          </a:solidFill>
          <a:latin typeface="+mn-lt"/>
          <a:ea typeface="+mn-ea"/>
          <a:cs typeface="+mn-cs"/>
        </a:defRPr>
      </a:lvl4pPr>
      <a:lvl5pPr marL="2169505" algn="l" defTabSz="1084753" rtl="0" eaLnBrk="1" latinLnBrk="0" hangingPunct="1">
        <a:defRPr sz="2135" kern="1200">
          <a:solidFill>
            <a:schemeClr val="tx1"/>
          </a:solidFill>
          <a:latin typeface="+mn-lt"/>
          <a:ea typeface="+mn-ea"/>
          <a:cs typeface="+mn-cs"/>
        </a:defRPr>
      </a:lvl5pPr>
      <a:lvl6pPr marL="2711882" algn="l" defTabSz="1084753" rtl="0" eaLnBrk="1" latinLnBrk="0" hangingPunct="1">
        <a:defRPr sz="2135" kern="1200">
          <a:solidFill>
            <a:schemeClr val="tx1"/>
          </a:solidFill>
          <a:latin typeface="+mn-lt"/>
          <a:ea typeface="+mn-ea"/>
          <a:cs typeface="+mn-cs"/>
        </a:defRPr>
      </a:lvl6pPr>
      <a:lvl7pPr marL="3254258" algn="l" defTabSz="1084753" rtl="0" eaLnBrk="1" latinLnBrk="0" hangingPunct="1">
        <a:defRPr sz="2135" kern="1200">
          <a:solidFill>
            <a:schemeClr val="tx1"/>
          </a:solidFill>
          <a:latin typeface="+mn-lt"/>
          <a:ea typeface="+mn-ea"/>
          <a:cs typeface="+mn-cs"/>
        </a:defRPr>
      </a:lvl7pPr>
      <a:lvl8pPr marL="3796635" algn="l" defTabSz="1084753" rtl="0" eaLnBrk="1" latinLnBrk="0" hangingPunct="1">
        <a:defRPr sz="2135" kern="1200">
          <a:solidFill>
            <a:schemeClr val="tx1"/>
          </a:solidFill>
          <a:latin typeface="+mn-lt"/>
          <a:ea typeface="+mn-ea"/>
          <a:cs typeface="+mn-cs"/>
        </a:defRPr>
      </a:lvl8pPr>
      <a:lvl9pPr marL="4339011" algn="l" defTabSz="1084753" rtl="0" eaLnBrk="1" latinLnBrk="0" hangingPunct="1">
        <a:defRPr sz="213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EA2E3E9E-E914-00A5-E08A-8DCCD32F95C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52878096"/>
              </p:ext>
            </p:extLst>
          </p:nvPr>
        </p:nvGraphicFramePr>
        <p:xfrm>
          <a:off x="-2" y="329045"/>
          <a:ext cx="5974082" cy="780689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id="{D087197E-8AF1-23EC-CF91-F4D364BF302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98247403"/>
              </p:ext>
            </p:extLst>
          </p:nvPr>
        </p:nvGraphicFramePr>
        <p:xfrm>
          <a:off x="6126482" y="329044"/>
          <a:ext cx="5974084" cy="780689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E849AB66-EEC4-0415-A232-D689C502E7ED}"/>
              </a:ext>
            </a:extLst>
          </p:cNvPr>
          <p:cNvSpPr txBox="1"/>
          <p:nvPr/>
        </p:nvSpPr>
        <p:spPr>
          <a:xfrm>
            <a:off x="2342148" y="30833"/>
            <a:ext cx="71365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Female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D56F48D-C3A7-F565-3BB3-029DCDAD2F5E}"/>
              </a:ext>
            </a:extLst>
          </p:cNvPr>
          <p:cNvSpPr txBox="1"/>
          <p:nvPr/>
        </p:nvSpPr>
        <p:spPr>
          <a:xfrm>
            <a:off x="9144000" y="30833"/>
            <a:ext cx="55496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Male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297088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 2013 - 2022</Template>
  <TotalTime>15</TotalTime>
  <Words>2</Words>
  <Application>Microsoft Office PowerPoint</Application>
  <PresentationFormat>Custom</PresentationFormat>
  <Paragraphs>2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Soares Andrade Carlos Alexandre</dc:creator>
  <cp:lastModifiedBy>Soares Andrade Carlos Alexandre</cp:lastModifiedBy>
  <cp:revision>1</cp:revision>
  <dcterms:created xsi:type="dcterms:W3CDTF">2023-05-16T13:52:21Z</dcterms:created>
  <dcterms:modified xsi:type="dcterms:W3CDTF">2023-05-16T14:07:31Z</dcterms:modified>
</cp:coreProperties>
</file>