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6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7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5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4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5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9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46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9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CA04B-35E9-2B4D-9EBB-1D571F3D3A2B}" type="datetimeFigureOut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7065A-1099-F740-B486-741198ED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01" y="461402"/>
            <a:ext cx="6748740" cy="60826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68340" y="536105"/>
            <a:ext cx="28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9336" y="536105"/>
            <a:ext cx="28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68340" y="3431172"/>
            <a:ext cx="28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9336" y="3431172"/>
            <a:ext cx="28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D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8846" y="905437"/>
            <a:ext cx="1101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Arial"/>
                <a:cs typeface="Arial"/>
              </a:rPr>
              <a:t>P</a:t>
            </a:r>
            <a:r>
              <a:rPr lang="en-US" sz="1400" dirty="0" smtClean="0">
                <a:latin typeface="Arial"/>
                <a:cs typeface="Arial"/>
              </a:rPr>
              <a:t> = 0.82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33114" y="903948"/>
            <a:ext cx="1101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Arial"/>
                <a:cs typeface="Arial"/>
              </a:rPr>
              <a:t>P</a:t>
            </a:r>
            <a:r>
              <a:rPr lang="en-US" sz="1400" dirty="0" smtClean="0">
                <a:latin typeface="Arial"/>
                <a:cs typeface="Arial"/>
              </a:rPr>
              <a:t> = 0.42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78846" y="3928566"/>
            <a:ext cx="1101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Arial"/>
                <a:cs typeface="Arial"/>
              </a:rPr>
              <a:t>P</a:t>
            </a:r>
            <a:r>
              <a:rPr lang="en-US" sz="1400" dirty="0" smtClean="0">
                <a:latin typeface="Arial"/>
                <a:cs typeface="Arial"/>
              </a:rPr>
              <a:t> = 0.29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33114" y="3928566"/>
            <a:ext cx="1101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Arial"/>
                <a:cs typeface="Arial"/>
              </a:rPr>
              <a:t>P</a:t>
            </a:r>
            <a:r>
              <a:rPr lang="en-US" sz="1400" dirty="0" smtClean="0">
                <a:latin typeface="Arial"/>
                <a:cs typeface="Arial"/>
              </a:rPr>
              <a:t> = 0.14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7996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Winterbottom</dc:creator>
  <cp:lastModifiedBy>Emily Winterbottom</cp:lastModifiedBy>
  <cp:revision>1</cp:revision>
  <dcterms:created xsi:type="dcterms:W3CDTF">2016-09-12T22:26:49Z</dcterms:created>
  <dcterms:modified xsi:type="dcterms:W3CDTF">2016-09-12T22:27:06Z</dcterms:modified>
</cp:coreProperties>
</file>