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ily Winterbottom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22" autoAdjust="0"/>
    <p:restoredTop sz="99819" autoAdjust="0"/>
  </p:normalViewPr>
  <p:slideViewPr>
    <p:cSldViewPr snapToGrid="0" snapToObjects="1">
      <p:cViewPr varScale="1">
        <p:scale>
          <a:sx n="83" d="100"/>
          <a:sy n="83" d="100"/>
        </p:scale>
        <p:origin x="-104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commentAuthors" Target="commentAuthors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9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1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6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4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1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8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87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0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6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E1738-D234-A346-9B87-25DB08B4F3F0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B8175-2848-9A48-8BB9-EAE8CC25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5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368646" y="3311340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2142068" y="3428262"/>
            <a:ext cx="5751418" cy="2978953"/>
            <a:chOff x="1586443" y="3692337"/>
            <a:chExt cx="5751418" cy="2978953"/>
          </a:xfrm>
        </p:grpSpPr>
        <p:sp>
          <p:nvSpPr>
            <p:cNvPr id="2" name="TextBox 1"/>
            <p:cNvSpPr txBox="1"/>
            <p:nvPr/>
          </p:nvSpPr>
          <p:spPr>
            <a:xfrm rot="16200000">
              <a:off x="4085012" y="3774840"/>
              <a:ext cx="977739" cy="48151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FOXA2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GLI1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GLI1-2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WIF1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PTCH1-2</a:t>
              </a:r>
            </a:p>
            <a:p>
              <a:pPr algn="r"/>
              <a:r>
                <a:rPr lang="en-US" sz="990" i="1" dirty="0" smtClean="0">
                  <a:solidFill>
                    <a:srgbClr val="FF6600"/>
                  </a:solidFill>
                  <a:latin typeface="Arial"/>
                  <a:cs typeface="Arial"/>
                </a:rPr>
                <a:t>OLIG2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NOTCH1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PTCH1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LGR5</a:t>
              </a:r>
            </a:p>
            <a:p>
              <a:pPr algn="r"/>
              <a:r>
                <a:rPr lang="en-US" sz="990" i="1" dirty="0" smtClean="0">
                  <a:solidFill>
                    <a:srgbClr val="FF6600"/>
                  </a:solidFill>
                  <a:latin typeface="Arial"/>
                  <a:cs typeface="Arial"/>
                </a:rPr>
                <a:t>POU5F1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HES1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HEY2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GLI3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HEY1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IGF2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HEYL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AXIN2</a:t>
              </a:r>
            </a:p>
            <a:p>
              <a:pPr algn="r"/>
              <a:r>
                <a:rPr lang="en-US" sz="990" i="1" dirty="0" smtClean="0">
                  <a:solidFill>
                    <a:srgbClr val="FF6600"/>
                  </a:solidFill>
                  <a:latin typeface="Arial"/>
                  <a:cs typeface="Arial"/>
                </a:rPr>
                <a:t>BMI1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GLI2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HES2</a:t>
              </a:r>
            </a:p>
            <a:p>
              <a:pPr algn="r"/>
              <a:r>
                <a:rPr lang="en-US" sz="990" i="1" dirty="0" smtClean="0">
                  <a:solidFill>
                    <a:srgbClr val="FF6600"/>
                  </a:solidFill>
                  <a:latin typeface="Arial"/>
                  <a:cs typeface="Arial"/>
                </a:rPr>
                <a:t>NANOG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PORCN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SFRP1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SFRP2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PTCH2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PRPSAP1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HHAT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SPP1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HES5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DKK1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IGFBP6</a:t>
              </a:r>
              <a:endParaRPr lang="en-US" sz="990" i="1" dirty="0">
                <a:solidFill>
                  <a:srgbClr val="008000"/>
                </a:solidFill>
                <a:latin typeface="Arial"/>
                <a:cs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431508" y="6088559"/>
              <a:ext cx="305478" cy="332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*</a:t>
              </a:r>
              <a:endParaRPr lang="en-US" dirty="0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grayscl/>
            </a:blip>
            <a:srcRect t="11298" b="26346"/>
            <a:stretch/>
          </p:blipFill>
          <p:spPr>
            <a:xfrm>
              <a:off x="1641323" y="3692337"/>
              <a:ext cx="5696538" cy="2086671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 rot="16200000">
              <a:off x="891788" y="4650399"/>
              <a:ext cx="1684148" cy="29483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Coefficient estimate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368646" y="748714"/>
            <a:ext cx="348890" cy="4422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en-US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2142068" y="365082"/>
            <a:ext cx="5767491" cy="3369804"/>
            <a:chOff x="2173818" y="629157"/>
            <a:chExt cx="5767491" cy="3369804"/>
          </a:xfrm>
        </p:grpSpPr>
        <p:sp>
          <p:nvSpPr>
            <p:cNvPr id="19" name="TextBox 18"/>
            <p:cNvSpPr txBox="1"/>
            <p:nvPr/>
          </p:nvSpPr>
          <p:spPr>
            <a:xfrm rot="16200000">
              <a:off x="4679861" y="1106028"/>
              <a:ext cx="970704" cy="4815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FOXA2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LGR5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HES1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GLI1-2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GLI1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WIF1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GLI3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HEY1</a:t>
              </a:r>
            </a:p>
            <a:p>
              <a:pPr algn="r"/>
              <a:r>
                <a:rPr lang="en-US" sz="990" i="1" dirty="0" smtClean="0">
                  <a:solidFill>
                    <a:srgbClr val="FF6600"/>
                  </a:solidFill>
                  <a:latin typeface="Arial"/>
                  <a:cs typeface="Arial"/>
                </a:rPr>
                <a:t>POU5F1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PTCH1-2</a:t>
              </a:r>
            </a:p>
            <a:p>
              <a:pPr algn="r"/>
              <a:r>
                <a:rPr lang="en-US" sz="990" i="1" dirty="0" smtClean="0">
                  <a:solidFill>
                    <a:srgbClr val="FF6600"/>
                  </a:solidFill>
                  <a:latin typeface="Arial"/>
                  <a:cs typeface="Arial"/>
                </a:rPr>
                <a:t>BMI1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HEY2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HES2</a:t>
              </a:r>
            </a:p>
            <a:p>
              <a:pPr algn="r"/>
              <a:r>
                <a:rPr lang="en-US" sz="990" i="1" dirty="0" smtClean="0">
                  <a:solidFill>
                    <a:srgbClr val="FF6600"/>
                  </a:solidFill>
                  <a:latin typeface="Arial"/>
                  <a:cs typeface="Arial"/>
                </a:rPr>
                <a:t>OLIG2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PTCH1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NOTCH1</a:t>
              </a:r>
            </a:p>
            <a:p>
              <a:pPr algn="r"/>
              <a:r>
                <a:rPr lang="en-US" sz="990" i="1" dirty="0" smtClean="0">
                  <a:solidFill>
                    <a:srgbClr val="FF6600"/>
                  </a:solidFill>
                  <a:latin typeface="Arial"/>
                  <a:cs typeface="Arial"/>
                </a:rPr>
                <a:t>NANOG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AXIN2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PRPSAP1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GLI2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HHAT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PTCH2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HEYL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SPP1</a:t>
              </a:r>
            </a:p>
            <a:p>
              <a:pPr algn="r"/>
              <a:r>
                <a:rPr lang="en-US" sz="990" i="1" dirty="0" smtClean="0">
                  <a:solidFill>
                    <a:srgbClr val="660066"/>
                  </a:solidFill>
                  <a:latin typeface="Arial"/>
                  <a:cs typeface="Arial"/>
                </a:rPr>
                <a:t>HES5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IGF2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SFRP2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PORCN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SFRP1</a:t>
              </a:r>
            </a:p>
            <a:p>
              <a:pPr algn="r"/>
              <a:r>
                <a:rPr lang="en-US" sz="990" i="1" dirty="0" smtClean="0">
                  <a:solidFill>
                    <a:srgbClr val="0000FF"/>
                  </a:solidFill>
                  <a:latin typeface="Arial"/>
                  <a:cs typeface="Arial"/>
                </a:rPr>
                <a:t>DKK1</a:t>
              </a:r>
            </a:p>
            <a:p>
              <a:pPr algn="r"/>
              <a:r>
                <a:rPr lang="en-US" sz="990" i="1" dirty="0" smtClean="0">
                  <a:solidFill>
                    <a:srgbClr val="008000"/>
                  </a:solidFill>
                  <a:latin typeface="Arial"/>
                  <a:cs typeface="Arial"/>
                </a:rPr>
                <a:t>IGFBP6</a:t>
              </a:r>
              <a:endParaRPr lang="en-US" sz="990" i="1" dirty="0">
                <a:solidFill>
                  <a:srgbClr val="008000"/>
                </a:solidFill>
                <a:latin typeface="Arial"/>
                <a:cs typeface="Arial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b="26985"/>
            <a:stretch/>
          </p:blipFill>
          <p:spPr>
            <a:xfrm>
              <a:off x="2228698" y="629157"/>
              <a:ext cx="5712611" cy="247019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2870520" y="3359509"/>
              <a:ext cx="305478" cy="332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*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24869" y="3357900"/>
              <a:ext cx="305478" cy="332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*</a:t>
              </a: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77609" y="3425865"/>
              <a:ext cx="305478" cy="332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*</a:t>
              </a:r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35141" y="3300834"/>
              <a:ext cx="305478" cy="332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*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249704" y="3479161"/>
              <a:ext cx="305478" cy="332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*</a:t>
              </a: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 rot="16200000">
              <a:off x="1479163" y="1928572"/>
              <a:ext cx="1684148" cy="29483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Coefficient estimate</a:t>
              </a:r>
              <a:endParaRPr lang="en-US" sz="1400" dirty="0">
                <a:latin typeface="Arial"/>
                <a:cs typeface="Arial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2282856" y="2739131"/>
              <a:ext cx="55143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rIns="0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-0.6   -0.4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955502" y="1535026"/>
            <a:ext cx="1273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/>
                <a:cs typeface="Arial"/>
              </a:rPr>
              <a:t>not </a:t>
            </a:r>
            <a:r>
              <a:rPr lang="en-US" sz="1400" i="1" dirty="0" smtClean="0">
                <a:latin typeface="Arial"/>
                <a:cs typeface="Arial"/>
              </a:rPr>
              <a:t>AQP9</a:t>
            </a:r>
            <a:r>
              <a:rPr lang="en-US" sz="1400" dirty="0" smtClean="0">
                <a:latin typeface="Arial"/>
                <a:cs typeface="Arial"/>
              </a:rPr>
              <a:t>-adjusted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31697" y="4179801"/>
            <a:ext cx="108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Arial"/>
                <a:cs typeface="Arial"/>
              </a:rPr>
              <a:t>AQP9</a:t>
            </a:r>
            <a:r>
              <a:rPr lang="en-US" sz="1400" dirty="0" smtClean="0">
                <a:latin typeface="Arial"/>
                <a:cs typeface="Arial"/>
              </a:rPr>
              <a:t>-adjusted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8427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7370</TotalTime>
  <Words>93</Words>
  <Application>Microsoft Macintosh PowerPoint</Application>
  <PresentationFormat>On-screen Show (4:3)</PresentationFormat>
  <Paragraphs>75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Placental expression of key developmental genes associates with maternal urinary arsenic in a sexually dimorphic manner</dc:title>
  <dc:creator>Emily Winterbottom</dc:creator>
  <cp:lastModifiedBy>Emily Winterbottom</cp:lastModifiedBy>
  <cp:revision>284</cp:revision>
  <cp:lastPrinted>2016-06-27T19:10:53Z</cp:lastPrinted>
  <dcterms:created xsi:type="dcterms:W3CDTF">2014-11-12T16:05:35Z</dcterms:created>
  <dcterms:modified xsi:type="dcterms:W3CDTF">2017-04-06T14:03:50Z</dcterms:modified>
</cp:coreProperties>
</file>