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-17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F5888-3B7A-B247-87CC-CAEEDAB0042C}" type="datetimeFigureOut">
              <a:rPr lang="en-US" smtClean="0"/>
              <a:t>8/24/19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AD92E-FE44-F345-B807-688F05A63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732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F5888-3B7A-B247-87CC-CAEEDAB0042C}" type="datetimeFigureOut">
              <a:rPr lang="en-US" smtClean="0"/>
              <a:t>8/24/19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AD92E-FE44-F345-B807-688F05A63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167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F5888-3B7A-B247-87CC-CAEEDAB0042C}" type="datetimeFigureOut">
              <a:rPr lang="en-US" smtClean="0"/>
              <a:t>8/24/19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AD92E-FE44-F345-B807-688F05A63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2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F5888-3B7A-B247-87CC-CAEEDAB0042C}" type="datetimeFigureOut">
              <a:rPr lang="en-US" smtClean="0"/>
              <a:t>8/24/19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AD92E-FE44-F345-B807-688F05A63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206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F5888-3B7A-B247-87CC-CAEEDAB0042C}" type="datetimeFigureOut">
              <a:rPr lang="en-US" smtClean="0"/>
              <a:t>8/24/19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AD92E-FE44-F345-B807-688F05A63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035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F5888-3B7A-B247-87CC-CAEEDAB0042C}" type="datetimeFigureOut">
              <a:rPr lang="en-US" smtClean="0"/>
              <a:t>8/24/19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AD92E-FE44-F345-B807-688F05A63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571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F5888-3B7A-B247-87CC-CAEEDAB0042C}" type="datetimeFigureOut">
              <a:rPr lang="en-US" smtClean="0"/>
              <a:t>8/24/19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AD92E-FE44-F345-B807-688F05A63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407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F5888-3B7A-B247-87CC-CAEEDAB0042C}" type="datetimeFigureOut">
              <a:rPr lang="en-US" smtClean="0"/>
              <a:t>8/24/19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AD92E-FE44-F345-B807-688F05A63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053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F5888-3B7A-B247-87CC-CAEEDAB0042C}" type="datetimeFigureOut">
              <a:rPr lang="en-US" smtClean="0"/>
              <a:t>8/24/19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AD92E-FE44-F345-B807-688F05A63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317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F5888-3B7A-B247-87CC-CAEEDAB0042C}" type="datetimeFigureOut">
              <a:rPr lang="en-US" smtClean="0"/>
              <a:t>8/24/19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AD92E-FE44-F345-B807-688F05A63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234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F5888-3B7A-B247-87CC-CAEEDAB0042C}" type="datetimeFigureOut">
              <a:rPr lang="en-US" smtClean="0"/>
              <a:t>8/24/19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AD92E-FE44-F345-B807-688F05A63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379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F5888-3B7A-B247-87CC-CAEEDAB0042C}" type="datetimeFigureOut">
              <a:rPr lang="en-US" smtClean="0"/>
              <a:t>8/24/19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AD92E-FE44-F345-B807-688F05A63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126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8800"/>
            <a:ext cx="9144000" cy="573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726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Winterbottom</dc:creator>
  <cp:lastModifiedBy>Emily Winterbottom</cp:lastModifiedBy>
  <cp:revision>1</cp:revision>
  <dcterms:created xsi:type="dcterms:W3CDTF">2019-08-24T17:22:28Z</dcterms:created>
  <dcterms:modified xsi:type="dcterms:W3CDTF">2019-08-24T17:22:50Z</dcterms:modified>
</cp:coreProperties>
</file>