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21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9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3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6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8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0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1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3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2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A3C37-B5B9-F04A-8571-060DC9C7AC11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0893-9950-BC41-837B-4A25622FA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0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9144000" cy="543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52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Winterbottom</dc:creator>
  <cp:lastModifiedBy>Emily Winterbottom</cp:lastModifiedBy>
  <cp:revision>2</cp:revision>
  <dcterms:created xsi:type="dcterms:W3CDTF">2019-08-24T17:19:00Z</dcterms:created>
  <dcterms:modified xsi:type="dcterms:W3CDTF">2019-08-24T17:20:57Z</dcterms:modified>
</cp:coreProperties>
</file>