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6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5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1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31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5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50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8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1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99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5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5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80826-4726-4DF8-B85B-ABF4853BE454}" type="datetimeFigureOut">
              <a:rPr lang="en-US" smtClean="0"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FB05F-F1D5-42AA-A9C6-ECCED566F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4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77628" y="1188328"/>
            <a:ext cx="6123034" cy="3307472"/>
            <a:chOff x="1277628" y="914150"/>
            <a:chExt cx="6123034" cy="330747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7"/>
            <a:stretch/>
          </p:blipFill>
          <p:spPr bwMode="auto">
            <a:xfrm rot="16200000">
              <a:off x="1533510" y="675606"/>
              <a:ext cx="1554862" cy="2066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2"/>
            <a:stretch/>
          </p:blipFill>
          <p:spPr bwMode="auto">
            <a:xfrm rot="16200000">
              <a:off x="3605118" y="679173"/>
              <a:ext cx="1554860" cy="20594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572143" y="676009"/>
              <a:ext cx="1573286" cy="2049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16920" y="2351508"/>
              <a:ext cx="1596589" cy="2075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58236" y="2367564"/>
              <a:ext cx="1648624" cy="20594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49738" y="2336468"/>
              <a:ext cx="1635187" cy="2066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65124"/>
              </p:ext>
            </p:extLst>
          </p:nvPr>
        </p:nvGraphicFramePr>
        <p:xfrm>
          <a:off x="1371601" y="4572000"/>
          <a:ext cx="60293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264"/>
                <a:gridCol w="797866"/>
                <a:gridCol w="725332"/>
                <a:gridCol w="725332"/>
                <a:gridCol w="725332"/>
                <a:gridCol w="725332"/>
                <a:gridCol w="6618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DZNep (</a:t>
                      </a:r>
                      <a:r>
                        <a:rPr lang="en-US" sz="1400" dirty="0" err="1" smtClean="0"/>
                        <a:t>uM</a:t>
                      </a:r>
                      <a:r>
                        <a:rPr lang="en-US" sz="140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48%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49%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46%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52%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29%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35%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G2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3686" y="582534"/>
            <a:ext cx="722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Supplemental Figure 1. Cell cycle analyses of S462 cells treated with DZNep.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14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16848" y="2447103"/>
            <a:ext cx="1683972" cy="221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79358" y="759041"/>
            <a:ext cx="1730375" cy="219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22006" y="740095"/>
            <a:ext cx="1730375" cy="223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16927" y="750208"/>
            <a:ext cx="1718270" cy="2199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53497" y="2444639"/>
            <a:ext cx="1703952" cy="2211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046612"/>
              </p:ext>
            </p:extLst>
          </p:nvPr>
        </p:nvGraphicFramePr>
        <p:xfrm>
          <a:off x="1743076" y="4572000"/>
          <a:ext cx="60293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264"/>
                <a:gridCol w="797866"/>
                <a:gridCol w="725332"/>
                <a:gridCol w="725332"/>
                <a:gridCol w="725332"/>
                <a:gridCol w="725332"/>
                <a:gridCol w="6618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DZNep (</a:t>
                      </a:r>
                      <a:r>
                        <a:rPr lang="en-US" sz="1400" dirty="0" err="1" smtClean="0"/>
                        <a:t>uM</a:t>
                      </a:r>
                      <a:r>
                        <a:rPr lang="en-US" sz="140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59%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62%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37%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32%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G2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40492" y="2461000"/>
            <a:ext cx="1711929" cy="217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13686" y="582534"/>
            <a:ext cx="7854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Supplemental Figure 2. Cell cycle analyses of MPNST724 cells treated with DZNep.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74352" y="1403642"/>
            <a:ext cx="537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 smtClean="0"/>
              <a:t>0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5237843" y="1405784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 smtClean="0"/>
              <a:t>0.5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7391400" y="1396524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/>
              <a:t>1</a:t>
            </a:r>
            <a:r>
              <a:rPr lang="en-US" sz="1000" dirty="0" smtClean="0"/>
              <a:t>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3087151" y="3181290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 smtClean="0"/>
              <a:t>2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5223601" y="3181290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 smtClean="0"/>
              <a:t>5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7388568" y="3181290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DZNep</a:t>
            </a:r>
          </a:p>
          <a:p>
            <a:r>
              <a:rPr lang="en-US" sz="1000" dirty="0" smtClean="0"/>
              <a:t>10 </a:t>
            </a:r>
            <a:r>
              <a:rPr lang="en-US" sz="1000" dirty="0" err="1" smtClean="0"/>
              <a:t>uM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5909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144</Words>
  <Application>Microsoft Office PowerPoint</Application>
  <PresentationFormat>On-screen Show (4:3)</PresentationFormat>
  <Paragraphs>70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M. D. Anderson Cancer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Zhang,Pingyu</dc:creator>
  <cp:lastModifiedBy>Zhang,Pingyu</cp:lastModifiedBy>
  <cp:revision>10</cp:revision>
  <dcterms:created xsi:type="dcterms:W3CDTF">2014-12-17T16:15:40Z</dcterms:created>
  <dcterms:modified xsi:type="dcterms:W3CDTF">2014-12-17T17:49:23Z</dcterms:modified>
</cp:coreProperties>
</file>