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84380"/>
    <p:restoredTop sz="94660"/>
  </p:normalViewPr>
  <p:slideViewPr>
    <p:cSldViewPr>
      <p:cViewPr>
        <p:scale>
          <a:sx n="70" d="100"/>
          <a:sy n="70" d="100"/>
        </p:scale>
        <p:origin x="-2058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2256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0943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86615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63634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97939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7408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4019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3970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2037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05080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76521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668F7-AAA2-4668-881C-FD5468161D66}" type="datetimeFigureOut">
              <a:rPr lang="he-IL" smtClean="0"/>
              <a:pPr/>
              <a:t>ג'/אדר/תשע"ה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1DE25-7805-4F61-A328-DB53A59D318A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9507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21626"/>
            <a:ext cx="3971745" cy="1599662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107504" y="144016"/>
            <a:ext cx="5832648" cy="4005064"/>
            <a:chOff x="107504" y="0"/>
            <a:chExt cx="5832648" cy="4005064"/>
          </a:xfrm>
        </p:grpSpPr>
        <p:grpSp>
          <p:nvGrpSpPr>
            <p:cNvPr id="5" name="Group 4"/>
            <p:cNvGrpSpPr/>
            <p:nvPr/>
          </p:nvGrpSpPr>
          <p:grpSpPr>
            <a:xfrm>
              <a:off x="107504" y="0"/>
              <a:ext cx="5832648" cy="4005064"/>
              <a:chOff x="107504" y="0"/>
              <a:chExt cx="6452914" cy="4536504"/>
            </a:xfrm>
          </p:grpSpPr>
          <p:pic>
            <p:nvPicPr>
              <p:cNvPr id="4" name="Picture 3"/>
              <p:cNvPicPr>
                <a:picLocks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504" y="0"/>
                <a:ext cx="6120680" cy="4536504"/>
              </a:xfrm>
              <a:prstGeom prst="rect">
                <a:avLst/>
              </a:prstGeom>
            </p:spPr>
          </p:pic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4168" y="0"/>
                <a:ext cx="476250" cy="45354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35" name="Group 34"/>
            <p:cNvGrpSpPr/>
            <p:nvPr/>
          </p:nvGrpSpPr>
          <p:grpSpPr>
            <a:xfrm>
              <a:off x="1331640" y="2888744"/>
              <a:ext cx="3683713" cy="972304"/>
              <a:chOff x="1331640" y="2888744"/>
              <a:chExt cx="3683713" cy="972304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1331640" y="2888744"/>
                <a:ext cx="3528392" cy="97230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364060" y="2952277"/>
                <a:ext cx="8640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/>
                  <a:t>mel33B1</a:t>
                </a:r>
              </a:p>
              <a:p>
                <a:pPr algn="ctr"/>
                <a:r>
                  <a:rPr lang="en-US" sz="1200" b="1" dirty="0" smtClean="0"/>
                  <a:t>HTR</a:t>
                </a:r>
                <a:endParaRPr lang="en-US" sz="1200" b="1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254791" y="2952277"/>
                <a:ext cx="8640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/>
                  <a:t>Mel-14PA</a:t>
                </a:r>
              </a:p>
              <a:p>
                <a:pPr algn="ctr"/>
                <a:r>
                  <a:rPr lang="en-US" sz="1200" b="1" dirty="0" smtClean="0"/>
                  <a:t>HTR</a:t>
                </a:r>
                <a:endParaRPr lang="en-US" sz="1200" b="1" dirty="0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4151257" y="2952277"/>
                <a:ext cx="8640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/>
                  <a:t>Mel-14PA</a:t>
                </a:r>
              </a:p>
              <a:p>
                <a:pPr algn="ctr"/>
                <a:r>
                  <a:rPr lang="en-US" sz="1200" b="1" dirty="0" smtClean="0"/>
                  <a:t>miR-377</a:t>
                </a:r>
                <a:endParaRPr lang="en-US" sz="1200" b="1" dirty="0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2228156" y="2952277"/>
                <a:ext cx="8640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 smtClean="0"/>
                  <a:t>mel33B1</a:t>
                </a:r>
              </a:p>
              <a:p>
                <a:pPr algn="ctr"/>
                <a:r>
                  <a:rPr lang="en-US" sz="1200" b="1" dirty="0" smtClean="0"/>
                  <a:t>miR-377</a:t>
                </a:r>
                <a:endParaRPr lang="en-US" sz="1200" b="1" dirty="0"/>
              </a:p>
            </p:txBody>
          </p:sp>
        </p:grpSp>
      </p:grpSp>
      <p:grpSp>
        <p:nvGrpSpPr>
          <p:cNvPr id="29" name="Group 28"/>
          <p:cNvGrpSpPr/>
          <p:nvPr/>
        </p:nvGrpSpPr>
        <p:grpSpPr>
          <a:xfrm>
            <a:off x="5158682" y="3432548"/>
            <a:ext cx="3733798" cy="3068960"/>
            <a:chOff x="4932040" y="3432548"/>
            <a:chExt cx="3733798" cy="3068960"/>
          </a:xfrm>
        </p:grpSpPr>
        <p:grpSp>
          <p:nvGrpSpPr>
            <p:cNvPr id="8" name="Group 7"/>
            <p:cNvGrpSpPr/>
            <p:nvPr/>
          </p:nvGrpSpPr>
          <p:grpSpPr>
            <a:xfrm>
              <a:off x="4932040" y="3432548"/>
              <a:ext cx="3733798" cy="3068960"/>
              <a:chOff x="4932040" y="3432548"/>
              <a:chExt cx="3733798" cy="3068960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32040" y="3432548"/>
                <a:ext cx="3733798" cy="30689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7" name="Group 6"/>
              <p:cNvGrpSpPr/>
              <p:nvPr/>
            </p:nvGrpSpPr>
            <p:grpSpPr>
              <a:xfrm>
                <a:off x="7604995" y="3825240"/>
                <a:ext cx="504064" cy="1998879"/>
                <a:chOff x="7596328" y="3806488"/>
                <a:chExt cx="504064" cy="2043633"/>
              </a:xfrm>
            </p:grpSpPr>
            <p:sp>
              <p:nvSpPr>
                <p:cNvPr id="19" name="TextBox 18"/>
                <p:cNvSpPr txBox="1"/>
                <p:nvPr/>
              </p:nvSpPr>
              <p:spPr>
                <a:xfrm>
                  <a:off x="7596337" y="5650066"/>
                  <a:ext cx="412668" cy="20005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:r>
                    <a:rPr lang="en-US" sz="700" dirty="0" smtClean="0">
                      <a:cs typeface="+mj-cs"/>
                    </a:rPr>
                    <a:t>E2F3</a:t>
                  </a:r>
                  <a:endParaRPr lang="he-IL" sz="700" dirty="0">
                    <a:cs typeface="+mj-cs"/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7596336" y="5445224"/>
                  <a:ext cx="504056" cy="20005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:r>
                    <a:rPr lang="en-US" sz="700" dirty="0" smtClean="0">
                      <a:cs typeface="+mj-cs"/>
                    </a:rPr>
                    <a:t>MAP3K7</a:t>
                  </a:r>
                  <a:endParaRPr lang="he-IL" sz="700" dirty="0">
                    <a:cs typeface="+mj-cs"/>
                  </a:endParaRP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7596335" y="5240382"/>
                  <a:ext cx="504056" cy="20005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:r>
                    <a:rPr lang="en-US" sz="700" dirty="0" smtClean="0">
                      <a:cs typeface="+mj-cs"/>
                    </a:rPr>
                    <a:t>MAP3K7</a:t>
                  </a:r>
                  <a:endParaRPr lang="he-IL" sz="700" dirty="0">
                    <a:cs typeface="+mj-cs"/>
                  </a:endParaRPr>
                </a:p>
              </p:txBody>
            </p:sp>
            <p:sp>
              <p:nvSpPr>
                <p:cNvPr id="22" name="TextBox 21"/>
                <p:cNvSpPr txBox="1"/>
                <p:nvPr/>
              </p:nvSpPr>
              <p:spPr>
                <a:xfrm>
                  <a:off x="7596334" y="5035540"/>
                  <a:ext cx="504056" cy="20005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:r>
                    <a:rPr lang="en-US" sz="700" dirty="0" smtClean="0">
                      <a:cs typeface="+mj-cs"/>
                    </a:rPr>
                    <a:t>E2F3</a:t>
                  </a:r>
                  <a:endParaRPr lang="he-IL" sz="700" dirty="0">
                    <a:cs typeface="+mj-cs"/>
                  </a:endParaRP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7596333" y="4830698"/>
                  <a:ext cx="504056" cy="20005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:r>
                    <a:rPr lang="en-US" sz="700" dirty="0" smtClean="0">
                      <a:cs typeface="+mj-cs"/>
                    </a:rPr>
                    <a:t>E2F3</a:t>
                  </a:r>
                  <a:endParaRPr lang="he-IL" sz="700" dirty="0">
                    <a:cs typeface="+mj-cs"/>
                  </a:endParaRP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7596332" y="4625856"/>
                  <a:ext cx="504056" cy="20005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:r>
                    <a:rPr lang="en-US" sz="700" dirty="0" smtClean="0">
                      <a:cs typeface="+mj-cs"/>
                    </a:rPr>
                    <a:t>KRAS</a:t>
                  </a:r>
                  <a:endParaRPr lang="he-IL" sz="700" dirty="0">
                    <a:cs typeface="+mj-cs"/>
                  </a:endParaRP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7596331" y="4421014"/>
                  <a:ext cx="504056" cy="20005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:r>
                    <a:rPr lang="en-US" sz="700" dirty="0" smtClean="0">
                      <a:cs typeface="+mj-cs"/>
                    </a:rPr>
                    <a:t>CDK6</a:t>
                  </a:r>
                  <a:endParaRPr lang="he-IL" sz="700" dirty="0">
                    <a:cs typeface="+mj-cs"/>
                  </a:endParaRP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7596330" y="4216172"/>
                  <a:ext cx="504056" cy="20005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:r>
                    <a:rPr lang="en-US" sz="700" dirty="0" smtClean="0">
                      <a:cs typeface="+mj-cs"/>
                    </a:rPr>
                    <a:t>CDK6</a:t>
                  </a:r>
                  <a:endParaRPr lang="he-IL" sz="700" dirty="0">
                    <a:cs typeface="+mj-cs"/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7596329" y="4011330"/>
                  <a:ext cx="504056" cy="20005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:r>
                    <a:rPr lang="en-US" sz="700" dirty="0" smtClean="0">
                      <a:cs typeface="+mj-cs"/>
                    </a:rPr>
                    <a:t>CDK6</a:t>
                  </a:r>
                  <a:endParaRPr lang="he-IL" sz="700" dirty="0">
                    <a:cs typeface="+mj-cs"/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7596328" y="3806488"/>
                  <a:ext cx="504056" cy="20005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:r>
                    <a:rPr lang="en-US" sz="700" dirty="0" smtClean="0">
                      <a:cs typeface="+mj-cs"/>
                    </a:rPr>
                    <a:t>KRAS</a:t>
                  </a:r>
                  <a:endParaRPr lang="he-IL" sz="700" dirty="0">
                    <a:cs typeface="+mj-cs"/>
                  </a:endParaRPr>
                </a:p>
              </p:txBody>
            </p:sp>
          </p:grpSp>
        </p:grpSp>
        <p:sp>
          <p:nvSpPr>
            <p:cNvPr id="32" name="TextBox 31"/>
            <p:cNvSpPr txBox="1"/>
            <p:nvPr/>
          </p:nvSpPr>
          <p:spPr>
            <a:xfrm>
              <a:off x="5796136" y="6056398"/>
              <a:ext cx="739305" cy="27699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1200" dirty="0" smtClean="0"/>
                <a:t>mel33B1</a:t>
              </a:r>
              <a:endParaRPr lang="he-IL" sz="12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660232" y="6056398"/>
              <a:ext cx="817723" cy="27699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sz="1200" dirty="0"/>
                <a:t>mel-14PA </a:t>
              </a:r>
              <a:endParaRPr lang="he-IL" sz="12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609154" y="5877272"/>
              <a:ext cx="2231226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1">
              <a:spAutoFit/>
            </a:bodyPr>
            <a:lstStyle/>
            <a:p>
              <a:pPr algn="l" rtl="0"/>
              <a:r>
                <a:rPr lang="en-US" sz="900" dirty="0" smtClean="0"/>
                <a:t>  miR-377      HTR        miR-377        HTR</a:t>
              </a:r>
              <a:endParaRPr lang="he-IL" sz="900" dirty="0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-142900" y="-24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A.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5929322" y="3000372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mtClean="0"/>
              <a:t>B.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3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29</Words>
  <Application>Microsoft Office PowerPoint</Application>
  <PresentationFormat>On-screen Show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Orly Avni</dc:creator>
  <cp:lastModifiedBy>Orly Avni</cp:lastModifiedBy>
  <cp:revision>6</cp:revision>
  <dcterms:created xsi:type="dcterms:W3CDTF">2015-02-21T15:23:38Z</dcterms:created>
  <dcterms:modified xsi:type="dcterms:W3CDTF">2015-02-22T21:24:43Z</dcterms:modified>
</cp:coreProperties>
</file>