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92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5ABF1-A88A-4536-9B80-380D379A47A6}" type="datetimeFigureOut">
              <a:rPr lang="en-US" smtClean="0"/>
              <a:pPr/>
              <a:t>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4E74-CF49-4B42-9714-8EDC48EE6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5ABF1-A88A-4536-9B80-380D379A47A6}" type="datetimeFigureOut">
              <a:rPr lang="en-US" smtClean="0"/>
              <a:pPr/>
              <a:t>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4E74-CF49-4B42-9714-8EDC48EE6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5ABF1-A88A-4536-9B80-380D379A47A6}" type="datetimeFigureOut">
              <a:rPr lang="en-US" smtClean="0"/>
              <a:pPr/>
              <a:t>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4E74-CF49-4B42-9714-8EDC48EE6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5ABF1-A88A-4536-9B80-380D379A47A6}" type="datetimeFigureOut">
              <a:rPr lang="en-US" smtClean="0"/>
              <a:pPr/>
              <a:t>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4E74-CF49-4B42-9714-8EDC48EE6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5ABF1-A88A-4536-9B80-380D379A47A6}" type="datetimeFigureOut">
              <a:rPr lang="en-US" smtClean="0"/>
              <a:pPr/>
              <a:t>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4E74-CF49-4B42-9714-8EDC48EE6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5ABF1-A88A-4536-9B80-380D379A47A6}" type="datetimeFigureOut">
              <a:rPr lang="en-US" smtClean="0"/>
              <a:pPr/>
              <a:t>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4E74-CF49-4B42-9714-8EDC48EE6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5ABF1-A88A-4536-9B80-380D379A47A6}" type="datetimeFigureOut">
              <a:rPr lang="en-US" smtClean="0"/>
              <a:pPr/>
              <a:t>2/22/2015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4E74-CF49-4B42-9714-8EDC48EE6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5ABF1-A88A-4536-9B80-380D379A47A6}" type="datetimeFigureOut">
              <a:rPr lang="en-US" smtClean="0"/>
              <a:pPr/>
              <a:t>2/22/2015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4E74-CF49-4B42-9714-8EDC48EE6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5ABF1-A88A-4536-9B80-380D379A47A6}" type="datetimeFigureOut">
              <a:rPr lang="en-US" smtClean="0"/>
              <a:pPr/>
              <a:t>2/22/2015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4E74-CF49-4B42-9714-8EDC48EE6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5ABF1-A88A-4536-9B80-380D379A47A6}" type="datetimeFigureOut">
              <a:rPr lang="en-US" smtClean="0"/>
              <a:pPr/>
              <a:t>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4E74-CF49-4B42-9714-8EDC48EE6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5ABF1-A88A-4536-9B80-380D379A47A6}" type="datetimeFigureOut">
              <a:rPr lang="en-US" smtClean="0"/>
              <a:pPr/>
              <a:t>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4E74-CF49-4B42-9714-8EDC48EE6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5ABF1-A88A-4536-9B80-380D379A47A6}" type="datetimeFigureOut">
              <a:rPr lang="en-US" smtClean="0"/>
              <a:pPr/>
              <a:t>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64E74-CF49-4B42-9714-8EDC48EE6A0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קבוצה 2"/>
          <p:cNvGrpSpPr/>
          <p:nvPr/>
        </p:nvGrpSpPr>
        <p:grpSpPr>
          <a:xfrm>
            <a:off x="2987824" y="1509398"/>
            <a:ext cx="1970213" cy="1802475"/>
            <a:chOff x="3008293" y="1374187"/>
            <a:chExt cx="1970213" cy="1802475"/>
          </a:xfrm>
        </p:grpSpPr>
        <p:sp>
          <p:nvSpPr>
            <p:cNvPr id="5" name="TextBox 4"/>
            <p:cNvSpPr txBox="1"/>
            <p:nvPr/>
          </p:nvSpPr>
          <p:spPr>
            <a:xfrm>
              <a:off x="3008293" y="2312105"/>
              <a:ext cx="9156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MelanA</a:t>
              </a:r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175630" y="2737456"/>
              <a:ext cx="7457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hB2M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 rot="16200000">
              <a:off x="3714741" y="1635637"/>
              <a:ext cx="8306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mel33B1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6200000">
              <a:off x="4123103" y="1602219"/>
              <a:ext cx="7328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mel014</a:t>
              </a:r>
              <a:endParaRPr lang="en-US" sz="1400" dirty="0"/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4567937" y="1568801"/>
              <a:ext cx="4587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SCC</a:t>
              </a:r>
              <a:endParaRPr lang="en-US" sz="1400" dirty="0"/>
            </a:p>
          </p:txBody>
        </p:sp>
        <p:pic>
          <p:nvPicPr>
            <p:cNvPr id="10" name="Picture 1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0496" y="2214554"/>
              <a:ext cx="978010" cy="962108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Sheba Medical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Public Oncology Lab 5</dc:creator>
  <cp:lastModifiedBy>Orly Avni</cp:lastModifiedBy>
  <cp:revision>4</cp:revision>
  <dcterms:created xsi:type="dcterms:W3CDTF">2014-10-28T08:48:37Z</dcterms:created>
  <dcterms:modified xsi:type="dcterms:W3CDTF">2015-02-22T21:35:56Z</dcterms:modified>
</cp:coreProperties>
</file>