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38E8F-DED4-40E0-BFA3-71555E83E23E}" type="datetimeFigureOut">
              <a:rPr lang="en-US" smtClean="0"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B4EEC-4B15-4E74-8671-275DD2573FE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ng Mol Cancer Additonal File 2A 2B 2C 2014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76200"/>
            <a:ext cx="2895600" cy="3904111"/>
          </a:xfrm>
          <a:prstGeom prst="rect">
            <a:avLst/>
          </a:prstGeom>
        </p:spPr>
      </p:pic>
      <p:pic>
        <p:nvPicPr>
          <p:cNvPr id="5" name="Picture 4" descr="Tang Mol Cancer  Additional File 2D 2E 2014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8110" y="4038600"/>
            <a:ext cx="2437090" cy="2744125"/>
          </a:xfrm>
          <a:prstGeom prst="rect">
            <a:avLst/>
          </a:prstGeom>
        </p:spPr>
      </p:pic>
      <p:pic>
        <p:nvPicPr>
          <p:cNvPr id="6" name="Picture 5" descr="Tang Mol Cancer Additonal File  2F 2014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730211" y="1318744"/>
            <a:ext cx="6665731" cy="41806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2819400"/>
            <a:ext cx="1151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Additional</a:t>
            </a:r>
          </a:p>
          <a:p>
            <a:r>
              <a:rPr lang="en-US" dirty="0" smtClean="0"/>
              <a:t>File 2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Stephanie Tucker</dc:creator>
  <cp:lastModifiedBy>Stephanie Tucker</cp:lastModifiedBy>
  <cp:revision>1</cp:revision>
  <dcterms:created xsi:type="dcterms:W3CDTF">2015-03-30T17:30:11Z</dcterms:created>
  <dcterms:modified xsi:type="dcterms:W3CDTF">2015-03-30T17:34:45Z</dcterms:modified>
</cp:coreProperties>
</file>