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n Sandercock" initials="AM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35" autoAdjust="0"/>
  </p:normalViewPr>
  <p:slideViewPr>
    <p:cSldViewPr snapToGrid="0">
      <p:cViewPr>
        <p:scale>
          <a:sx n="110" d="100"/>
          <a:sy n="110" d="100"/>
        </p:scale>
        <p:origin x="-1950" y="21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9F523-4180-496C-A5B2-4BB7E3026239}" type="datetimeFigureOut">
              <a:rPr lang="en-GB" smtClean="0"/>
              <a:t>28/07/2015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7AF8D-4644-448F-BCFD-739DBE5B49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59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11375" y="744538"/>
            <a:ext cx="25749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Legend: Top - cells from two NSCLC 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dissociated from 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cultured under monolayer, anoikis and spheroid conditions.  Images taken using a 5X magnification objective were taken under each culture condition. Below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characterising cells from tumour # 1 for in vitro screening of antibodies. Total cell number, measured by Cell Titre-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luminescent assay (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Promega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shows tumour #1 is sensitive to anti-IGF1R in all three assay formats. Anti-IGF1R treatment also induced apoptosis pathways (measured by 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caspase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3/7-Glo luminescence (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Promega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)) in the spheroid and anchorage-independent assay formats.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Potentially a supplementary figure. Data = T031. Dose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reponse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could be sup info.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X: Screening for inhibition of primary NSCLC tumour 1 cells grown in three different culture formats, as measured by cell titre-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(CTG) luminescence. Antibodies and DARPins selected by cell-surface phage display against primary NSCLC cells were expressed as scFv-Fc and DARPin-Fc fusions, then added (without equalising their concentrations) to cells cultured in 96-well plates. A-C: scFv-Fc antibodies in monolayer culture, anchorage-independent (“anoikis”) culture and spheroid culture; D-F: DARPin-Fcs in the same culture formats: each data point represents a single scFv-Fc antibody/DARPin-Fc, or a single replicate of the controls (anti-IGF1R antibody, </a:t>
            </a:r>
            <a:r>
              <a:rPr lang="en-GB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isotype</a:t>
            </a: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control IgG). Horizontal bars indicate the mean signal for each sample class. Panels G-I: comparison of scFv-Fc effects across different culture conditions.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7AF8D-4644-448F-BCFD-739DBE5B491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709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5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8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6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94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0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8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8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6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8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9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2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A97E8-5DC5-46A5-8039-74BC99CD67FD}" type="datetimeFigureOut">
              <a:rPr lang="en-US" smtClean="0"/>
              <a:t>7/28/2015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7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7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14EF4-79D2-4505-B4DC-DDD12B296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6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0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1" y="863511"/>
            <a:ext cx="6423025" cy="688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1" name="Rectangle 26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296671" y="1362636"/>
            <a:ext cx="3978506" cy="338554"/>
            <a:chOff x="296671" y="1362636"/>
            <a:chExt cx="3978506" cy="338554"/>
          </a:xfrm>
        </p:grpSpPr>
        <p:sp>
          <p:nvSpPr>
            <p:cNvPr id="4" name="TextBox 3"/>
            <p:cNvSpPr txBox="1"/>
            <p:nvPr/>
          </p:nvSpPr>
          <p:spPr>
            <a:xfrm>
              <a:off x="296671" y="1362636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A</a:t>
              </a:r>
              <a:endParaRPr lang="en-GB" sz="16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65477" y="1362636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B</a:t>
              </a:r>
              <a:endParaRPr lang="en-GB" sz="1600" b="1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6671" y="4890291"/>
            <a:ext cx="3983316" cy="338554"/>
            <a:chOff x="296671" y="1362636"/>
            <a:chExt cx="3983316" cy="338554"/>
          </a:xfrm>
        </p:grpSpPr>
        <p:sp>
          <p:nvSpPr>
            <p:cNvPr id="12" name="TextBox 11"/>
            <p:cNvSpPr txBox="1"/>
            <p:nvPr/>
          </p:nvSpPr>
          <p:spPr>
            <a:xfrm>
              <a:off x="296671" y="1362636"/>
              <a:ext cx="29367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C</a:t>
              </a:r>
              <a:endParaRPr lang="en-GB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965477" y="1362636"/>
              <a:ext cx="3145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D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205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4381</TotalTime>
  <Words>43</Words>
  <Application>Microsoft Office PowerPoint</Application>
  <PresentationFormat>A4 Paper (210x297 mm)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Theme</vt:lpstr>
      <vt:lpstr>PowerPoint Presentation</vt:lpstr>
    </vt:vector>
  </TitlesOfParts>
  <Company>MedImmune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 Sandercock</dc:creator>
  <cp:lastModifiedBy>Alan Sandercock</cp:lastModifiedBy>
  <cp:revision>107</cp:revision>
  <cp:lastPrinted>2014-10-20T09:04:44Z</cp:lastPrinted>
  <dcterms:created xsi:type="dcterms:W3CDTF">2014-07-30T15:49:42Z</dcterms:created>
  <dcterms:modified xsi:type="dcterms:W3CDTF">2015-07-28T14:27:26Z</dcterms:modified>
</cp:coreProperties>
</file>