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6" r:id="rId2"/>
  </p:sldIdLst>
  <p:sldSz cx="6858000" cy="9906000" type="A4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lan Sandercock" initials="AM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935" autoAdjust="0"/>
  </p:normalViewPr>
  <p:slideViewPr>
    <p:cSldViewPr snapToGrid="0">
      <p:cViewPr varScale="1">
        <p:scale>
          <a:sx n="77" d="100"/>
          <a:sy n="77" d="100"/>
        </p:scale>
        <p:origin x="-2718" y="-10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09F523-4180-496C-A5B2-4BB7E3026239}" type="datetimeFigureOut">
              <a:rPr lang="en-GB" smtClean="0"/>
              <a:t>28/07/2015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11375" y="744538"/>
            <a:ext cx="25749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87AF8D-4644-448F-BCFD-739DBE5B49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6959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7E8-5DC5-46A5-8039-74BC99CD67FD}" type="datetimeFigureOut">
              <a:rPr lang="en-US" smtClean="0"/>
              <a:t>7/28/2015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14EF4-79D2-4505-B4DC-DDD12B296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055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7E8-5DC5-46A5-8039-74BC99CD67FD}" type="datetimeFigureOut">
              <a:rPr lang="en-US" smtClean="0"/>
              <a:t>7/28/2015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14EF4-79D2-4505-B4DC-DDD12B296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879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8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7E8-5DC5-46A5-8039-74BC99CD67FD}" type="datetimeFigureOut">
              <a:rPr lang="en-US" smtClean="0"/>
              <a:t>7/28/2015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14EF4-79D2-4505-B4DC-DDD12B296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269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7E8-5DC5-46A5-8039-74BC99CD67FD}" type="datetimeFigureOut">
              <a:rPr lang="en-US" smtClean="0"/>
              <a:t>7/28/2015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14EF4-79D2-4505-B4DC-DDD12B296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194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7E8-5DC5-46A5-8039-74BC99CD67FD}" type="datetimeFigureOut">
              <a:rPr lang="en-US" smtClean="0"/>
              <a:t>7/28/2015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14EF4-79D2-4505-B4DC-DDD12B296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700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7E8-5DC5-46A5-8039-74BC99CD67FD}" type="datetimeFigureOut">
              <a:rPr lang="en-US" smtClean="0"/>
              <a:t>7/28/2015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14EF4-79D2-4505-B4DC-DDD12B296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200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7E8-5DC5-46A5-8039-74BC99CD67FD}" type="datetimeFigureOut">
              <a:rPr lang="en-US" smtClean="0"/>
              <a:t>7/28/2015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14EF4-79D2-4505-B4DC-DDD12B296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386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94408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2072924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7E8-5DC5-46A5-8039-74BC99CD67FD}" type="datetimeFigureOut">
              <a:rPr lang="en-US" smtClean="0"/>
              <a:t>7/28/2015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14EF4-79D2-4505-B4DC-DDD12B296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216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7E8-5DC5-46A5-8039-74BC99CD67FD}" type="datetimeFigureOut">
              <a:rPr lang="en-US" smtClean="0"/>
              <a:t>7/28/2015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14EF4-79D2-4505-B4DC-DDD12B296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784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7E8-5DC5-46A5-8039-74BC99CD67FD}" type="datetimeFigureOut">
              <a:rPr lang="en-US" smtClean="0"/>
              <a:t>7/28/2015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14EF4-79D2-4505-B4DC-DDD12B296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897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7E8-5DC5-46A5-8039-74BC99CD67FD}" type="datetimeFigureOut">
              <a:rPr lang="en-US" smtClean="0"/>
              <a:t>7/28/2015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14EF4-79D2-4505-B4DC-DDD12B296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120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A97E8-5DC5-46A5-8039-74BC99CD67FD}" type="datetimeFigureOut">
              <a:rPr lang="en-US" smtClean="0"/>
              <a:t>7/28/2015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7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14EF4-79D2-4505-B4DC-DDD12B296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869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56712" y="1151403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A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256712" y="3617099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B</a:t>
            </a:r>
            <a:endParaRPr lang="en-GB" dirty="0"/>
          </a:p>
        </p:txBody>
      </p:sp>
      <p:pic>
        <p:nvPicPr>
          <p:cNvPr id="10282" name="Picture 4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081" y="1001542"/>
            <a:ext cx="4132263" cy="2468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4" name="Picture 4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912" y="3848100"/>
            <a:ext cx="5308600" cy="221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6153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4357</TotalTime>
  <Words>2</Words>
  <Application>Microsoft Office PowerPoint</Application>
  <PresentationFormat>A4 Paper (210x297 mm)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Default Theme</vt:lpstr>
      <vt:lpstr>PowerPoint Presentation</vt:lpstr>
    </vt:vector>
  </TitlesOfParts>
  <Company>MedImmune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Alan Sandercock</dc:creator>
  <cp:lastModifiedBy>Alan Sandercock</cp:lastModifiedBy>
  <cp:revision>105</cp:revision>
  <cp:lastPrinted>2014-10-20T09:04:44Z</cp:lastPrinted>
  <dcterms:created xsi:type="dcterms:W3CDTF">2014-07-30T15:49:42Z</dcterms:created>
  <dcterms:modified xsi:type="dcterms:W3CDTF">2015-07-28T14:28:45Z</dcterms:modified>
</cp:coreProperties>
</file>