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2622" y="-1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5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6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9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0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0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8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1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8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9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2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6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7538" y="41100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07538" y="488099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87" y="499492"/>
            <a:ext cx="5665787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17" y="5236454"/>
            <a:ext cx="4976813" cy="361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1209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</TotalTime>
  <Words>2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Theme</vt:lpstr>
      <vt:lpstr>PowerPoint Presentation</vt:lpstr>
    </vt:vector>
  </TitlesOfParts>
  <Company>MedImmune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Sandercock</dc:creator>
  <cp:lastModifiedBy>Alan Sandercock</cp:lastModifiedBy>
  <cp:revision>5</cp:revision>
  <dcterms:created xsi:type="dcterms:W3CDTF">2015-05-13T16:24:24Z</dcterms:created>
  <dcterms:modified xsi:type="dcterms:W3CDTF">2015-07-28T14:29:46Z</dcterms:modified>
</cp:coreProperties>
</file>