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23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1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1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7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41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44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5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5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1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14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3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F79BB-2EE6-F443-8D36-37C7B4497878}" type="datetimeFigureOut">
              <a:rPr lang="en-US" smtClean="0"/>
              <a:t>3/21/15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05151-2324-5941-B861-1930CB506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8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" y="762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895600" y="709610"/>
            <a:ext cx="569387" cy="2278776"/>
            <a:chOff x="2895600" y="4214810"/>
            <a:chExt cx="569387" cy="2278776"/>
          </a:xfrm>
        </p:grpSpPr>
        <p:sp>
          <p:nvSpPr>
            <p:cNvPr id="4" name="TextBox 3"/>
            <p:cNvSpPr txBox="1"/>
            <p:nvPr/>
          </p:nvSpPr>
          <p:spPr>
            <a:xfrm>
              <a:off x="2895600" y="4214810"/>
              <a:ext cx="56938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POMGNT2</a:t>
              </a:r>
              <a:endParaRPr lang="en-US" sz="7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95600" y="4374712"/>
              <a:ext cx="39145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DAG1</a:t>
              </a:r>
              <a:endParaRPr lang="en-US" sz="7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95600" y="4534614"/>
              <a:ext cx="42191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LARGE</a:t>
              </a:r>
              <a:endParaRPr lang="en-US" sz="7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95600" y="4694516"/>
              <a:ext cx="463588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SGK196</a:t>
              </a:r>
              <a:endParaRPr lang="en-US" sz="7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95600" y="4854418"/>
              <a:ext cx="37382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FKTN</a:t>
              </a:r>
              <a:endParaRPr lang="en-US" sz="7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95600" y="5014320"/>
              <a:ext cx="34977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ISPD</a:t>
              </a:r>
              <a:endParaRPr lang="en-US" sz="7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95600" y="5174222"/>
              <a:ext cx="56938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B</a:t>
              </a:r>
              <a:r>
                <a:rPr lang="en-US" sz="700" dirty="0" smtClean="0"/>
                <a:t>3GALNT2</a:t>
              </a:r>
              <a:endParaRPr lang="en-US" sz="7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95600" y="5334124"/>
              <a:ext cx="47000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TMEM5</a:t>
              </a:r>
              <a:endParaRPr lang="en-US" sz="7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95600" y="5494026"/>
              <a:ext cx="45557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POMT2</a:t>
              </a:r>
              <a:endParaRPr lang="en-US" sz="7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95600" y="5653928"/>
              <a:ext cx="367408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FKRP</a:t>
              </a:r>
              <a:endParaRPr lang="en-US" sz="7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95600" y="5813830"/>
              <a:ext cx="45557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POMT1</a:t>
              </a:r>
              <a:endParaRPr lang="en-US" sz="7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95600" y="5973732"/>
              <a:ext cx="497252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GYLTL1B</a:t>
              </a:r>
              <a:endParaRPr lang="en-US" sz="7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95600" y="6133634"/>
              <a:ext cx="479618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B3GNT1</a:t>
              </a:r>
              <a:endParaRPr lang="en-US" sz="7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95600" y="6293531"/>
              <a:ext cx="56938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POMGNT1</a:t>
              </a:r>
              <a:endParaRPr lang="en-US" sz="7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080" y="2971799"/>
            <a:ext cx="2278776" cy="569387"/>
            <a:chOff x="4038600" y="5131668"/>
            <a:chExt cx="2278776" cy="569387"/>
          </a:xfrm>
        </p:grpSpPr>
        <p:sp>
          <p:nvSpPr>
            <p:cNvPr id="19" name="TextBox 18"/>
            <p:cNvSpPr txBox="1"/>
            <p:nvPr/>
          </p:nvSpPr>
          <p:spPr>
            <a:xfrm rot="16200000">
              <a:off x="3853934" y="5316334"/>
              <a:ext cx="56938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POMGNT1</a:t>
              </a:r>
              <a:endParaRPr lang="en-US" sz="7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4058720" y="5271450"/>
              <a:ext cx="479618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B3GNT1</a:t>
              </a:r>
              <a:endParaRPr lang="en-US" sz="7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4209805" y="5280267"/>
              <a:ext cx="497252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GYLTL1B</a:t>
              </a:r>
              <a:endParaRPr lang="en-US" sz="7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4390546" y="5259428"/>
              <a:ext cx="45557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POMT1</a:t>
              </a:r>
              <a:endParaRPr lang="en-US" sz="7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4594531" y="5215345"/>
              <a:ext cx="367408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FKRP</a:t>
              </a:r>
              <a:endParaRPr lang="en-US" sz="7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4710350" y="5259428"/>
              <a:ext cx="45557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POMT2</a:t>
              </a:r>
              <a:endParaRPr lang="en-US" sz="7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4863039" y="5266641"/>
              <a:ext cx="47000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TMEM5</a:t>
              </a:r>
              <a:endParaRPr lang="en-US" sz="700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4973248" y="5316334"/>
              <a:ext cx="56938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B3GALNT2</a:t>
              </a:r>
              <a:endParaRPr lang="en-US" sz="700" dirty="0"/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5242955" y="5206529"/>
              <a:ext cx="34977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ISPD</a:t>
              </a:r>
              <a:endParaRPr lang="en-US" sz="700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5390835" y="5218551"/>
              <a:ext cx="37382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FKTN</a:t>
              </a:r>
              <a:endParaRPr lang="en-US" sz="700" dirty="0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5505853" y="5263435"/>
              <a:ext cx="463588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SGK196</a:t>
              </a:r>
              <a:endParaRPr lang="en-US" sz="700" dirty="0"/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5686594" y="5242596"/>
              <a:ext cx="42191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LARGE</a:t>
              </a:r>
              <a:endParaRPr lang="en-US" sz="700" dirty="0"/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5861724" y="5227368"/>
              <a:ext cx="39145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DAG1</a:t>
              </a:r>
              <a:endParaRPr lang="en-US" sz="700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6200000">
              <a:off x="5932655" y="5316334"/>
              <a:ext cx="56938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POMGNT2</a:t>
              </a:r>
              <a:endParaRPr lang="en-US" sz="700" dirty="0"/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/>
          <a:srcRect l="77539" t="17845" r="15704" b="2284"/>
          <a:stretch/>
        </p:blipFill>
        <p:spPr>
          <a:xfrm>
            <a:off x="3505200" y="745067"/>
            <a:ext cx="350710" cy="276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76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Miller</dc:creator>
  <cp:lastModifiedBy>Michael Miller</cp:lastModifiedBy>
  <cp:revision>1</cp:revision>
  <dcterms:created xsi:type="dcterms:W3CDTF">2015-03-21T16:36:12Z</dcterms:created>
  <dcterms:modified xsi:type="dcterms:W3CDTF">2015-03-21T16:36:44Z</dcterms:modified>
</cp:coreProperties>
</file>