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>
      <p:cViewPr>
        <p:scale>
          <a:sx n="70" d="100"/>
          <a:sy n="70" d="100"/>
        </p:scale>
        <p:origin x="-348" y="-2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B1D48-CFA6-4B64-A389-E73F13BBDEAE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8B9B0-3D8D-4264-B762-FA040915A7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6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1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652481" y="15751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6632" y="2208775"/>
            <a:ext cx="6648528" cy="2939289"/>
            <a:chOff x="211273" y="971600"/>
            <a:chExt cx="6648528" cy="2939289"/>
          </a:xfrm>
        </p:grpSpPr>
        <p:pic>
          <p:nvPicPr>
            <p:cNvPr id="4" name="Picture 3" descr="C:\Programme\Diskus32\017___pkm2.jpg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73" y="971600"/>
              <a:ext cx="2160000" cy="144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3" descr="C:\Programme\Diskus32\016___pkm2.jpg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73" y="2470889"/>
              <a:ext cx="2160000" cy="144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 descr="C:\Programme\Diskus32\004___cd31.jp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28" y="2470889"/>
              <a:ext cx="2160000" cy="144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 descr="C:\Programme\Diskus32\003___pkm2.jpg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28" y="971600"/>
              <a:ext cx="2160000" cy="144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 descr="C:\Programme\Diskus32\005___pkm2.jpg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376" y="971600"/>
              <a:ext cx="2160000" cy="144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 descr="C:\Programme\Diskus32\006___cd31.jpg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376" y="2470889"/>
              <a:ext cx="2160000" cy="144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echteck 9"/>
            <p:cNvSpPr/>
            <p:nvPr/>
          </p:nvSpPr>
          <p:spPr>
            <a:xfrm>
              <a:off x="1778156" y="2128501"/>
              <a:ext cx="61106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PKM2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hteck 10"/>
            <p:cNvSpPr/>
            <p:nvPr/>
          </p:nvSpPr>
          <p:spPr>
            <a:xfrm>
              <a:off x="3970063" y="2128501"/>
              <a:ext cx="61106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PKM2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6206212" y="2128501"/>
              <a:ext cx="61106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PKM2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hteck 12"/>
            <p:cNvSpPr/>
            <p:nvPr/>
          </p:nvSpPr>
          <p:spPr>
            <a:xfrm>
              <a:off x="1855946" y="3630341"/>
              <a:ext cx="5757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CD31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hteck 13"/>
            <p:cNvSpPr/>
            <p:nvPr/>
          </p:nvSpPr>
          <p:spPr>
            <a:xfrm>
              <a:off x="4047853" y="3630341"/>
              <a:ext cx="5757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CD31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hteck 14"/>
            <p:cNvSpPr/>
            <p:nvPr/>
          </p:nvSpPr>
          <p:spPr>
            <a:xfrm>
              <a:off x="6284002" y="3630341"/>
              <a:ext cx="5757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CD31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05340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Bildschirmpräsentation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Ninel Azoitei</dc:creator>
  <cp:lastModifiedBy>Ninel Azoitei</cp:lastModifiedBy>
  <cp:revision>92</cp:revision>
  <dcterms:created xsi:type="dcterms:W3CDTF">2015-05-07T09:51:10Z</dcterms:created>
  <dcterms:modified xsi:type="dcterms:W3CDTF">2015-11-25T07:39:33Z</dcterms:modified>
</cp:coreProperties>
</file>