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348" y="-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S3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rrowheads="1"/>
          </p:cNvPicPr>
          <p:nvPr/>
        </p:nvPicPr>
        <p:blipFill>
          <a:blip r:embed="rId2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1" y="4786506"/>
            <a:ext cx="3168000" cy="2375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 rot="16200000">
            <a:off x="-97210" y="5828601"/>
            <a:ext cx="606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vWF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 rot="16200000">
            <a:off x="-233466" y="3384443"/>
            <a:ext cx="8787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Desmin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98672" y="1137102"/>
            <a:ext cx="8435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BxPC3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95809" y="1929190"/>
            <a:ext cx="8659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shRNA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368" y="4786506"/>
            <a:ext cx="3153259" cy="2375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hteck 11"/>
          <p:cNvSpPr/>
          <p:nvPr/>
        </p:nvSpPr>
        <p:spPr>
          <a:xfrm>
            <a:off x="4736169" y="1929190"/>
            <a:ext cx="9925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shPKM2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6" name="Picture 8"/>
          <p:cNvPicPr>
            <a:picLocks noChangeArrowheads="1"/>
          </p:cNvPicPr>
          <p:nvPr/>
        </p:nvPicPr>
        <p:blipFill>
          <a:blip r:embed="rId4" cstate="print">
            <a:lum bright="-3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368" y="2352385"/>
            <a:ext cx="3168000" cy="237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rrowheads="1"/>
          </p:cNvPicPr>
          <p:nvPr/>
        </p:nvPicPr>
        <p:blipFill>
          <a:blip r:embed="rId5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1" y="2352385"/>
            <a:ext cx="3168000" cy="237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0" name="Gerade Verbindung mit Pfeil 29"/>
          <p:cNvCxnSpPr/>
          <p:nvPr/>
        </p:nvCxnSpPr>
        <p:spPr>
          <a:xfrm flipH="1" flipV="1">
            <a:off x="5096209" y="6141894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/>
          <p:nvPr/>
        </p:nvCxnSpPr>
        <p:spPr>
          <a:xfrm flipH="1" flipV="1">
            <a:off x="4666008" y="5148878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 flipH="1" flipV="1">
            <a:off x="4954040" y="5076870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 flipV="1">
            <a:off x="5744281" y="5004862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flipH="1" flipV="1">
            <a:off x="6248337" y="5229270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H="1" flipV="1">
            <a:off x="4233960" y="5493822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H="1" flipV="1">
            <a:off x="4810024" y="5781854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H="1" flipV="1">
            <a:off x="4305968" y="6228998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H="1" flipV="1">
            <a:off x="5024201" y="3921521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H="1" flipV="1">
            <a:off x="3873920" y="3633489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H="1" flipV="1">
            <a:off x="4736169" y="4065537"/>
            <a:ext cx="145863" cy="87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6082179" y="4572000"/>
            <a:ext cx="57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/>
          <p:nvPr/>
        </p:nvCxnSpPr>
        <p:spPr>
          <a:xfrm>
            <a:off x="6082179" y="6984647"/>
            <a:ext cx="57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4867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Bildschirmpräsentation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92</cp:revision>
  <dcterms:created xsi:type="dcterms:W3CDTF">2015-05-07T09:51:10Z</dcterms:created>
  <dcterms:modified xsi:type="dcterms:W3CDTF">2015-11-25T07:39:54Z</dcterms:modified>
</cp:coreProperties>
</file>