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38" autoAdjust="0"/>
    <p:restoredTop sz="94660"/>
  </p:normalViewPr>
  <p:slideViewPr>
    <p:cSldViewPr>
      <p:cViewPr>
        <p:scale>
          <a:sx n="70" d="100"/>
          <a:sy n="70" d="100"/>
        </p:scale>
        <p:origin x="-348" y="-24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B1D48-CFA6-4B64-A389-E73F13BBDEAE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8B9B0-3D8D-4264-B762-FA040915A72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78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93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6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40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9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45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32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87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11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88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F0B90-C656-4125-B859-3F667D12B0FD}" type="datetimeFigureOut">
              <a:rPr lang="en-US" smtClean="0"/>
              <a:t>11/25/2015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0DC36-E1D5-43EF-95B3-3CE7D124D0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99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652481" y="15751"/>
            <a:ext cx="11608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Supplem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S4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uppieren 20"/>
          <p:cNvGrpSpPr/>
          <p:nvPr/>
        </p:nvGrpSpPr>
        <p:grpSpPr>
          <a:xfrm>
            <a:off x="1268760" y="2267744"/>
            <a:ext cx="4356893" cy="3177644"/>
            <a:chOff x="1268760" y="2267744"/>
            <a:chExt cx="4356893" cy="3177644"/>
          </a:xfrm>
        </p:grpSpPr>
        <p:sp>
          <p:nvSpPr>
            <p:cNvPr id="3" name="Rechteck 2"/>
            <p:cNvSpPr/>
            <p:nvPr/>
          </p:nvSpPr>
          <p:spPr>
            <a:xfrm>
              <a:off x="4252604" y="2792125"/>
              <a:ext cx="73930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Capan1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Rechteck 3"/>
            <p:cNvSpPr/>
            <p:nvPr/>
          </p:nvSpPr>
          <p:spPr>
            <a:xfrm>
              <a:off x="1958521" y="2792125"/>
              <a:ext cx="67839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BxPC3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hteck 4"/>
            <p:cNvSpPr/>
            <p:nvPr/>
          </p:nvSpPr>
          <p:spPr>
            <a:xfrm>
              <a:off x="2595372" y="5199167"/>
              <a:ext cx="68961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shPKM2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hteck 5"/>
            <p:cNvSpPr/>
            <p:nvPr/>
          </p:nvSpPr>
          <p:spPr>
            <a:xfrm>
              <a:off x="4919901" y="5199167"/>
              <a:ext cx="68961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shPKM2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hteck 6"/>
            <p:cNvSpPr/>
            <p:nvPr/>
          </p:nvSpPr>
          <p:spPr>
            <a:xfrm>
              <a:off x="4350535" y="5199167"/>
              <a:ext cx="5389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shScr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hteck 7"/>
            <p:cNvSpPr/>
            <p:nvPr/>
          </p:nvSpPr>
          <p:spPr>
            <a:xfrm>
              <a:off x="2071518" y="5199167"/>
              <a:ext cx="5389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shScr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9" name="Objek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8999608"/>
                </p:ext>
              </p:extLst>
            </p:nvPr>
          </p:nvGraphicFramePr>
          <p:xfrm>
            <a:off x="1268760" y="3122702"/>
            <a:ext cx="2052637" cy="21955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8" name="Prism Project" r:id="rId3" imgW="2052000" imgH="2196000" progId="Prism5.Document">
                    <p:embed/>
                  </p:oleObj>
                </mc:Choice>
                <mc:Fallback>
                  <p:oleObj name="Prism Project" r:id="rId3" imgW="2052000" imgH="2196000" progId="Prism5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68760" y="3122702"/>
                          <a:ext cx="2052637" cy="21955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k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84773833"/>
                </p:ext>
              </p:extLst>
            </p:nvPr>
          </p:nvGraphicFramePr>
          <p:xfrm>
            <a:off x="3573015" y="3120486"/>
            <a:ext cx="2052638" cy="21955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79" name="Prism Project" r:id="rId5" imgW="2052000" imgH="2196000" progId="Prism5.Document">
                    <p:embed/>
                  </p:oleObj>
                </mc:Choice>
                <mc:Fallback>
                  <p:oleObj name="Prism Project" r:id="rId5" imgW="2052000" imgH="2196000" progId="Prism5.Document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3015" y="3120486"/>
                          <a:ext cx="2052638" cy="21955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Rechteck 10"/>
            <p:cNvSpPr/>
            <p:nvPr/>
          </p:nvSpPr>
          <p:spPr>
            <a:xfrm>
              <a:off x="4343837" y="3099445"/>
              <a:ext cx="120569" cy="13074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4423457" y="3053052"/>
              <a:ext cx="298197" cy="223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hteck 12"/>
            <p:cNvSpPr/>
            <p:nvPr/>
          </p:nvSpPr>
          <p:spPr>
            <a:xfrm>
              <a:off x="4765828" y="3099445"/>
              <a:ext cx="120569" cy="1307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4" name="Rechteck 13"/>
            <p:cNvSpPr/>
            <p:nvPr/>
          </p:nvSpPr>
          <p:spPr>
            <a:xfrm>
              <a:off x="4845448" y="3061617"/>
              <a:ext cx="291486" cy="223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Hy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hteck 14"/>
            <p:cNvSpPr/>
            <p:nvPr/>
          </p:nvSpPr>
          <p:spPr>
            <a:xfrm>
              <a:off x="2059839" y="3094251"/>
              <a:ext cx="120569" cy="13074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6" name="Rechteck 15"/>
            <p:cNvSpPr/>
            <p:nvPr/>
          </p:nvSpPr>
          <p:spPr>
            <a:xfrm>
              <a:off x="2139459" y="3047858"/>
              <a:ext cx="298197" cy="223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hteck 16"/>
            <p:cNvSpPr/>
            <p:nvPr/>
          </p:nvSpPr>
          <p:spPr>
            <a:xfrm>
              <a:off x="2481830" y="3094251"/>
              <a:ext cx="120569" cy="13074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8" name="Rechteck 17"/>
            <p:cNvSpPr/>
            <p:nvPr/>
          </p:nvSpPr>
          <p:spPr>
            <a:xfrm>
              <a:off x="2561450" y="3056423"/>
              <a:ext cx="291486" cy="2235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sz="1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Hy</a:t>
              </a:r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hteck 18"/>
            <p:cNvSpPr/>
            <p:nvPr/>
          </p:nvSpPr>
          <p:spPr>
            <a:xfrm>
              <a:off x="1305173" y="2267744"/>
              <a:ext cx="351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hteck 19"/>
            <p:cNvSpPr/>
            <p:nvPr/>
          </p:nvSpPr>
          <p:spPr>
            <a:xfrm>
              <a:off x="3308341" y="2267744"/>
              <a:ext cx="3513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de-DE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760101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Bildschirmpräsentation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Larissa</vt:lpstr>
      <vt:lpstr>Prism Project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Ninel Azoitei</dc:creator>
  <cp:lastModifiedBy>Ninel Azoitei</cp:lastModifiedBy>
  <cp:revision>92</cp:revision>
  <dcterms:created xsi:type="dcterms:W3CDTF">2015-05-07T09:51:10Z</dcterms:created>
  <dcterms:modified xsi:type="dcterms:W3CDTF">2015-11-25T07:40:07Z</dcterms:modified>
</cp:coreProperties>
</file>