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>
      <p:cViewPr>
        <p:scale>
          <a:sx n="70" d="100"/>
          <a:sy n="70" d="100"/>
        </p:scale>
        <p:origin x="-348" y="-2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B1D48-CFA6-4B64-A389-E73F13BBDEAE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8B9B0-3D8D-4264-B762-FA040915A7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9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6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4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9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3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7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11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8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9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652481" y="15751"/>
            <a:ext cx="1160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S6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uppieren 35"/>
          <p:cNvGrpSpPr/>
          <p:nvPr/>
        </p:nvGrpSpPr>
        <p:grpSpPr>
          <a:xfrm>
            <a:off x="4509120" y="2843808"/>
            <a:ext cx="2232248" cy="3164990"/>
            <a:chOff x="4365104" y="2843808"/>
            <a:chExt cx="2232248" cy="3164990"/>
          </a:xfrm>
        </p:grpSpPr>
        <p:graphicFrame>
          <p:nvGraphicFramePr>
            <p:cNvPr id="30" name="Objekt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4992439"/>
                </p:ext>
              </p:extLst>
            </p:nvPr>
          </p:nvGraphicFramePr>
          <p:xfrm>
            <a:off x="4365104" y="3742157"/>
            <a:ext cx="1817222" cy="2173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6" name="Prism Project" r:id="rId3" imgW="2016000" imgH="2412000" progId="Prism5.Document">
                    <p:embed/>
                  </p:oleObj>
                </mc:Choice>
                <mc:Fallback>
                  <p:oleObj name="Prism Project" r:id="rId3" imgW="2016000" imgH="2412000" progId="Prism5.Document">
                    <p:embed/>
                    <p:pic>
                      <p:nvPicPr>
                        <p:cNvPr id="0" name="Objek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5104" y="3742157"/>
                          <a:ext cx="1817222" cy="2173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hteck 9"/>
            <p:cNvSpPr/>
            <p:nvPr/>
          </p:nvSpPr>
          <p:spPr>
            <a:xfrm>
              <a:off x="4941168" y="3604715"/>
              <a:ext cx="644069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900" i="1" dirty="0">
                  <a:latin typeface="Arial Narrow" pitchFamily="34" charset="0"/>
                  <a:cs typeface="Arial" panose="020B0604020202020204" pitchFamily="34" charset="0"/>
                </a:rPr>
                <a:t>p</a:t>
              </a:r>
              <a:r>
                <a:rPr lang="de-DE" sz="900" i="1" dirty="0" smtClean="0">
                  <a:latin typeface="Arial Narrow" pitchFamily="34" charset="0"/>
                  <a:cs typeface="Arial" panose="020B0604020202020204" pitchFamily="34" charset="0"/>
                </a:rPr>
                <a:t>=0.0001</a:t>
              </a:r>
              <a:endParaRPr lang="en-US" sz="900" i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Gerade Verbindung 10"/>
            <p:cNvCxnSpPr/>
            <p:nvPr/>
          </p:nvCxnSpPr>
          <p:spPr>
            <a:xfrm flipH="1">
              <a:off x="5111614" y="3803831"/>
              <a:ext cx="25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hteck 11"/>
            <p:cNvSpPr/>
            <p:nvPr/>
          </p:nvSpPr>
          <p:spPr>
            <a:xfrm>
              <a:off x="5013176" y="3399263"/>
              <a:ext cx="604879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900" i="1" dirty="0" smtClean="0">
                  <a:latin typeface="Arial Narrow" pitchFamily="34" charset="0"/>
                  <a:cs typeface="Arial" panose="020B0604020202020204" pitchFamily="34" charset="0"/>
                </a:rPr>
                <a:t>p=0.0004</a:t>
              </a:r>
              <a:endParaRPr lang="en-US" sz="900" i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Gerade Verbindung 12"/>
            <p:cNvCxnSpPr/>
            <p:nvPr/>
          </p:nvCxnSpPr>
          <p:spPr>
            <a:xfrm flipH="1">
              <a:off x="5330974" y="4262309"/>
              <a:ext cx="43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hteck 13"/>
            <p:cNvSpPr/>
            <p:nvPr/>
          </p:nvSpPr>
          <p:spPr>
            <a:xfrm>
              <a:off x="5254704" y="4064670"/>
              <a:ext cx="80652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900" i="1" dirty="0" smtClean="0">
                  <a:latin typeface="Arial Narrow" pitchFamily="34" charset="0"/>
                  <a:cs typeface="Arial" panose="020B0604020202020204" pitchFamily="34" charset="0"/>
                </a:rPr>
                <a:t>p&lt;0.0001</a:t>
              </a:r>
              <a:endParaRPr lang="en-US" sz="900" i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Gerade Verbindung 14"/>
            <p:cNvCxnSpPr/>
            <p:nvPr/>
          </p:nvCxnSpPr>
          <p:spPr>
            <a:xfrm flipH="1">
              <a:off x="5104907" y="3610560"/>
              <a:ext cx="43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hteck 15"/>
            <p:cNvSpPr/>
            <p:nvPr/>
          </p:nvSpPr>
          <p:spPr>
            <a:xfrm>
              <a:off x="6015141" y="5563221"/>
              <a:ext cx="58221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shPKM2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hteck 16"/>
            <p:cNvSpPr/>
            <p:nvPr/>
          </p:nvSpPr>
          <p:spPr>
            <a:xfrm>
              <a:off x="6011288" y="5747188"/>
              <a:ext cx="35779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p65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hteck 17"/>
            <p:cNvSpPr/>
            <p:nvPr/>
          </p:nvSpPr>
          <p:spPr>
            <a:xfrm>
              <a:off x="5152383" y="5563221"/>
              <a:ext cx="3000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#2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hteck 18"/>
            <p:cNvSpPr/>
            <p:nvPr/>
          </p:nvSpPr>
          <p:spPr>
            <a:xfrm>
              <a:off x="4980790" y="5547832"/>
              <a:ext cx="2263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dirty="0" smtClean="0">
                  <a:latin typeface="Arial Narrow" pitchFamily="34" charset="0"/>
                  <a:cs typeface="Arial" panose="020B0604020202020204" pitchFamily="34" charset="0"/>
                </a:rPr>
                <a:t>-</a:t>
              </a:r>
              <a:endParaRPr lang="en-US" sz="12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hteck 19"/>
            <p:cNvSpPr/>
            <p:nvPr/>
          </p:nvSpPr>
          <p:spPr>
            <a:xfrm>
              <a:off x="4980790" y="5731799"/>
              <a:ext cx="2263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dirty="0" smtClean="0">
                  <a:latin typeface="Arial Narrow" pitchFamily="34" charset="0"/>
                  <a:cs typeface="Arial" panose="020B0604020202020204" pitchFamily="34" charset="0"/>
                </a:rPr>
                <a:t>-</a:t>
              </a:r>
              <a:endParaRPr lang="en-US" sz="12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hteck 20"/>
            <p:cNvSpPr/>
            <p:nvPr/>
          </p:nvSpPr>
          <p:spPr>
            <a:xfrm>
              <a:off x="5200008" y="5731799"/>
              <a:ext cx="2263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dirty="0" smtClean="0">
                  <a:latin typeface="Arial Narrow" pitchFamily="34" charset="0"/>
                  <a:cs typeface="Arial" panose="020B0604020202020204" pitchFamily="34" charset="0"/>
                </a:rPr>
                <a:t>-</a:t>
              </a:r>
              <a:endParaRPr lang="en-US" sz="12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hteck 21"/>
            <p:cNvSpPr/>
            <p:nvPr/>
          </p:nvSpPr>
          <p:spPr>
            <a:xfrm>
              <a:off x="5644773" y="5731799"/>
              <a:ext cx="25840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dirty="0">
                  <a:latin typeface="Arial Narrow" pitchFamily="34" charset="0"/>
                  <a:cs typeface="Arial" panose="020B0604020202020204" pitchFamily="34" charset="0"/>
                </a:rPr>
                <a:t>+</a:t>
              </a:r>
              <a:endParaRPr lang="en-US" sz="12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hteck 22"/>
            <p:cNvSpPr/>
            <p:nvPr/>
          </p:nvSpPr>
          <p:spPr>
            <a:xfrm>
              <a:off x="5380122" y="5563221"/>
              <a:ext cx="3000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#4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5614252" y="5563221"/>
              <a:ext cx="3000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#2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5835886" y="5563221"/>
              <a:ext cx="3000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#4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5432942" y="5731799"/>
              <a:ext cx="2263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dirty="0" smtClean="0">
                  <a:latin typeface="Arial Narrow" pitchFamily="34" charset="0"/>
                  <a:cs typeface="Arial" panose="020B0604020202020204" pitchFamily="34" charset="0"/>
                </a:rPr>
                <a:t>-</a:t>
              </a:r>
              <a:endParaRPr lang="en-US" sz="12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5842727" y="5731799"/>
              <a:ext cx="25840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dirty="0">
                  <a:latin typeface="Arial Narrow" pitchFamily="34" charset="0"/>
                  <a:cs typeface="Arial" panose="020B0604020202020204" pitchFamily="34" charset="0"/>
                </a:rPr>
                <a:t>+</a:t>
              </a:r>
              <a:endParaRPr lang="en-US" sz="12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8" name="Gerade Verbindung 27"/>
            <p:cNvCxnSpPr/>
            <p:nvPr/>
          </p:nvCxnSpPr>
          <p:spPr>
            <a:xfrm flipH="1">
              <a:off x="5568490" y="4038472"/>
              <a:ext cx="432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hteck 28"/>
            <p:cNvSpPr/>
            <p:nvPr/>
          </p:nvSpPr>
          <p:spPr>
            <a:xfrm>
              <a:off x="5492220" y="3840833"/>
              <a:ext cx="80652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900" i="1" dirty="0" smtClean="0">
                  <a:latin typeface="Arial Narrow" pitchFamily="34" charset="0"/>
                  <a:cs typeface="Arial" panose="020B0604020202020204" pitchFamily="34" charset="0"/>
                </a:rPr>
                <a:t>p=0.0014</a:t>
              </a:r>
              <a:endParaRPr lang="en-US" sz="900" i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hteck 30"/>
            <p:cNvSpPr/>
            <p:nvPr/>
          </p:nvSpPr>
          <p:spPr>
            <a:xfrm>
              <a:off x="4797152" y="2843808"/>
              <a:ext cx="55534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 Narrow" pitchFamily="34" charset="0"/>
                  <a:cs typeface="Arial" panose="020B0604020202020204" pitchFamily="34" charset="0"/>
                </a:rPr>
                <a:t>PaTu2</a:t>
              </a:r>
              <a:endParaRPr lang="en-US" sz="1200" b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hteck 31"/>
            <p:cNvSpPr/>
            <p:nvPr/>
          </p:nvSpPr>
          <p:spPr>
            <a:xfrm>
              <a:off x="4907219" y="3105425"/>
              <a:ext cx="108693" cy="11386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Arial Narrow" pitchFamily="34" charset="0"/>
              </a:endParaRPr>
            </a:p>
          </p:txBody>
        </p:sp>
        <p:sp>
          <p:nvSpPr>
            <p:cNvPr id="33" name="Rechteck 32"/>
            <p:cNvSpPr/>
            <p:nvPr/>
          </p:nvSpPr>
          <p:spPr>
            <a:xfrm>
              <a:off x="4978996" y="3041169"/>
              <a:ext cx="32412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 Narrow" pitchFamily="34" charset="0"/>
                  <a:cs typeface="Arial" panose="020B0604020202020204" pitchFamily="34" charset="0"/>
                </a:rPr>
                <a:t>No</a:t>
              </a:r>
              <a:endParaRPr lang="en-US" sz="1000" b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hteck 33"/>
            <p:cNvSpPr/>
            <p:nvPr/>
          </p:nvSpPr>
          <p:spPr>
            <a:xfrm>
              <a:off x="5287646" y="3105425"/>
              <a:ext cx="108693" cy="113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Arial Narrow" pitchFamily="34" charset="0"/>
              </a:endParaRPr>
            </a:p>
          </p:txBody>
        </p:sp>
        <p:sp>
          <p:nvSpPr>
            <p:cNvPr id="35" name="Rechteck 34"/>
            <p:cNvSpPr/>
            <p:nvPr/>
          </p:nvSpPr>
          <p:spPr>
            <a:xfrm>
              <a:off x="5359423" y="3041169"/>
              <a:ext cx="31771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 Narrow" pitchFamily="34" charset="0"/>
                  <a:cs typeface="Arial" panose="020B0604020202020204" pitchFamily="34" charset="0"/>
                </a:rPr>
                <a:t>Hy</a:t>
              </a:r>
              <a:endParaRPr lang="en-US" sz="1000" b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2348880" y="3275856"/>
            <a:ext cx="2164919" cy="2675964"/>
            <a:chOff x="2348880" y="3275856"/>
            <a:chExt cx="2164919" cy="2675964"/>
          </a:xfrm>
        </p:grpSpPr>
        <p:sp>
          <p:nvSpPr>
            <p:cNvPr id="38" name="Rechteck 37"/>
            <p:cNvSpPr/>
            <p:nvPr/>
          </p:nvSpPr>
          <p:spPr>
            <a:xfrm>
              <a:off x="3787318" y="5544629"/>
              <a:ext cx="72648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shPKM2 #4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hteck 38"/>
            <p:cNvSpPr/>
            <p:nvPr/>
          </p:nvSpPr>
          <p:spPr>
            <a:xfrm>
              <a:off x="2686929" y="3275856"/>
              <a:ext cx="55534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 Narrow" pitchFamily="34" charset="0"/>
                  <a:cs typeface="Arial" panose="020B0604020202020204" pitchFamily="34" charset="0"/>
                </a:rPr>
                <a:t>PaTu2</a:t>
              </a:r>
              <a:endParaRPr lang="en-US" sz="1200" b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hteck 39"/>
            <p:cNvSpPr/>
            <p:nvPr/>
          </p:nvSpPr>
          <p:spPr>
            <a:xfrm>
              <a:off x="3787318" y="5705599"/>
              <a:ext cx="35779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p65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41" name="Objekt 4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6300019"/>
                </p:ext>
              </p:extLst>
            </p:nvPr>
          </p:nvGraphicFramePr>
          <p:xfrm>
            <a:off x="2348880" y="3770446"/>
            <a:ext cx="1555718" cy="2096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7" name="Prism Project" r:id="rId5" imgW="1764000" imgH="2376000" progId="Prism5.Document">
                    <p:embed/>
                  </p:oleObj>
                </mc:Choice>
                <mc:Fallback>
                  <p:oleObj name="Prism Project" r:id="rId5" imgW="1764000" imgH="2376000" progId="Prism5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8880" y="3770446"/>
                          <a:ext cx="1555718" cy="2096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Rechteck 41"/>
            <p:cNvSpPr/>
            <p:nvPr/>
          </p:nvSpPr>
          <p:spPr>
            <a:xfrm>
              <a:off x="2837125" y="5544629"/>
              <a:ext cx="22794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>
                  <a:latin typeface="Arial Narrow" pitchFamily="34" charset="0"/>
                  <a:cs typeface="Arial" panose="020B0604020202020204" pitchFamily="34" charset="0"/>
                </a:rPr>
                <a:t>-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hteck 42"/>
            <p:cNvSpPr/>
            <p:nvPr/>
          </p:nvSpPr>
          <p:spPr>
            <a:xfrm>
              <a:off x="3209408" y="5544629"/>
              <a:ext cx="24558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+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hteck 43"/>
            <p:cNvSpPr/>
            <p:nvPr/>
          </p:nvSpPr>
          <p:spPr>
            <a:xfrm>
              <a:off x="3593198" y="5544629"/>
              <a:ext cx="24558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+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hteck 44"/>
            <p:cNvSpPr/>
            <p:nvPr/>
          </p:nvSpPr>
          <p:spPr>
            <a:xfrm>
              <a:off x="3592233" y="5705599"/>
              <a:ext cx="24558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 smtClean="0">
                  <a:latin typeface="Arial Narrow" pitchFamily="34" charset="0"/>
                  <a:cs typeface="Arial" panose="020B0604020202020204" pitchFamily="34" charset="0"/>
                </a:rPr>
                <a:t>+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hteck 45"/>
            <p:cNvSpPr/>
            <p:nvPr/>
          </p:nvSpPr>
          <p:spPr>
            <a:xfrm>
              <a:off x="2835770" y="5705599"/>
              <a:ext cx="22794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>
                  <a:latin typeface="Arial Narrow" pitchFamily="34" charset="0"/>
                  <a:cs typeface="Arial" panose="020B0604020202020204" pitchFamily="34" charset="0"/>
                </a:rPr>
                <a:t>-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hteck 46"/>
            <p:cNvSpPr/>
            <p:nvPr/>
          </p:nvSpPr>
          <p:spPr>
            <a:xfrm>
              <a:off x="3235247" y="5705599"/>
              <a:ext cx="22794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dirty="0">
                  <a:latin typeface="Arial Narrow" pitchFamily="34" charset="0"/>
                  <a:cs typeface="Arial" panose="020B0604020202020204" pitchFamily="34" charset="0"/>
                </a:rPr>
                <a:t>-</a:t>
              </a:r>
              <a:endParaRPr lang="en-US" sz="10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hteck 47"/>
            <p:cNvSpPr/>
            <p:nvPr/>
          </p:nvSpPr>
          <p:spPr>
            <a:xfrm>
              <a:off x="2796996" y="3537473"/>
              <a:ext cx="108693" cy="11386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Arial Narrow" pitchFamily="34" charset="0"/>
              </a:endParaRPr>
            </a:p>
          </p:txBody>
        </p:sp>
        <p:sp>
          <p:nvSpPr>
            <p:cNvPr id="49" name="Rechteck 48"/>
            <p:cNvSpPr/>
            <p:nvPr/>
          </p:nvSpPr>
          <p:spPr>
            <a:xfrm>
              <a:off x="2868773" y="3473217"/>
              <a:ext cx="32412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 Narrow" pitchFamily="34" charset="0"/>
                  <a:cs typeface="Arial" panose="020B0604020202020204" pitchFamily="34" charset="0"/>
                </a:rPr>
                <a:t>No</a:t>
              </a:r>
              <a:endParaRPr lang="en-US" sz="1000" b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hteck 49"/>
            <p:cNvSpPr/>
            <p:nvPr/>
          </p:nvSpPr>
          <p:spPr>
            <a:xfrm>
              <a:off x="3177423" y="3537473"/>
              <a:ext cx="108693" cy="113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Arial Narrow" pitchFamily="34" charset="0"/>
              </a:endParaRPr>
            </a:p>
          </p:txBody>
        </p:sp>
        <p:sp>
          <p:nvSpPr>
            <p:cNvPr id="51" name="Rechteck 50"/>
            <p:cNvSpPr/>
            <p:nvPr/>
          </p:nvSpPr>
          <p:spPr>
            <a:xfrm>
              <a:off x="3249200" y="3473217"/>
              <a:ext cx="31771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 Narrow" pitchFamily="34" charset="0"/>
                  <a:cs typeface="Arial" panose="020B0604020202020204" pitchFamily="34" charset="0"/>
                </a:rPr>
                <a:t>Hy</a:t>
              </a:r>
              <a:endParaRPr lang="en-US" sz="1000" b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hteck 51"/>
            <p:cNvSpPr/>
            <p:nvPr/>
          </p:nvSpPr>
          <p:spPr>
            <a:xfrm>
              <a:off x="2835362" y="4189901"/>
              <a:ext cx="80652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900" i="1" dirty="0" smtClean="0">
                  <a:latin typeface="Arial Narrow" pitchFamily="34" charset="0"/>
                  <a:cs typeface="Arial" panose="020B0604020202020204" pitchFamily="34" charset="0"/>
                </a:rPr>
                <a:t>p=0.0114</a:t>
              </a:r>
              <a:endParaRPr lang="en-US" sz="900" i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Gerade Verbindung 52"/>
            <p:cNvCxnSpPr/>
            <p:nvPr/>
          </p:nvCxnSpPr>
          <p:spPr>
            <a:xfrm flipH="1">
              <a:off x="3003186" y="4407016"/>
              <a:ext cx="3484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hteck 53"/>
            <p:cNvSpPr/>
            <p:nvPr/>
          </p:nvSpPr>
          <p:spPr>
            <a:xfrm>
              <a:off x="3190487" y="3922010"/>
              <a:ext cx="80652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900" i="1" dirty="0" smtClean="0">
                  <a:latin typeface="Arial Narrow" pitchFamily="34" charset="0"/>
                  <a:cs typeface="Arial" panose="020B0604020202020204" pitchFamily="34" charset="0"/>
                </a:rPr>
                <a:t>p=0.0288</a:t>
              </a:r>
              <a:endParaRPr lang="en-US" sz="900" i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5" name="Gerade Verbindung 54"/>
            <p:cNvCxnSpPr/>
            <p:nvPr/>
          </p:nvCxnSpPr>
          <p:spPr>
            <a:xfrm flipH="1">
              <a:off x="3360566" y="4157084"/>
              <a:ext cx="3484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uppieren 76"/>
          <p:cNvGrpSpPr/>
          <p:nvPr/>
        </p:nvGrpSpPr>
        <p:grpSpPr>
          <a:xfrm>
            <a:off x="347094" y="3300364"/>
            <a:ext cx="1686376" cy="2329553"/>
            <a:chOff x="44624" y="5724128"/>
            <a:chExt cx="1686376" cy="2329553"/>
          </a:xfrm>
        </p:grpSpPr>
        <p:cxnSp>
          <p:nvCxnSpPr>
            <p:cNvPr id="57" name="Gerade Verbindung 56"/>
            <p:cNvCxnSpPr/>
            <p:nvPr/>
          </p:nvCxnSpPr>
          <p:spPr>
            <a:xfrm>
              <a:off x="333023" y="7053981"/>
              <a:ext cx="15326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/>
            <p:cNvCxnSpPr/>
            <p:nvPr/>
          </p:nvCxnSpPr>
          <p:spPr>
            <a:xfrm>
              <a:off x="333023" y="7183139"/>
              <a:ext cx="15326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/>
            <p:cNvCxnSpPr/>
            <p:nvPr/>
          </p:nvCxnSpPr>
          <p:spPr>
            <a:xfrm>
              <a:off x="333023" y="7359922"/>
              <a:ext cx="15326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/>
          </p:nvCxnSpPr>
          <p:spPr>
            <a:xfrm>
              <a:off x="333023" y="7476504"/>
              <a:ext cx="15326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1" name="Picture 7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620" y="6919490"/>
              <a:ext cx="726536" cy="8010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2" name="Rechteck 61"/>
            <p:cNvSpPr/>
            <p:nvPr/>
          </p:nvSpPr>
          <p:spPr>
            <a:xfrm rot="16200000">
              <a:off x="238613" y="6352270"/>
              <a:ext cx="83067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dirty="0" smtClean="0">
                  <a:latin typeface="Arial Narrow" pitchFamily="34" charset="0"/>
                  <a:cs typeface="Arial" panose="020B0604020202020204" pitchFamily="34" charset="0"/>
                </a:rPr>
                <a:t>GFP-</a:t>
              </a:r>
              <a:r>
                <a:rPr lang="de-DE" sz="1200" dirty="0" err="1" smtClean="0">
                  <a:latin typeface="Arial Narrow" pitchFamily="34" charset="0"/>
                  <a:cs typeface="Arial" panose="020B0604020202020204" pitchFamily="34" charset="0"/>
                </a:rPr>
                <a:t>empty</a:t>
              </a:r>
              <a:endParaRPr lang="en-US" sz="12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hteck 62"/>
            <p:cNvSpPr/>
            <p:nvPr/>
          </p:nvSpPr>
          <p:spPr>
            <a:xfrm rot="16200000">
              <a:off x="653463" y="6431455"/>
              <a:ext cx="68480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dirty="0" smtClean="0">
                  <a:latin typeface="Arial Narrow" pitchFamily="34" charset="0"/>
                  <a:cs typeface="Arial" panose="020B0604020202020204" pitchFamily="34" charset="0"/>
                </a:rPr>
                <a:t>YFP-p65</a:t>
              </a:r>
              <a:endParaRPr lang="en-US" sz="12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hteck 63"/>
            <p:cNvSpPr/>
            <p:nvPr/>
          </p:nvSpPr>
          <p:spPr>
            <a:xfrm>
              <a:off x="44624" y="6955730"/>
              <a:ext cx="324128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800" dirty="0" smtClean="0">
                  <a:latin typeface="Arial Narrow" pitchFamily="34" charset="0"/>
                  <a:cs typeface="Arial" panose="020B0604020202020204" pitchFamily="34" charset="0"/>
                </a:rPr>
                <a:t>100</a:t>
              </a:r>
              <a:endParaRPr lang="en-US" sz="8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hteck 64"/>
            <p:cNvSpPr/>
            <p:nvPr/>
          </p:nvSpPr>
          <p:spPr>
            <a:xfrm>
              <a:off x="92344" y="7079555"/>
              <a:ext cx="27764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800" dirty="0" smtClean="0">
                  <a:latin typeface="Arial Narrow" pitchFamily="34" charset="0"/>
                  <a:cs typeface="Arial" panose="020B0604020202020204" pitchFamily="34" charset="0"/>
                </a:rPr>
                <a:t>72</a:t>
              </a:r>
              <a:endParaRPr lang="en-US" sz="8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hteck 65"/>
            <p:cNvSpPr/>
            <p:nvPr/>
          </p:nvSpPr>
          <p:spPr>
            <a:xfrm>
              <a:off x="92344" y="7260530"/>
              <a:ext cx="27764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800" dirty="0" smtClean="0">
                  <a:latin typeface="Arial Narrow" pitchFamily="34" charset="0"/>
                  <a:cs typeface="Arial" panose="020B0604020202020204" pitchFamily="34" charset="0"/>
                </a:rPr>
                <a:t>55</a:t>
              </a:r>
              <a:endParaRPr lang="en-US" sz="8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hteck 66"/>
            <p:cNvSpPr/>
            <p:nvPr/>
          </p:nvSpPr>
          <p:spPr>
            <a:xfrm>
              <a:off x="92344" y="7384355"/>
              <a:ext cx="277640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800" dirty="0">
                  <a:latin typeface="Arial Narrow" pitchFamily="34" charset="0"/>
                  <a:cs typeface="Arial" panose="020B0604020202020204" pitchFamily="34" charset="0"/>
                </a:rPr>
                <a:t>4</a:t>
              </a:r>
              <a:r>
                <a:rPr lang="de-DE" sz="800" dirty="0" smtClean="0">
                  <a:latin typeface="Arial Narrow" pitchFamily="34" charset="0"/>
                  <a:cs typeface="Arial" panose="020B0604020202020204" pitchFamily="34" charset="0"/>
                </a:rPr>
                <a:t>5</a:t>
              </a:r>
              <a:endParaRPr lang="en-US" sz="800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hteck 67"/>
            <p:cNvSpPr/>
            <p:nvPr/>
          </p:nvSpPr>
          <p:spPr>
            <a:xfrm>
              <a:off x="1131170" y="6929015"/>
              <a:ext cx="4026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 Narrow" pitchFamily="34" charset="0"/>
                  <a:cs typeface="Arial" panose="020B0604020202020204" pitchFamily="34" charset="0"/>
                </a:rPr>
                <a:t>p65</a:t>
              </a:r>
              <a:endParaRPr lang="en-US" sz="1200" b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9" name="Picture 8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956" y="7770981"/>
              <a:ext cx="727200" cy="2827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70" name="Rechteck 69"/>
            <p:cNvSpPr/>
            <p:nvPr/>
          </p:nvSpPr>
          <p:spPr>
            <a:xfrm>
              <a:off x="1124744" y="7732136"/>
              <a:ext cx="60625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Symbol" pitchFamily="18" charset="2"/>
                  <a:cs typeface="Arial" panose="020B0604020202020204" pitchFamily="34" charset="0"/>
                </a:rPr>
                <a:t>b</a:t>
              </a:r>
              <a:r>
                <a:rPr lang="de-DE" sz="1200" b="1" dirty="0" smtClean="0">
                  <a:latin typeface="Arial Narrow" pitchFamily="34" charset="0"/>
                  <a:cs typeface="Arial" panose="020B0604020202020204" pitchFamily="34" charset="0"/>
                </a:rPr>
                <a:t>-</a:t>
              </a:r>
              <a:r>
                <a:rPr lang="de-DE" sz="1200" b="1" dirty="0" err="1" smtClean="0">
                  <a:latin typeface="Arial Narrow" pitchFamily="34" charset="0"/>
                  <a:cs typeface="Arial" panose="020B0604020202020204" pitchFamily="34" charset="0"/>
                </a:rPr>
                <a:t>actin</a:t>
              </a:r>
              <a:endParaRPr lang="en-US" sz="1200" b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hteck 73"/>
            <p:cNvSpPr/>
            <p:nvPr/>
          </p:nvSpPr>
          <p:spPr>
            <a:xfrm>
              <a:off x="548680" y="5724128"/>
              <a:ext cx="55534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 Narrow" pitchFamily="34" charset="0"/>
                  <a:cs typeface="Arial" panose="020B0604020202020204" pitchFamily="34" charset="0"/>
                </a:rPr>
                <a:t>PaTu2</a:t>
              </a:r>
              <a:endParaRPr lang="en-US" sz="1200" b="1" dirty="0">
                <a:latin typeface="Arial Narrow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Rechteck 77"/>
          <p:cNvSpPr/>
          <p:nvPr/>
        </p:nvSpPr>
        <p:spPr>
          <a:xfrm>
            <a:off x="296694" y="261849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hteck 78"/>
          <p:cNvSpPr/>
          <p:nvPr/>
        </p:nvSpPr>
        <p:spPr>
          <a:xfrm>
            <a:off x="2069510" y="261849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hteck 79"/>
          <p:cNvSpPr/>
          <p:nvPr/>
        </p:nvSpPr>
        <p:spPr>
          <a:xfrm>
            <a:off x="4229750" y="261849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10655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Bildschirmpräsentation (4:3)</PresentationFormat>
  <Paragraphs>45</Paragraphs>
  <Slides>1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Larissa</vt:lpstr>
      <vt:lpstr>Prism Project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Ninel Azoitei</dc:creator>
  <cp:lastModifiedBy>Ninel Azoitei</cp:lastModifiedBy>
  <cp:revision>92</cp:revision>
  <dcterms:created xsi:type="dcterms:W3CDTF">2015-05-07T09:51:10Z</dcterms:created>
  <dcterms:modified xsi:type="dcterms:W3CDTF">2015-11-25T07:40:37Z</dcterms:modified>
</cp:coreProperties>
</file>