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1112" y="-10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DBAB-0A75-40C3-B53A-2F0C3DC2E031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476B6-10F0-45BB-84CC-D208FA5F94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DBAB-0A75-40C3-B53A-2F0C3DC2E031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476B6-10F0-45BB-84CC-D208FA5F94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DBAB-0A75-40C3-B53A-2F0C3DC2E031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476B6-10F0-45BB-84CC-D208FA5F94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DBAB-0A75-40C3-B53A-2F0C3DC2E031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476B6-10F0-45BB-84CC-D208FA5F94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DBAB-0A75-40C3-B53A-2F0C3DC2E031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476B6-10F0-45BB-84CC-D208FA5F94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DBAB-0A75-40C3-B53A-2F0C3DC2E031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476B6-10F0-45BB-84CC-D208FA5F94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DBAB-0A75-40C3-B53A-2F0C3DC2E031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476B6-10F0-45BB-84CC-D208FA5F94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DBAB-0A75-40C3-B53A-2F0C3DC2E031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476B6-10F0-45BB-84CC-D208FA5F94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DBAB-0A75-40C3-B53A-2F0C3DC2E031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476B6-10F0-45BB-84CC-D208FA5F94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DBAB-0A75-40C3-B53A-2F0C3DC2E031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476B6-10F0-45BB-84CC-D208FA5F94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DBAB-0A75-40C3-B53A-2F0C3DC2E031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476B6-10F0-45BB-84CC-D208FA5F94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5DBAB-0A75-40C3-B53A-2F0C3DC2E031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6476B6-10F0-45BB-84CC-D208FA5F94A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igS1new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612825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" y="6781800"/>
            <a:ext cx="65532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Figure S1: Effects of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doxycycline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Dox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) on tumor growth, metastasis, and leukocyte </a:t>
            </a:r>
          </a:p>
          <a:p>
            <a:pPr algn="just"/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infiltration. A. BALB/c mice treated with 50 mg/kg/day of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Dox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showed a significant </a:t>
            </a:r>
          </a:p>
          <a:p>
            <a:pPr algn="just"/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ecrease of  ratio of tumor weight to body weight. B. Tumor volume on day 24 post </a:t>
            </a:r>
          </a:p>
          <a:p>
            <a:pPr algn="just"/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inoculation. C. The number of nodules on lung. n=6 for each group.* </a:t>
            </a:r>
            <a:r>
              <a:rPr lang="en-US" sz="1400" i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&lt;0.05 relative to control. D.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Immunohistochemistry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staining of CD45, CD8</a:t>
            </a:r>
            <a:r>
              <a:rPr lang="en-US" sz="1400" dirty="0" smtClean="0">
                <a:latin typeface="Symbol" pitchFamily="18" charset="2"/>
                <a:cs typeface="Times New Roman" pitchFamily="18" charset="0"/>
              </a:rPr>
              <a:t>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and Foxp3 in the tumor. </a:t>
            </a:r>
          </a:p>
          <a:p>
            <a:pPr algn="just"/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Results were analyzed </a:t>
            </a:r>
            <a:r>
              <a:rPr lang="en-US" sz="1400" smtClean="0">
                <a:latin typeface="Times New Roman" pitchFamily="18" charset="0"/>
                <a:cs typeface="Times New Roman" pitchFamily="18" charset="0"/>
              </a:rPr>
              <a:t>by </a:t>
            </a:r>
            <a:r>
              <a:rPr lang="en-US" sz="140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1400" smtClean="0">
                <a:latin typeface="Times New Roman" pitchFamily="18" charset="0"/>
                <a:cs typeface="Times New Roman" pitchFamily="18" charset="0"/>
              </a:rPr>
              <a:t>tudent’s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t-test.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106</Words>
  <Application>Microsoft Macintosh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Xiaoyun</dc:creator>
  <cp:lastModifiedBy>David Brindley</cp:lastModifiedBy>
  <cp:revision>4</cp:revision>
  <dcterms:created xsi:type="dcterms:W3CDTF">2016-12-19T23:51:11Z</dcterms:created>
  <dcterms:modified xsi:type="dcterms:W3CDTF">2017-01-04T23:32:26Z</dcterms:modified>
</cp:coreProperties>
</file>