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304" y="-1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4C7EB-2657-4169-97F1-BC360943C9C1}" type="datetimeFigureOut">
              <a:rPr lang="en-US" smtClean="0"/>
              <a:pPr/>
              <a:t>17-01-04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AE503-500F-491D-908C-DCD00929C0B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S2.t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0"/>
            <a:ext cx="6583680" cy="914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10234" y="6781800"/>
            <a:ext cx="354776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Figure S2: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Cytokine levels in plasma of the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BALB/c mice with tumor. G-CSF level was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significantly decreased by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doxycycline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Dox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n=6 for each group. Results are </a:t>
            </a:r>
            <a:r>
              <a:rPr lang="en-US" sz="1400" dirty="0" err="1" smtClean="0">
                <a:latin typeface="Times New Roman" pitchFamily="18" charset="0"/>
                <a:cs typeface="Times New Roman" pitchFamily="18" charset="0"/>
              </a:rPr>
              <a:t>means±SEM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** </a:t>
            </a:r>
            <a:r>
              <a:rPr lang="en-US" sz="140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&lt;0.01 relative to control. Results were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analyzed </a:t>
            </a:r>
            <a:r>
              <a:rPr lang="en-US" sz="1400" smtClean="0">
                <a:latin typeface="Times New Roman" pitchFamily="18" charset="0"/>
                <a:cs typeface="Times New Roman" pitchFamily="18" charset="0"/>
              </a:rPr>
              <a:t>by </a:t>
            </a:r>
            <a:r>
              <a:rPr lang="en-US" sz="1400" smtClean="0">
                <a:latin typeface="Times New Roman" pitchFamily="18" charset="0"/>
                <a:cs typeface="Times New Roman" pitchFamily="18" charset="0"/>
              </a:rPr>
              <a:t>Student’s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t-test.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</Words>
  <Application>Microsoft Macintosh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Xiaoyun</dc:creator>
  <cp:lastModifiedBy>David Brindley</cp:lastModifiedBy>
  <cp:revision>3</cp:revision>
  <dcterms:created xsi:type="dcterms:W3CDTF">2016-12-20T00:04:56Z</dcterms:created>
  <dcterms:modified xsi:type="dcterms:W3CDTF">2017-01-04T23:31:46Z</dcterms:modified>
</cp:coreProperties>
</file>