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84" y="92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959E-47DF-4E7B-B68D-EEF9C3C7F120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42186-6932-4BA4-A637-FA4300C341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959E-47DF-4E7B-B68D-EEF9C3C7F120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42186-6932-4BA4-A637-FA4300C341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959E-47DF-4E7B-B68D-EEF9C3C7F120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42186-6932-4BA4-A637-FA4300C341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959E-47DF-4E7B-B68D-EEF9C3C7F120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42186-6932-4BA4-A637-FA4300C341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959E-47DF-4E7B-B68D-EEF9C3C7F120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42186-6932-4BA4-A637-FA4300C341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959E-47DF-4E7B-B68D-EEF9C3C7F120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42186-6932-4BA4-A637-FA4300C341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959E-47DF-4E7B-B68D-EEF9C3C7F120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42186-6932-4BA4-A637-FA4300C341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959E-47DF-4E7B-B68D-EEF9C3C7F120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42186-6932-4BA4-A637-FA4300C341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959E-47DF-4E7B-B68D-EEF9C3C7F120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42186-6932-4BA4-A637-FA4300C341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959E-47DF-4E7B-B68D-EEF9C3C7F120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42186-6932-4BA4-A637-FA4300C341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959E-47DF-4E7B-B68D-EEF9C3C7F120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42186-6932-4BA4-A637-FA4300C341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4959E-47DF-4E7B-B68D-EEF9C3C7F120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42186-6932-4BA4-A637-FA4300C341C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ig S3 new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609600"/>
            <a:ext cx="3821592" cy="35021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4800600"/>
            <a:ext cx="6943567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Figure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S3: Effects of doxycycline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Dox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on NF-</a:t>
            </a:r>
            <a:r>
              <a:rPr lang="en-US" dirty="0" err="1" smtClean="0">
                <a:latin typeface="Symbol" pitchFamily="18" charset="2"/>
                <a:cs typeface="Times New Roman" pitchFamily="18" charset="0"/>
              </a:rPr>
              <a:t>k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activity. HEK293 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cells in 12-well plates were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transfected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with 1</a:t>
            </a:r>
            <a:r>
              <a:rPr lang="en-US" dirty="0" smtClean="0">
                <a:latin typeface="Symbol" pitchFamily="18" charset="2"/>
                <a:cs typeface="Times New Roman" pitchFamily="18" charset="0"/>
              </a:rPr>
              <a:t>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g/well of NF-</a:t>
            </a:r>
            <a:r>
              <a:rPr lang="en-US" dirty="0" err="1" smtClean="0">
                <a:latin typeface="Symbol" pitchFamily="18" charset="2"/>
                <a:cs typeface="Times New Roman" pitchFamily="18" charset="0"/>
              </a:rPr>
              <a:t>k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Luciferase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reporter and 20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/well of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Renilla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luciferase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vectors. 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Forty-eight hours after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transfection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cells were serum-starved for 1 h 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followed with stimulation by 20ng/ml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TNF</a:t>
            </a:r>
            <a:r>
              <a:rPr lang="en-US" dirty="0" err="1" smtClean="0">
                <a:latin typeface="Symbol" pitchFamily="18" charset="2"/>
                <a:cs typeface="Times New Roman" pitchFamily="18" charset="0"/>
              </a:rPr>
              <a:t>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for 4 h. To determine the 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effects of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Dox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cells were pre-treated with 5</a:t>
            </a:r>
            <a:r>
              <a:rPr lang="en-US" dirty="0" smtClean="0">
                <a:latin typeface="Symbol" pitchFamily="18" charset="2"/>
                <a:cs typeface="Times New Roman" pitchFamily="18" charset="0"/>
              </a:rPr>
              <a:t>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g/ml of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Dox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for 24 h before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stimulation.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Dox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was included during the stimulation by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TNF</a:t>
            </a:r>
            <a:r>
              <a:rPr lang="en-US" dirty="0" err="1" smtClean="0">
                <a:latin typeface="Symbol" pitchFamily="18" charset="2"/>
                <a:cs typeface="Times New Roman" pitchFamily="18" charset="0"/>
              </a:rPr>
              <a:t>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Luminescence were measured by Dual-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Luciferase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Reporter Assay 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System (E1910) of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Promega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using the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Microbeta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1450 plate reader from 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Perkin Elmer.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* 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&lt;0.05 relative to cells without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Dox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treatment. Results 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were analyzed by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ANOVA with an SNK post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hoc test.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152</Words>
  <Application>Microsoft Macintosh PowerPoint</Application>
  <PresentationFormat>On-screen Show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Xiaoyun</dc:creator>
  <cp:lastModifiedBy>David Brindley</cp:lastModifiedBy>
  <cp:revision>7</cp:revision>
  <dcterms:created xsi:type="dcterms:W3CDTF">2017-01-02T22:35:27Z</dcterms:created>
  <dcterms:modified xsi:type="dcterms:W3CDTF">2017-01-04T23:33:27Z</dcterms:modified>
</cp:coreProperties>
</file>