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38" userDrawn="1">
          <p15:clr>
            <a:srgbClr val="A4A3A4"/>
          </p15:clr>
        </p15:guide>
        <p15:guide id="2" pos="801" userDrawn="1">
          <p15:clr>
            <a:srgbClr val="A4A3A4"/>
          </p15:clr>
        </p15:guide>
        <p15:guide id="3" pos="6312" userDrawn="1">
          <p15:clr>
            <a:srgbClr val="A4A3A4"/>
          </p15:clr>
        </p15:guide>
        <p15:guide id="4" orient="horz" pos="2409" userDrawn="1">
          <p15:clr>
            <a:srgbClr val="A4A3A4"/>
          </p15:clr>
        </p15:guide>
        <p15:guide id="5" orient="horz" pos="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FF3399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059" autoAdjust="0"/>
  </p:normalViewPr>
  <p:slideViewPr>
    <p:cSldViewPr snapToGrid="0" showGuides="1">
      <p:cViewPr>
        <p:scale>
          <a:sx n="68" d="100"/>
          <a:sy n="68" d="100"/>
        </p:scale>
        <p:origin x="320" y="-480"/>
      </p:cViewPr>
      <p:guideLst>
        <p:guide orient="horz" pos="3838"/>
        <p:guide orient="horz" pos="2409"/>
        <p:guide orient="horz" pos="640"/>
        <p:guide pos="801"/>
        <p:guide pos="63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90DB45-B660-411E-87AB-6BBB5255C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43397F40-8C5A-4D19-988A-4E1C5A8F1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4D637DA-0D21-4558-B0FA-79DA568FB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7AC284C-F490-4BEF-9C93-A18F51E6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B0239C6-B579-4253-8943-D03D210E7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21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8CA3A67-A1DF-4B36-9702-9B73DFA8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9E9C994-90D0-422E-A56B-5A1547D21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873B545-42F1-4DE0-B0D8-7090AD71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6D01F20-C68E-4E7D-B3F0-1D5A98EFB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9E0680A-B4ED-4F3B-8CF7-085B98646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64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7298DF0-81D5-4A1F-B38E-D510C3445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E73EABA-32D8-4714-8698-8F68BF986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70706D7-16D9-4DAF-A83B-7ABE10AE0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572A4E9-20C9-4EF5-B08D-25CDDE52A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72112F3-0F1E-49EF-A718-C21FE607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00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1096396-FF69-41A5-A4C5-F367125FD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653434D-C65F-4876-927E-D94D94FAD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96C616E-F140-448F-81B2-979ABD0B1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45D2B08-6513-411F-B1C0-B4B226640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7702B5C-D8AF-4E10-A825-24B17021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359823A-15AF-421A-BA8B-6AC8E604E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732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AACD37E-6955-45DB-AED7-22A8DDBE8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7A3F728-639D-47EA-9CA3-DBB5D7B45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BA0C593D-5263-48CA-A325-E3DD1EAEE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84D17234-6102-4526-A247-A927F5B58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B3F2E69-960E-4D9F-B82E-5CFD4CA1D9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0F0AF2C7-6E1C-422E-8FEB-AEA51D328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416FEB30-C8B3-498D-A51E-02A2A659A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4221E5AD-08E6-4282-9EFD-F40FD276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144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22F6A1F-B3CB-44DB-8F6D-EF1A808A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A4ECF6D8-C849-40E8-9383-CBC946117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75EEB82-A2DD-4636-816A-2D9D97C2F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9750EE01-3770-4321-9AA5-34032BD3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35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56C84D16-F114-4770-AC0D-4641F2712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978F2BB-16EB-478A-9FB1-398928CD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27434E8-66BC-43B3-96A9-51D439A76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31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984E912-B024-41F5-90EA-258170583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F51710C-52CA-4E41-8426-4FD7FBAA4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ACFF6FC-5732-4386-ABD5-BF7EF5105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912F598-B8B0-4B0C-B8A8-856D0E64C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A9A79DD-026E-49A3-91C6-19CE5BECD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1A867F0-7447-40E7-9D61-931570192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71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BDFCEE5-6D8A-4C43-9423-6E0858B8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DBAB6314-2AB8-40C7-8E5B-7D2AFBB0C5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C937E27-FE17-4E8A-AAF1-B311CE066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5C097DB-C48B-48E8-8E98-9581EE63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14D54D4-76EF-44DF-8F56-E1999976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CAA6729-31E9-4285-A222-E5A4588E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69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2FC2A3B-A890-4B47-A3E1-7C14F2835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8C4E600-1AC9-403C-A840-3C70B4639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5ADE59F-F5A1-4076-800F-5D194517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3AF8854-E210-4309-9093-B6F1B61B2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C4A5961-CC20-45E2-83CE-D7D44B0D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684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9A80D3FA-625B-4734-BE96-7ECB7F15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2851871-D21E-4EDD-B5F7-EE4A328C3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A030780-AEE1-4144-9A9A-45E288BCC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747C4BB-B163-4B15-8FF2-BC75F8488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46DECC7-A268-40CA-BB8C-CC277FC25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86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FAD8D8B-1E47-4916-9AD8-83F97C89E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DAE7DA6-3966-407E-A0C7-6AA922AD4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5BE8E7E-907B-4CBF-9F02-CCEFD7D84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71B7A-6378-4682-A35F-267962AD8465}" type="datetimeFigureOut">
              <a:rPr lang="zh-CN" altLang="en-US" smtClean="0"/>
              <a:t>3/4/18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6CC2BD7-8BCC-4860-AE0C-24DE9E853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4807314-A14B-4C65-8C56-812DA173B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453EB-24D0-47A8-BDAB-D825837692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35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37824" y="4846229"/>
            <a:ext cx="1197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solidFill>
                  <a:schemeClr val="accent6"/>
                </a:solidFill>
              </a:rPr>
              <a:t>2007-2017</a:t>
            </a:r>
            <a:endParaRPr lang="zh-CN" altLang="en-US" sz="1600" b="1" dirty="0">
              <a:solidFill>
                <a:schemeClr val="accent6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8551" y="48850"/>
            <a:ext cx="10856055" cy="6136889"/>
            <a:chOff x="308551" y="66491"/>
            <a:chExt cx="10856055" cy="6136889"/>
          </a:xfrm>
        </p:grpSpPr>
        <p:grpSp>
          <p:nvGrpSpPr>
            <p:cNvPr id="89" name="组合 88">
              <a:extLst>
                <a:ext uri="{FF2B5EF4-FFF2-40B4-BE49-F238E27FC236}">
                  <a16:creationId xmlns="" xmlns:a16="http://schemas.microsoft.com/office/drawing/2014/main" id="{7B9F6069-3919-436E-9FF0-FBBE75F654B0}"/>
                </a:ext>
              </a:extLst>
            </p:cNvPr>
            <p:cNvGrpSpPr/>
            <p:nvPr/>
          </p:nvGrpSpPr>
          <p:grpSpPr>
            <a:xfrm>
              <a:off x="854626" y="66491"/>
              <a:ext cx="2503816" cy="1129417"/>
              <a:chOff x="1756360" y="113160"/>
              <a:chExt cx="2503816" cy="1129417"/>
            </a:xfrm>
          </p:grpSpPr>
          <p:sp>
            <p:nvSpPr>
              <p:cNvPr id="27" name="任意多边形: 形状 26">
                <a:extLst>
                  <a:ext uri="{FF2B5EF4-FFF2-40B4-BE49-F238E27FC236}">
                    <a16:creationId xmlns="" xmlns:a16="http://schemas.microsoft.com/office/drawing/2014/main" id="{B9925D2E-0738-4104-AA9F-E1339BD3C539}"/>
                  </a:ext>
                </a:extLst>
              </p:cNvPr>
              <p:cNvSpPr/>
              <p:nvPr/>
            </p:nvSpPr>
            <p:spPr>
              <a:xfrm flipV="1">
                <a:off x="1824347" y="452693"/>
                <a:ext cx="1474439" cy="715058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D979F84D-BD1C-4DAB-A476-C83696DB48EF}"/>
                  </a:ext>
                </a:extLst>
              </p:cNvPr>
              <p:cNvSpPr txBox="1"/>
              <p:nvPr/>
            </p:nvSpPr>
            <p:spPr>
              <a:xfrm>
                <a:off x="1756360" y="113160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1980s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="" xmlns:a16="http://schemas.microsoft.com/office/drawing/2014/main" id="{84948215-649F-4F3C-A52E-DF0B4580047A}"/>
                  </a:ext>
                </a:extLst>
              </p:cNvPr>
              <p:cNvSpPr txBox="1"/>
              <p:nvPr/>
            </p:nvSpPr>
            <p:spPr>
              <a:xfrm>
                <a:off x="1824346" y="411580"/>
                <a:ext cx="243583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/>
                    <a:cs typeface="Times New Roman"/>
                  </a:rPr>
                  <a:t>One of the first studies on the discovery of exosomes 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[20, 21]</a:t>
                </a:r>
                <a:endParaRPr lang="en-US" sz="1600" dirty="0">
                  <a:latin typeface="Times New Roman"/>
                  <a:cs typeface="Times New Roman"/>
                </a:endParaRPr>
              </a:p>
            </p:txBody>
          </p:sp>
        </p:grpSp>
        <p:grpSp>
          <p:nvGrpSpPr>
            <p:cNvPr id="96" name="组合 95">
              <a:extLst>
                <a:ext uri="{FF2B5EF4-FFF2-40B4-BE49-F238E27FC236}">
                  <a16:creationId xmlns="" xmlns:a16="http://schemas.microsoft.com/office/drawing/2014/main" id="{582D8E11-7AC9-40D5-A9D9-23C796F08E19}"/>
                </a:ext>
              </a:extLst>
            </p:cNvPr>
            <p:cNvGrpSpPr/>
            <p:nvPr/>
          </p:nvGrpSpPr>
          <p:grpSpPr>
            <a:xfrm>
              <a:off x="1440336" y="1391436"/>
              <a:ext cx="2913177" cy="1022472"/>
              <a:chOff x="2287732" y="1332265"/>
              <a:chExt cx="2913177" cy="1022472"/>
            </a:xfrm>
          </p:grpSpPr>
          <p:sp>
            <p:nvSpPr>
              <p:cNvPr id="25" name="任意多边形: 形状 24">
                <a:extLst>
                  <a:ext uri="{FF2B5EF4-FFF2-40B4-BE49-F238E27FC236}">
                    <a16:creationId xmlns="" xmlns:a16="http://schemas.microsoft.com/office/drawing/2014/main" id="{0EC6CD1B-F6CB-416E-B54F-B9EDD465F933}"/>
                  </a:ext>
                </a:extLst>
              </p:cNvPr>
              <p:cNvSpPr/>
              <p:nvPr/>
            </p:nvSpPr>
            <p:spPr>
              <a:xfrm>
                <a:off x="2287732" y="1332265"/>
                <a:ext cx="2214820" cy="390018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="" xmlns:a16="http://schemas.microsoft.com/office/drawing/2014/main" id="{B6044EC1-2B5B-4694-AD4A-3E3440959D5F}"/>
                  </a:ext>
                </a:extLst>
              </p:cNvPr>
              <p:cNvSpPr txBox="1"/>
              <p:nvPr/>
            </p:nvSpPr>
            <p:spPr>
              <a:xfrm>
                <a:off x="2308333" y="1368221"/>
                <a:ext cx="12770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1996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="" xmlns:a16="http://schemas.microsoft.com/office/drawing/2014/main" id="{D230AFC7-2388-4AB7-A4E8-2EBA02C68224}"/>
                  </a:ext>
                </a:extLst>
              </p:cNvPr>
              <p:cNvSpPr txBox="1"/>
              <p:nvPr/>
            </p:nvSpPr>
            <p:spPr>
              <a:xfrm>
                <a:off x="2287733" y="1769962"/>
                <a:ext cx="291317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/>
                    <a:cs typeface="Times New Roman"/>
                  </a:rPr>
                  <a:t>Exosomes shown to have immune regulatory effects [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1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8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] </a:t>
                </a:r>
                <a:endParaRPr lang="zh-CN" altLang="en-US" sz="1600" dirty="0">
                  <a:solidFill>
                    <a:schemeClr val="accent6"/>
                  </a:solidFill>
                  <a:latin typeface="Times New Roman"/>
                  <a:cs typeface="Times New Roman"/>
                </a:endParaRPr>
              </a:p>
            </p:txBody>
          </p:sp>
        </p:grpSp>
        <p:grpSp>
          <p:nvGrpSpPr>
            <p:cNvPr id="90" name="组合 89">
              <a:extLst>
                <a:ext uri="{FF2B5EF4-FFF2-40B4-BE49-F238E27FC236}">
                  <a16:creationId xmlns="" xmlns:a16="http://schemas.microsoft.com/office/drawing/2014/main" id="{0D817933-3F2B-4CA7-8942-85816231FD88}"/>
                </a:ext>
              </a:extLst>
            </p:cNvPr>
            <p:cNvGrpSpPr/>
            <p:nvPr/>
          </p:nvGrpSpPr>
          <p:grpSpPr>
            <a:xfrm>
              <a:off x="4272949" y="81139"/>
              <a:ext cx="2378419" cy="1074441"/>
              <a:chOff x="4833980" y="57122"/>
              <a:chExt cx="2378419" cy="1074441"/>
            </a:xfrm>
          </p:grpSpPr>
          <p:sp>
            <p:nvSpPr>
              <p:cNvPr id="32" name="任意多边形: 形状 31">
                <a:extLst>
                  <a:ext uri="{FF2B5EF4-FFF2-40B4-BE49-F238E27FC236}">
                    <a16:creationId xmlns="" xmlns:a16="http://schemas.microsoft.com/office/drawing/2014/main" id="{FB66FBAB-4E49-49A4-BFDC-CBCEB5A5281B}"/>
                  </a:ext>
                </a:extLst>
              </p:cNvPr>
              <p:cNvSpPr/>
              <p:nvPr/>
            </p:nvSpPr>
            <p:spPr>
              <a:xfrm flipV="1">
                <a:off x="4888493" y="416505"/>
                <a:ext cx="1474439" cy="715058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="" xmlns:a16="http://schemas.microsoft.com/office/drawing/2014/main" id="{468B76D4-7C5B-490F-B482-95EA5C5B28F1}"/>
                  </a:ext>
                </a:extLst>
              </p:cNvPr>
              <p:cNvSpPr txBox="1"/>
              <p:nvPr/>
            </p:nvSpPr>
            <p:spPr>
              <a:xfrm>
                <a:off x="4833980" y="57122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2005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="" xmlns:a16="http://schemas.microsoft.com/office/drawing/2014/main" id="{E6C0F6CC-1A76-4874-A7FB-FA697A094DBE}"/>
                  </a:ext>
                </a:extLst>
              </p:cNvPr>
              <p:cNvSpPr txBox="1"/>
              <p:nvPr/>
            </p:nvSpPr>
            <p:spPr>
              <a:xfrm>
                <a:off x="4914544" y="414536"/>
                <a:ext cx="22978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600" dirty="0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92" name="组合 91">
              <a:extLst>
                <a:ext uri="{FF2B5EF4-FFF2-40B4-BE49-F238E27FC236}">
                  <a16:creationId xmlns="" xmlns:a16="http://schemas.microsoft.com/office/drawing/2014/main" id="{8E85D946-28A5-450A-AC4C-0E06606F5A5F}"/>
                </a:ext>
              </a:extLst>
            </p:cNvPr>
            <p:cNvGrpSpPr/>
            <p:nvPr/>
          </p:nvGrpSpPr>
          <p:grpSpPr>
            <a:xfrm>
              <a:off x="308551" y="1153193"/>
              <a:ext cx="10683875" cy="5050187"/>
              <a:chOff x="1263445" y="1148812"/>
              <a:chExt cx="9665109" cy="4568624"/>
            </a:xfrm>
          </p:grpSpPr>
          <p:sp>
            <p:nvSpPr>
              <p:cNvPr id="8" name="任意多边形: 形状 7">
                <a:extLst>
                  <a:ext uri="{FF2B5EF4-FFF2-40B4-BE49-F238E27FC236}">
                    <a16:creationId xmlns="" xmlns:a16="http://schemas.microsoft.com/office/drawing/2014/main" id="{7C7AB192-D477-4F1F-A378-B8123B223BD9}"/>
                  </a:ext>
                </a:extLst>
              </p:cNvPr>
              <p:cNvSpPr/>
              <p:nvPr/>
            </p:nvSpPr>
            <p:spPr>
              <a:xfrm>
                <a:off x="1263445" y="1237330"/>
                <a:ext cx="9665109" cy="4391594"/>
              </a:xfrm>
              <a:custGeom>
                <a:avLst/>
                <a:gdLst>
                  <a:gd name="connsiteX0" fmla="*/ 0 w 10225549"/>
                  <a:gd name="connsiteY0" fmla="*/ 167148 h 4758813"/>
                  <a:gd name="connsiteX1" fmla="*/ 0 w 10225549"/>
                  <a:gd name="connsiteY1" fmla="*/ 167148 h 4758813"/>
                  <a:gd name="connsiteX2" fmla="*/ 412955 w 10225549"/>
                  <a:gd name="connsiteY2" fmla="*/ 157316 h 4758813"/>
                  <a:gd name="connsiteX3" fmla="*/ 481781 w 10225549"/>
                  <a:gd name="connsiteY3" fmla="*/ 147484 h 4758813"/>
                  <a:gd name="connsiteX4" fmla="*/ 727587 w 10225549"/>
                  <a:gd name="connsiteY4" fmla="*/ 117987 h 4758813"/>
                  <a:gd name="connsiteX5" fmla="*/ 1170039 w 10225549"/>
                  <a:gd name="connsiteY5" fmla="*/ 108155 h 4758813"/>
                  <a:gd name="connsiteX6" fmla="*/ 2871019 w 10225549"/>
                  <a:gd name="connsiteY6" fmla="*/ 117987 h 4758813"/>
                  <a:gd name="connsiteX7" fmla="*/ 2930013 w 10225549"/>
                  <a:gd name="connsiteY7" fmla="*/ 127819 h 4758813"/>
                  <a:gd name="connsiteX8" fmla="*/ 3372465 w 10225549"/>
                  <a:gd name="connsiteY8" fmla="*/ 137652 h 4758813"/>
                  <a:gd name="connsiteX9" fmla="*/ 4975123 w 10225549"/>
                  <a:gd name="connsiteY9" fmla="*/ 157316 h 4758813"/>
                  <a:gd name="connsiteX10" fmla="*/ 5063613 w 10225549"/>
                  <a:gd name="connsiteY10" fmla="*/ 167148 h 4758813"/>
                  <a:gd name="connsiteX11" fmla="*/ 5309419 w 10225549"/>
                  <a:gd name="connsiteY11" fmla="*/ 186813 h 4758813"/>
                  <a:gd name="connsiteX12" fmla="*/ 5358581 w 10225549"/>
                  <a:gd name="connsiteY12" fmla="*/ 196645 h 4758813"/>
                  <a:gd name="connsiteX13" fmla="*/ 5692878 w 10225549"/>
                  <a:gd name="connsiteY13" fmla="*/ 235974 h 4758813"/>
                  <a:gd name="connsiteX14" fmla="*/ 6528619 w 10225549"/>
                  <a:gd name="connsiteY14" fmla="*/ 216310 h 4758813"/>
                  <a:gd name="connsiteX15" fmla="*/ 7020232 w 10225549"/>
                  <a:gd name="connsiteY15" fmla="*/ 186813 h 4758813"/>
                  <a:gd name="connsiteX16" fmla="*/ 7964129 w 10225549"/>
                  <a:gd name="connsiteY16" fmla="*/ 167148 h 4758813"/>
                  <a:gd name="connsiteX17" fmla="*/ 8111613 w 10225549"/>
                  <a:gd name="connsiteY17" fmla="*/ 137652 h 4758813"/>
                  <a:gd name="connsiteX18" fmla="*/ 8141110 w 10225549"/>
                  <a:gd name="connsiteY18" fmla="*/ 127819 h 4758813"/>
                  <a:gd name="connsiteX19" fmla="*/ 8190271 w 10225549"/>
                  <a:gd name="connsiteY19" fmla="*/ 117987 h 4758813"/>
                  <a:gd name="connsiteX20" fmla="*/ 8249265 w 10225549"/>
                  <a:gd name="connsiteY20" fmla="*/ 98323 h 4758813"/>
                  <a:gd name="connsiteX21" fmla="*/ 8357419 w 10225549"/>
                  <a:gd name="connsiteY21" fmla="*/ 88490 h 4758813"/>
                  <a:gd name="connsiteX22" fmla="*/ 8416413 w 10225549"/>
                  <a:gd name="connsiteY22" fmla="*/ 68826 h 4758813"/>
                  <a:gd name="connsiteX23" fmla="*/ 8495071 w 10225549"/>
                  <a:gd name="connsiteY23" fmla="*/ 58994 h 4758813"/>
                  <a:gd name="connsiteX24" fmla="*/ 8603226 w 10225549"/>
                  <a:gd name="connsiteY24" fmla="*/ 39329 h 4758813"/>
                  <a:gd name="connsiteX25" fmla="*/ 8721213 w 10225549"/>
                  <a:gd name="connsiteY25" fmla="*/ 19665 h 4758813"/>
                  <a:gd name="connsiteX26" fmla="*/ 8780207 w 10225549"/>
                  <a:gd name="connsiteY26" fmla="*/ 0 h 4758813"/>
                  <a:gd name="connsiteX27" fmla="*/ 8908026 w 10225549"/>
                  <a:gd name="connsiteY27" fmla="*/ 29497 h 4758813"/>
                  <a:gd name="connsiteX28" fmla="*/ 8967019 w 10225549"/>
                  <a:gd name="connsiteY28" fmla="*/ 39329 h 4758813"/>
                  <a:gd name="connsiteX29" fmla="*/ 9134168 w 10225549"/>
                  <a:gd name="connsiteY29" fmla="*/ 49161 h 4758813"/>
                  <a:gd name="connsiteX30" fmla="*/ 9281652 w 10225549"/>
                  <a:gd name="connsiteY30" fmla="*/ 58994 h 4758813"/>
                  <a:gd name="connsiteX31" fmla="*/ 9281652 w 10225549"/>
                  <a:gd name="connsiteY31" fmla="*/ 2231923 h 4758813"/>
                  <a:gd name="connsiteX32" fmla="*/ 235974 w 10225549"/>
                  <a:gd name="connsiteY32" fmla="*/ 2359742 h 4758813"/>
                  <a:gd name="connsiteX33" fmla="*/ 255639 w 10225549"/>
                  <a:gd name="connsiteY33" fmla="*/ 4758813 h 4758813"/>
                  <a:gd name="connsiteX34" fmla="*/ 10225549 w 10225549"/>
                  <a:gd name="connsiteY34" fmla="*/ 4630994 h 4758813"/>
                  <a:gd name="connsiteX0" fmla="*/ 0 w 10205884"/>
                  <a:gd name="connsiteY0" fmla="*/ 167148 h 4788310"/>
                  <a:gd name="connsiteX1" fmla="*/ 0 w 10205884"/>
                  <a:gd name="connsiteY1" fmla="*/ 167148 h 4788310"/>
                  <a:gd name="connsiteX2" fmla="*/ 412955 w 10205884"/>
                  <a:gd name="connsiteY2" fmla="*/ 157316 h 4788310"/>
                  <a:gd name="connsiteX3" fmla="*/ 481781 w 10205884"/>
                  <a:gd name="connsiteY3" fmla="*/ 147484 h 4788310"/>
                  <a:gd name="connsiteX4" fmla="*/ 727587 w 10205884"/>
                  <a:gd name="connsiteY4" fmla="*/ 117987 h 4788310"/>
                  <a:gd name="connsiteX5" fmla="*/ 1170039 w 10205884"/>
                  <a:gd name="connsiteY5" fmla="*/ 108155 h 4788310"/>
                  <a:gd name="connsiteX6" fmla="*/ 2871019 w 10205884"/>
                  <a:gd name="connsiteY6" fmla="*/ 117987 h 4788310"/>
                  <a:gd name="connsiteX7" fmla="*/ 2930013 w 10205884"/>
                  <a:gd name="connsiteY7" fmla="*/ 127819 h 4788310"/>
                  <a:gd name="connsiteX8" fmla="*/ 3372465 w 10205884"/>
                  <a:gd name="connsiteY8" fmla="*/ 137652 h 4788310"/>
                  <a:gd name="connsiteX9" fmla="*/ 4975123 w 10205884"/>
                  <a:gd name="connsiteY9" fmla="*/ 157316 h 4788310"/>
                  <a:gd name="connsiteX10" fmla="*/ 5063613 w 10205884"/>
                  <a:gd name="connsiteY10" fmla="*/ 167148 h 4788310"/>
                  <a:gd name="connsiteX11" fmla="*/ 5309419 w 10205884"/>
                  <a:gd name="connsiteY11" fmla="*/ 186813 h 4788310"/>
                  <a:gd name="connsiteX12" fmla="*/ 5358581 w 10205884"/>
                  <a:gd name="connsiteY12" fmla="*/ 196645 h 4788310"/>
                  <a:gd name="connsiteX13" fmla="*/ 5692878 w 10205884"/>
                  <a:gd name="connsiteY13" fmla="*/ 235974 h 4788310"/>
                  <a:gd name="connsiteX14" fmla="*/ 6528619 w 10205884"/>
                  <a:gd name="connsiteY14" fmla="*/ 216310 h 4788310"/>
                  <a:gd name="connsiteX15" fmla="*/ 7020232 w 10205884"/>
                  <a:gd name="connsiteY15" fmla="*/ 186813 h 4788310"/>
                  <a:gd name="connsiteX16" fmla="*/ 7964129 w 10205884"/>
                  <a:gd name="connsiteY16" fmla="*/ 167148 h 4788310"/>
                  <a:gd name="connsiteX17" fmla="*/ 8111613 w 10205884"/>
                  <a:gd name="connsiteY17" fmla="*/ 137652 h 4788310"/>
                  <a:gd name="connsiteX18" fmla="*/ 8141110 w 10205884"/>
                  <a:gd name="connsiteY18" fmla="*/ 127819 h 4788310"/>
                  <a:gd name="connsiteX19" fmla="*/ 8190271 w 10205884"/>
                  <a:gd name="connsiteY19" fmla="*/ 117987 h 4788310"/>
                  <a:gd name="connsiteX20" fmla="*/ 8249265 w 10205884"/>
                  <a:gd name="connsiteY20" fmla="*/ 98323 h 4788310"/>
                  <a:gd name="connsiteX21" fmla="*/ 8357419 w 10205884"/>
                  <a:gd name="connsiteY21" fmla="*/ 88490 h 4788310"/>
                  <a:gd name="connsiteX22" fmla="*/ 8416413 w 10205884"/>
                  <a:gd name="connsiteY22" fmla="*/ 68826 h 4788310"/>
                  <a:gd name="connsiteX23" fmla="*/ 8495071 w 10205884"/>
                  <a:gd name="connsiteY23" fmla="*/ 58994 h 4788310"/>
                  <a:gd name="connsiteX24" fmla="*/ 8603226 w 10205884"/>
                  <a:gd name="connsiteY24" fmla="*/ 39329 h 4788310"/>
                  <a:gd name="connsiteX25" fmla="*/ 8721213 w 10205884"/>
                  <a:gd name="connsiteY25" fmla="*/ 19665 h 4788310"/>
                  <a:gd name="connsiteX26" fmla="*/ 8780207 w 10205884"/>
                  <a:gd name="connsiteY26" fmla="*/ 0 h 4788310"/>
                  <a:gd name="connsiteX27" fmla="*/ 8908026 w 10205884"/>
                  <a:gd name="connsiteY27" fmla="*/ 29497 h 4788310"/>
                  <a:gd name="connsiteX28" fmla="*/ 8967019 w 10205884"/>
                  <a:gd name="connsiteY28" fmla="*/ 39329 h 4788310"/>
                  <a:gd name="connsiteX29" fmla="*/ 9134168 w 10205884"/>
                  <a:gd name="connsiteY29" fmla="*/ 49161 h 4788310"/>
                  <a:gd name="connsiteX30" fmla="*/ 9281652 w 10205884"/>
                  <a:gd name="connsiteY30" fmla="*/ 58994 h 4788310"/>
                  <a:gd name="connsiteX31" fmla="*/ 9281652 w 10205884"/>
                  <a:gd name="connsiteY31" fmla="*/ 2231923 h 4788310"/>
                  <a:gd name="connsiteX32" fmla="*/ 235974 w 10205884"/>
                  <a:gd name="connsiteY32" fmla="*/ 2359742 h 4788310"/>
                  <a:gd name="connsiteX33" fmla="*/ 255639 w 10205884"/>
                  <a:gd name="connsiteY33" fmla="*/ 4758813 h 4788310"/>
                  <a:gd name="connsiteX34" fmla="*/ 10205884 w 10205884"/>
                  <a:gd name="connsiteY34" fmla="*/ 4788310 h 4788310"/>
                  <a:gd name="connsiteX0" fmla="*/ 0 w 10205884"/>
                  <a:gd name="connsiteY0" fmla="*/ 167148 h 4817806"/>
                  <a:gd name="connsiteX1" fmla="*/ 0 w 10205884"/>
                  <a:gd name="connsiteY1" fmla="*/ 167148 h 4817806"/>
                  <a:gd name="connsiteX2" fmla="*/ 412955 w 10205884"/>
                  <a:gd name="connsiteY2" fmla="*/ 157316 h 4817806"/>
                  <a:gd name="connsiteX3" fmla="*/ 481781 w 10205884"/>
                  <a:gd name="connsiteY3" fmla="*/ 147484 h 4817806"/>
                  <a:gd name="connsiteX4" fmla="*/ 727587 w 10205884"/>
                  <a:gd name="connsiteY4" fmla="*/ 117987 h 4817806"/>
                  <a:gd name="connsiteX5" fmla="*/ 1170039 w 10205884"/>
                  <a:gd name="connsiteY5" fmla="*/ 108155 h 4817806"/>
                  <a:gd name="connsiteX6" fmla="*/ 2871019 w 10205884"/>
                  <a:gd name="connsiteY6" fmla="*/ 117987 h 4817806"/>
                  <a:gd name="connsiteX7" fmla="*/ 2930013 w 10205884"/>
                  <a:gd name="connsiteY7" fmla="*/ 127819 h 4817806"/>
                  <a:gd name="connsiteX8" fmla="*/ 3372465 w 10205884"/>
                  <a:gd name="connsiteY8" fmla="*/ 137652 h 4817806"/>
                  <a:gd name="connsiteX9" fmla="*/ 4975123 w 10205884"/>
                  <a:gd name="connsiteY9" fmla="*/ 157316 h 4817806"/>
                  <a:gd name="connsiteX10" fmla="*/ 5063613 w 10205884"/>
                  <a:gd name="connsiteY10" fmla="*/ 167148 h 4817806"/>
                  <a:gd name="connsiteX11" fmla="*/ 5309419 w 10205884"/>
                  <a:gd name="connsiteY11" fmla="*/ 186813 h 4817806"/>
                  <a:gd name="connsiteX12" fmla="*/ 5358581 w 10205884"/>
                  <a:gd name="connsiteY12" fmla="*/ 196645 h 4817806"/>
                  <a:gd name="connsiteX13" fmla="*/ 5692878 w 10205884"/>
                  <a:gd name="connsiteY13" fmla="*/ 235974 h 4817806"/>
                  <a:gd name="connsiteX14" fmla="*/ 6528619 w 10205884"/>
                  <a:gd name="connsiteY14" fmla="*/ 216310 h 4817806"/>
                  <a:gd name="connsiteX15" fmla="*/ 7020232 w 10205884"/>
                  <a:gd name="connsiteY15" fmla="*/ 186813 h 4817806"/>
                  <a:gd name="connsiteX16" fmla="*/ 7964129 w 10205884"/>
                  <a:gd name="connsiteY16" fmla="*/ 167148 h 4817806"/>
                  <a:gd name="connsiteX17" fmla="*/ 8111613 w 10205884"/>
                  <a:gd name="connsiteY17" fmla="*/ 137652 h 4817806"/>
                  <a:gd name="connsiteX18" fmla="*/ 8141110 w 10205884"/>
                  <a:gd name="connsiteY18" fmla="*/ 127819 h 4817806"/>
                  <a:gd name="connsiteX19" fmla="*/ 8190271 w 10205884"/>
                  <a:gd name="connsiteY19" fmla="*/ 117987 h 4817806"/>
                  <a:gd name="connsiteX20" fmla="*/ 8249265 w 10205884"/>
                  <a:gd name="connsiteY20" fmla="*/ 98323 h 4817806"/>
                  <a:gd name="connsiteX21" fmla="*/ 8357419 w 10205884"/>
                  <a:gd name="connsiteY21" fmla="*/ 88490 h 4817806"/>
                  <a:gd name="connsiteX22" fmla="*/ 8416413 w 10205884"/>
                  <a:gd name="connsiteY22" fmla="*/ 68826 h 4817806"/>
                  <a:gd name="connsiteX23" fmla="*/ 8495071 w 10205884"/>
                  <a:gd name="connsiteY23" fmla="*/ 58994 h 4817806"/>
                  <a:gd name="connsiteX24" fmla="*/ 8603226 w 10205884"/>
                  <a:gd name="connsiteY24" fmla="*/ 39329 h 4817806"/>
                  <a:gd name="connsiteX25" fmla="*/ 8721213 w 10205884"/>
                  <a:gd name="connsiteY25" fmla="*/ 19665 h 4817806"/>
                  <a:gd name="connsiteX26" fmla="*/ 8780207 w 10205884"/>
                  <a:gd name="connsiteY26" fmla="*/ 0 h 4817806"/>
                  <a:gd name="connsiteX27" fmla="*/ 8908026 w 10205884"/>
                  <a:gd name="connsiteY27" fmla="*/ 29497 h 4817806"/>
                  <a:gd name="connsiteX28" fmla="*/ 8967019 w 10205884"/>
                  <a:gd name="connsiteY28" fmla="*/ 39329 h 4817806"/>
                  <a:gd name="connsiteX29" fmla="*/ 9134168 w 10205884"/>
                  <a:gd name="connsiteY29" fmla="*/ 49161 h 4817806"/>
                  <a:gd name="connsiteX30" fmla="*/ 9281652 w 10205884"/>
                  <a:gd name="connsiteY30" fmla="*/ 58994 h 4817806"/>
                  <a:gd name="connsiteX31" fmla="*/ 9281652 w 10205884"/>
                  <a:gd name="connsiteY31" fmla="*/ 2231923 h 4817806"/>
                  <a:gd name="connsiteX32" fmla="*/ 235974 w 10205884"/>
                  <a:gd name="connsiteY32" fmla="*/ 2359742 h 4817806"/>
                  <a:gd name="connsiteX33" fmla="*/ 235974 w 10205884"/>
                  <a:gd name="connsiteY33" fmla="*/ 4817806 h 4817806"/>
                  <a:gd name="connsiteX34" fmla="*/ 10205884 w 10205884"/>
                  <a:gd name="connsiteY34" fmla="*/ 4788310 h 4817806"/>
                  <a:gd name="connsiteX0" fmla="*/ 0 w 10205884"/>
                  <a:gd name="connsiteY0" fmla="*/ 167148 h 4827638"/>
                  <a:gd name="connsiteX1" fmla="*/ 0 w 10205884"/>
                  <a:gd name="connsiteY1" fmla="*/ 167148 h 4827638"/>
                  <a:gd name="connsiteX2" fmla="*/ 412955 w 10205884"/>
                  <a:gd name="connsiteY2" fmla="*/ 157316 h 4827638"/>
                  <a:gd name="connsiteX3" fmla="*/ 481781 w 10205884"/>
                  <a:gd name="connsiteY3" fmla="*/ 147484 h 4827638"/>
                  <a:gd name="connsiteX4" fmla="*/ 727587 w 10205884"/>
                  <a:gd name="connsiteY4" fmla="*/ 117987 h 4827638"/>
                  <a:gd name="connsiteX5" fmla="*/ 1170039 w 10205884"/>
                  <a:gd name="connsiteY5" fmla="*/ 108155 h 4827638"/>
                  <a:gd name="connsiteX6" fmla="*/ 2871019 w 10205884"/>
                  <a:gd name="connsiteY6" fmla="*/ 117987 h 4827638"/>
                  <a:gd name="connsiteX7" fmla="*/ 2930013 w 10205884"/>
                  <a:gd name="connsiteY7" fmla="*/ 127819 h 4827638"/>
                  <a:gd name="connsiteX8" fmla="*/ 3372465 w 10205884"/>
                  <a:gd name="connsiteY8" fmla="*/ 137652 h 4827638"/>
                  <a:gd name="connsiteX9" fmla="*/ 4975123 w 10205884"/>
                  <a:gd name="connsiteY9" fmla="*/ 157316 h 4827638"/>
                  <a:gd name="connsiteX10" fmla="*/ 5063613 w 10205884"/>
                  <a:gd name="connsiteY10" fmla="*/ 167148 h 4827638"/>
                  <a:gd name="connsiteX11" fmla="*/ 5309419 w 10205884"/>
                  <a:gd name="connsiteY11" fmla="*/ 186813 h 4827638"/>
                  <a:gd name="connsiteX12" fmla="*/ 5358581 w 10205884"/>
                  <a:gd name="connsiteY12" fmla="*/ 196645 h 4827638"/>
                  <a:gd name="connsiteX13" fmla="*/ 5692878 w 10205884"/>
                  <a:gd name="connsiteY13" fmla="*/ 235974 h 4827638"/>
                  <a:gd name="connsiteX14" fmla="*/ 6528619 w 10205884"/>
                  <a:gd name="connsiteY14" fmla="*/ 216310 h 4827638"/>
                  <a:gd name="connsiteX15" fmla="*/ 7020232 w 10205884"/>
                  <a:gd name="connsiteY15" fmla="*/ 186813 h 4827638"/>
                  <a:gd name="connsiteX16" fmla="*/ 7964129 w 10205884"/>
                  <a:gd name="connsiteY16" fmla="*/ 167148 h 4827638"/>
                  <a:gd name="connsiteX17" fmla="*/ 8111613 w 10205884"/>
                  <a:gd name="connsiteY17" fmla="*/ 137652 h 4827638"/>
                  <a:gd name="connsiteX18" fmla="*/ 8141110 w 10205884"/>
                  <a:gd name="connsiteY18" fmla="*/ 127819 h 4827638"/>
                  <a:gd name="connsiteX19" fmla="*/ 8190271 w 10205884"/>
                  <a:gd name="connsiteY19" fmla="*/ 117987 h 4827638"/>
                  <a:gd name="connsiteX20" fmla="*/ 8249265 w 10205884"/>
                  <a:gd name="connsiteY20" fmla="*/ 98323 h 4827638"/>
                  <a:gd name="connsiteX21" fmla="*/ 8357419 w 10205884"/>
                  <a:gd name="connsiteY21" fmla="*/ 88490 h 4827638"/>
                  <a:gd name="connsiteX22" fmla="*/ 8416413 w 10205884"/>
                  <a:gd name="connsiteY22" fmla="*/ 68826 h 4827638"/>
                  <a:gd name="connsiteX23" fmla="*/ 8495071 w 10205884"/>
                  <a:gd name="connsiteY23" fmla="*/ 58994 h 4827638"/>
                  <a:gd name="connsiteX24" fmla="*/ 8603226 w 10205884"/>
                  <a:gd name="connsiteY24" fmla="*/ 39329 h 4827638"/>
                  <a:gd name="connsiteX25" fmla="*/ 8721213 w 10205884"/>
                  <a:gd name="connsiteY25" fmla="*/ 19665 h 4827638"/>
                  <a:gd name="connsiteX26" fmla="*/ 8780207 w 10205884"/>
                  <a:gd name="connsiteY26" fmla="*/ 0 h 4827638"/>
                  <a:gd name="connsiteX27" fmla="*/ 8908026 w 10205884"/>
                  <a:gd name="connsiteY27" fmla="*/ 29497 h 4827638"/>
                  <a:gd name="connsiteX28" fmla="*/ 8967019 w 10205884"/>
                  <a:gd name="connsiteY28" fmla="*/ 39329 h 4827638"/>
                  <a:gd name="connsiteX29" fmla="*/ 9134168 w 10205884"/>
                  <a:gd name="connsiteY29" fmla="*/ 49161 h 4827638"/>
                  <a:gd name="connsiteX30" fmla="*/ 9281652 w 10205884"/>
                  <a:gd name="connsiteY30" fmla="*/ 58994 h 4827638"/>
                  <a:gd name="connsiteX31" fmla="*/ 9281652 w 10205884"/>
                  <a:gd name="connsiteY31" fmla="*/ 2231923 h 4827638"/>
                  <a:gd name="connsiteX32" fmla="*/ 235974 w 10205884"/>
                  <a:gd name="connsiteY32" fmla="*/ 2359742 h 4827638"/>
                  <a:gd name="connsiteX33" fmla="*/ 255639 w 10205884"/>
                  <a:gd name="connsiteY33" fmla="*/ 4827638 h 4827638"/>
                  <a:gd name="connsiteX34" fmla="*/ 10205884 w 10205884"/>
                  <a:gd name="connsiteY34" fmla="*/ 4788310 h 4827638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481781 w 10205884"/>
                  <a:gd name="connsiteY3" fmla="*/ 147484 h 4827639"/>
                  <a:gd name="connsiteX4" fmla="*/ 727587 w 10205884"/>
                  <a:gd name="connsiteY4" fmla="*/ 117987 h 4827639"/>
                  <a:gd name="connsiteX5" fmla="*/ 1170039 w 10205884"/>
                  <a:gd name="connsiteY5" fmla="*/ 108155 h 4827639"/>
                  <a:gd name="connsiteX6" fmla="*/ 2871019 w 10205884"/>
                  <a:gd name="connsiteY6" fmla="*/ 117987 h 4827639"/>
                  <a:gd name="connsiteX7" fmla="*/ 2930013 w 10205884"/>
                  <a:gd name="connsiteY7" fmla="*/ 127819 h 4827639"/>
                  <a:gd name="connsiteX8" fmla="*/ 3372465 w 10205884"/>
                  <a:gd name="connsiteY8" fmla="*/ 137652 h 4827639"/>
                  <a:gd name="connsiteX9" fmla="*/ 4975123 w 10205884"/>
                  <a:gd name="connsiteY9" fmla="*/ 157316 h 4827639"/>
                  <a:gd name="connsiteX10" fmla="*/ 5063613 w 10205884"/>
                  <a:gd name="connsiteY10" fmla="*/ 167148 h 4827639"/>
                  <a:gd name="connsiteX11" fmla="*/ 5309419 w 10205884"/>
                  <a:gd name="connsiteY11" fmla="*/ 186813 h 4827639"/>
                  <a:gd name="connsiteX12" fmla="*/ 5358581 w 10205884"/>
                  <a:gd name="connsiteY12" fmla="*/ 196645 h 4827639"/>
                  <a:gd name="connsiteX13" fmla="*/ 5692878 w 10205884"/>
                  <a:gd name="connsiteY13" fmla="*/ 235974 h 4827639"/>
                  <a:gd name="connsiteX14" fmla="*/ 6528619 w 10205884"/>
                  <a:gd name="connsiteY14" fmla="*/ 216310 h 4827639"/>
                  <a:gd name="connsiteX15" fmla="*/ 7020232 w 10205884"/>
                  <a:gd name="connsiteY15" fmla="*/ 186813 h 4827639"/>
                  <a:gd name="connsiteX16" fmla="*/ 7964129 w 10205884"/>
                  <a:gd name="connsiteY16" fmla="*/ 167148 h 4827639"/>
                  <a:gd name="connsiteX17" fmla="*/ 8111613 w 10205884"/>
                  <a:gd name="connsiteY17" fmla="*/ 137652 h 4827639"/>
                  <a:gd name="connsiteX18" fmla="*/ 8141110 w 10205884"/>
                  <a:gd name="connsiteY18" fmla="*/ 127819 h 4827639"/>
                  <a:gd name="connsiteX19" fmla="*/ 8190271 w 10205884"/>
                  <a:gd name="connsiteY19" fmla="*/ 117987 h 4827639"/>
                  <a:gd name="connsiteX20" fmla="*/ 8249265 w 10205884"/>
                  <a:gd name="connsiteY20" fmla="*/ 98323 h 4827639"/>
                  <a:gd name="connsiteX21" fmla="*/ 8357419 w 10205884"/>
                  <a:gd name="connsiteY21" fmla="*/ 88490 h 4827639"/>
                  <a:gd name="connsiteX22" fmla="*/ 8416413 w 10205884"/>
                  <a:gd name="connsiteY22" fmla="*/ 68826 h 4827639"/>
                  <a:gd name="connsiteX23" fmla="*/ 8495071 w 10205884"/>
                  <a:gd name="connsiteY23" fmla="*/ 58994 h 4827639"/>
                  <a:gd name="connsiteX24" fmla="*/ 8603226 w 10205884"/>
                  <a:gd name="connsiteY24" fmla="*/ 39329 h 4827639"/>
                  <a:gd name="connsiteX25" fmla="*/ 8721213 w 10205884"/>
                  <a:gd name="connsiteY25" fmla="*/ 19665 h 4827639"/>
                  <a:gd name="connsiteX26" fmla="*/ 8780207 w 10205884"/>
                  <a:gd name="connsiteY26" fmla="*/ 0 h 4827639"/>
                  <a:gd name="connsiteX27" fmla="*/ 8908026 w 10205884"/>
                  <a:gd name="connsiteY27" fmla="*/ 29497 h 4827639"/>
                  <a:gd name="connsiteX28" fmla="*/ 8967019 w 10205884"/>
                  <a:gd name="connsiteY28" fmla="*/ 39329 h 4827639"/>
                  <a:gd name="connsiteX29" fmla="*/ 9134168 w 10205884"/>
                  <a:gd name="connsiteY29" fmla="*/ 49161 h 4827639"/>
                  <a:gd name="connsiteX30" fmla="*/ 9281652 w 10205884"/>
                  <a:gd name="connsiteY30" fmla="*/ 58994 h 4827639"/>
                  <a:gd name="connsiteX31" fmla="*/ 9281652 w 10205884"/>
                  <a:gd name="connsiteY31" fmla="*/ 2231923 h 4827639"/>
                  <a:gd name="connsiteX32" fmla="*/ 235974 w 10205884"/>
                  <a:gd name="connsiteY32" fmla="*/ 2359742 h 4827639"/>
                  <a:gd name="connsiteX33" fmla="*/ 255639 w 10205884"/>
                  <a:gd name="connsiteY33" fmla="*/ 4827638 h 4827639"/>
                  <a:gd name="connsiteX34" fmla="*/ 10205884 w 10205884"/>
                  <a:gd name="connsiteY34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481781 w 10205884"/>
                  <a:gd name="connsiteY3" fmla="*/ 147484 h 4827639"/>
                  <a:gd name="connsiteX4" fmla="*/ 727587 w 10205884"/>
                  <a:gd name="connsiteY4" fmla="*/ 117987 h 4827639"/>
                  <a:gd name="connsiteX5" fmla="*/ 1170039 w 10205884"/>
                  <a:gd name="connsiteY5" fmla="*/ 108155 h 4827639"/>
                  <a:gd name="connsiteX6" fmla="*/ 2871019 w 10205884"/>
                  <a:gd name="connsiteY6" fmla="*/ 117987 h 4827639"/>
                  <a:gd name="connsiteX7" fmla="*/ 2930013 w 10205884"/>
                  <a:gd name="connsiteY7" fmla="*/ 127819 h 4827639"/>
                  <a:gd name="connsiteX8" fmla="*/ 3372465 w 10205884"/>
                  <a:gd name="connsiteY8" fmla="*/ 137652 h 4827639"/>
                  <a:gd name="connsiteX9" fmla="*/ 4975123 w 10205884"/>
                  <a:gd name="connsiteY9" fmla="*/ 157316 h 4827639"/>
                  <a:gd name="connsiteX10" fmla="*/ 5063613 w 10205884"/>
                  <a:gd name="connsiteY10" fmla="*/ 167148 h 4827639"/>
                  <a:gd name="connsiteX11" fmla="*/ 5309419 w 10205884"/>
                  <a:gd name="connsiteY11" fmla="*/ 186813 h 4827639"/>
                  <a:gd name="connsiteX12" fmla="*/ 5358581 w 10205884"/>
                  <a:gd name="connsiteY12" fmla="*/ 196645 h 4827639"/>
                  <a:gd name="connsiteX13" fmla="*/ 5692878 w 10205884"/>
                  <a:gd name="connsiteY13" fmla="*/ 235974 h 4827639"/>
                  <a:gd name="connsiteX14" fmla="*/ 6528619 w 10205884"/>
                  <a:gd name="connsiteY14" fmla="*/ 216310 h 4827639"/>
                  <a:gd name="connsiteX15" fmla="*/ 7020232 w 10205884"/>
                  <a:gd name="connsiteY15" fmla="*/ 186813 h 4827639"/>
                  <a:gd name="connsiteX16" fmla="*/ 7964129 w 10205884"/>
                  <a:gd name="connsiteY16" fmla="*/ 167148 h 4827639"/>
                  <a:gd name="connsiteX17" fmla="*/ 8111613 w 10205884"/>
                  <a:gd name="connsiteY17" fmla="*/ 137652 h 4827639"/>
                  <a:gd name="connsiteX18" fmla="*/ 8141110 w 10205884"/>
                  <a:gd name="connsiteY18" fmla="*/ 127819 h 4827639"/>
                  <a:gd name="connsiteX19" fmla="*/ 8190271 w 10205884"/>
                  <a:gd name="connsiteY19" fmla="*/ 117987 h 4827639"/>
                  <a:gd name="connsiteX20" fmla="*/ 8249265 w 10205884"/>
                  <a:gd name="connsiteY20" fmla="*/ 98323 h 4827639"/>
                  <a:gd name="connsiteX21" fmla="*/ 8357419 w 10205884"/>
                  <a:gd name="connsiteY21" fmla="*/ 88490 h 4827639"/>
                  <a:gd name="connsiteX22" fmla="*/ 8416413 w 10205884"/>
                  <a:gd name="connsiteY22" fmla="*/ 68826 h 4827639"/>
                  <a:gd name="connsiteX23" fmla="*/ 8495071 w 10205884"/>
                  <a:gd name="connsiteY23" fmla="*/ 58994 h 4827639"/>
                  <a:gd name="connsiteX24" fmla="*/ 8603226 w 10205884"/>
                  <a:gd name="connsiteY24" fmla="*/ 39329 h 4827639"/>
                  <a:gd name="connsiteX25" fmla="*/ 8721213 w 10205884"/>
                  <a:gd name="connsiteY25" fmla="*/ 19665 h 4827639"/>
                  <a:gd name="connsiteX26" fmla="*/ 8780207 w 10205884"/>
                  <a:gd name="connsiteY26" fmla="*/ 0 h 4827639"/>
                  <a:gd name="connsiteX27" fmla="*/ 8908026 w 10205884"/>
                  <a:gd name="connsiteY27" fmla="*/ 29497 h 4827639"/>
                  <a:gd name="connsiteX28" fmla="*/ 8967019 w 10205884"/>
                  <a:gd name="connsiteY28" fmla="*/ 39329 h 4827639"/>
                  <a:gd name="connsiteX29" fmla="*/ 9134168 w 10205884"/>
                  <a:gd name="connsiteY29" fmla="*/ 49161 h 4827639"/>
                  <a:gd name="connsiteX30" fmla="*/ 9281652 w 10205884"/>
                  <a:gd name="connsiteY30" fmla="*/ 58994 h 4827639"/>
                  <a:gd name="connsiteX31" fmla="*/ 9281652 w 10205884"/>
                  <a:gd name="connsiteY31" fmla="*/ 2231923 h 4827639"/>
                  <a:gd name="connsiteX32" fmla="*/ 245806 w 10205884"/>
                  <a:gd name="connsiteY32" fmla="*/ 2428568 h 4827639"/>
                  <a:gd name="connsiteX33" fmla="*/ 255639 w 10205884"/>
                  <a:gd name="connsiteY33" fmla="*/ 4827638 h 4827639"/>
                  <a:gd name="connsiteX34" fmla="*/ 10205884 w 10205884"/>
                  <a:gd name="connsiteY34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481781 w 10205884"/>
                  <a:gd name="connsiteY3" fmla="*/ 147484 h 4827639"/>
                  <a:gd name="connsiteX4" fmla="*/ 727587 w 10205884"/>
                  <a:gd name="connsiteY4" fmla="*/ 117987 h 4827639"/>
                  <a:gd name="connsiteX5" fmla="*/ 1170039 w 10205884"/>
                  <a:gd name="connsiteY5" fmla="*/ 108155 h 4827639"/>
                  <a:gd name="connsiteX6" fmla="*/ 2871019 w 10205884"/>
                  <a:gd name="connsiteY6" fmla="*/ 117987 h 4827639"/>
                  <a:gd name="connsiteX7" fmla="*/ 2930013 w 10205884"/>
                  <a:gd name="connsiteY7" fmla="*/ 127819 h 4827639"/>
                  <a:gd name="connsiteX8" fmla="*/ 3372465 w 10205884"/>
                  <a:gd name="connsiteY8" fmla="*/ 137652 h 4827639"/>
                  <a:gd name="connsiteX9" fmla="*/ 4975123 w 10205884"/>
                  <a:gd name="connsiteY9" fmla="*/ 157316 h 4827639"/>
                  <a:gd name="connsiteX10" fmla="*/ 5063613 w 10205884"/>
                  <a:gd name="connsiteY10" fmla="*/ 167148 h 4827639"/>
                  <a:gd name="connsiteX11" fmla="*/ 5309419 w 10205884"/>
                  <a:gd name="connsiteY11" fmla="*/ 186813 h 4827639"/>
                  <a:gd name="connsiteX12" fmla="*/ 5358581 w 10205884"/>
                  <a:gd name="connsiteY12" fmla="*/ 196645 h 4827639"/>
                  <a:gd name="connsiteX13" fmla="*/ 5692878 w 10205884"/>
                  <a:gd name="connsiteY13" fmla="*/ 235974 h 4827639"/>
                  <a:gd name="connsiteX14" fmla="*/ 6528619 w 10205884"/>
                  <a:gd name="connsiteY14" fmla="*/ 216310 h 4827639"/>
                  <a:gd name="connsiteX15" fmla="*/ 7020232 w 10205884"/>
                  <a:gd name="connsiteY15" fmla="*/ 186813 h 4827639"/>
                  <a:gd name="connsiteX16" fmla="*/ 7964129 w 10205884"/>
                  <a:gd name="connsiteY16" fmla="*/ 167148 h 4827639"/>
                  <a:gd name="connsiteX17" fmla="*/ 8111613 w 10205884"/>
                  <a:gd name="connsiteY17" fmla="*/ 137652 h 4827639"/>
                  <a:gd name="connsiteX18" fmla="*/ 8141110 w 10205884"/>
                  <a:gd name="connsiteY18" fmla="*/ 127819 h 4827639"/>
                  <a:gd name="connsiteX19" fmla="*/ 8190271 w 10205884"/>
                  <a:gd name="connsiteY19" fmla="*/ 117987 h 4827639"/>
                  <a:gd name="connsiteX20" fmla="*/ 8249265 w 10205884"/>
                  <a:gd name="connsiteY20" fmla="*/ 98323 h 4827639"/>
                  <a:gd name="connsiteX21" fmla="*/ 8357419 w 10205884"/>
                  <a:gd name="connsiteY21" fmla="*/ 88490 h 4827639"/>
                  <a:gd name="connsiteX22" fmla="*/ 8416413 w 10205884"/>
                  <a:gd name="connsiteY22" fmla="*/ 68826 h 4827639"/>
                  <a:gd name="connsiteX23" fmla="*/ 8495071 w 10205884"/>
                  <a:gd name="connsiteY23" fmla="*/ 58994 h 4827639"/>
                  <a:gd name="connsiteX24" fmla="*/ 8603226 w 10205884"/>
                  <a:gd name="connsiteY24" fmla="*/ 39329 h 4827639"/>
                  <a:gd name="connsiteX25" fmla="*/ 8721213 w 10205884"/>
                  <a:gd name="connsiteY25" fmla="*/ 19665 h 4827639"/>
                  <a:gd name="connsiteX26" fmla="*/ 8780207 w 10205884"/>
                  <a:gd name="connsiteY26" fmla="*/ 0 h 4827639"/>
                  <a:gd name="connsiteX27" fmla="*/ 8908026 w 10205884"/>
                  <a:gd name="connsiteY27" fmla="*/ 29497 h 4827639"/>
                  <a:gd name="connsiteX28" fmla="*/ 8967019 w 10205884"/>
                  <a:gd name="connsiteY28" fmla="*/ 39329 h 4827639"/>
                  <a:gd name="connsiteX29" fmla="*/ 9134168 w 10205884"/>
                  <a:gd name="connsiteY29" fmla="*/ 49161 h 4827639"/>
                  <a:gd name="connsiteX30" fmla="*/ 9281652 w 10205884"/>
                  <a:gd name="connsiteY30" fmla="*/ 58994 h 4827639"/>
                  <a:gd name="connsiteX31" fmla="*/ 9320981 w 10205884"/>
                  <a:gd name="connsiteY31" fmla="*/ 2428568 h 4827639"/>
                  <a:gd name="connsiteX32" fmla="*/ 245806 w 10205884"/>
                  <a:gd name="connsiteY32" fmla="*/ 2428568 h 4827639"/>
                  <a:gd name="connsiteX33" fmla="*/ 255639 w 10205884"/>
                  <a:gd name="connsiteY33" fmla="*/ 4827638 h 4827639"/>
                  <a:gd name="connsiteX34" fmla="*/ 10205884 w 10205884"/>
                  <a:gd name="connsiteY34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481781 w 10205884"/>
                  <a:gd name="connsiteY3" fmla="*/ 147484 h 4827639"/>
                  <a:gd name="connsiteX4" fmla="*/ 727587 w 10205884"/>
                  <a:gd name="connsiteY4" fmla="*/ 117987 h 4827639"/>
                  <a:gd name="connsiteX5" fmla="*/ 1170039 w 10205884"/>
                  <a:gd name="connsiteY5" fmla="*/ 108155 h 4827639"/>
                  <a:gd name="connsiteX6" fmla="*/ 2871019 w 10205884"/>
                  <a:gd name="connsiteY6" fmla="*/ 117987 h 4827639"/>
                  <a:gd name="connsiteX7" fmla="*/ 2930013 w 10205884"/>
                  <a:gd name="connsiteY7" fmla="*/ 127819 h 4827639"/>
                  <a:gd name="connsiteX8" fmla="*/ 3372465 w 10205884"/>
                  <a:gd name="connsiteY8" fmla="*/ 137652 h 4827639"/>
                  <a:gd name="connsiteX9" fmla="*/ 4975123 w 10205884"/>
                  <a:gd name="connsiteY9" fmla="*/ 157316 h 4827639"/>
                  <a:gd name="connsiteX10" fmla="*/ 5063613 w 10205884"/>
                  <a:gd name="connsiteY10" fmla="*/ 167148 h 4827639"/>
                  <a:gd name="connsiteX11" fmla="*/ 5309419 w 10205884"/>
                  <a:gd name="connsiteY11" fmla="*/ 186813 h 4827639"/>
                  <a:gd name="connsiteX12" fmla="*/ 5358581 w 10205884"/>
                  <a:gd name="connsiteY12" fmla="*/ 196645 h 4827639"/>
                  <a:gd name="connsiteX13" fmla="*/ 5692878 w 10205884"/>
                  <a:gd name="connsiteY13" fmla="*/ 235974 h 4827639"/>
                  <a:gd name="connsiteX14" fmla="*/ 6528619 w 10205884"/>
                  <a:gd name="connsiteY14" fmla="*/ 216310 h 4827639"/>
                  <a:gd name="connsiteX15" fmla="*/ 7020232 w 10205884"/>
                  <a:gd name="connsiteY15" fmla="*/ 186813 h 4827639"/>
                  <a:gd name="connsiteX16" fmla="*/ 7964129 w 10205884"/>
                  <a:gd name="connsiteY16" fmla="*/ 167148 h 4827639"/>
                  <a:gd name="connsiteX17" fmla="*/ 8111613 w 10205884"/>
                  <a:gd name="connsiteY17" fmla="*/ 137652 h 4827639"/>
                  <a:gd name="connsiteX18" fmla="*/ 8141110 w 10205884"/>
                  <a:gd name="connsiteY18" fmla="*/ 127819 h 4827639"/>
                  <a:gd name="connsiteX19" fmla="*/ 8190271 w 10205884"/>
                  <a:gd name="connsiteY19" fmla="*/ 117987 h 4827639"/>
                  <a:gd name="connsiteX20" fmla="*/ 8249265 w 10205884"/>
                  <a:gd name="connsiteY20" fmla="*/ 98323 h 4827639"/>
                  <a:gd name="connsiteX21" fmla="*/ 8357419 w 10205884"/>
                  <a:gd name="connsiteY21" fmla="*/ 88490 h 4827639"/>
                  <a:gd name="connsiteX22" fmla="*/ 8416413 w 10205884"/>
                  <a:gd name="connsiteY22" fmla="*/ 68826 h 4827639"/>
                  <a:gd name="connsiteX23" fmla="*/ 8495071 w 10205884"/>
                  <a:gd name="connsiteY23" fmla="*/ 58994 h 4827639"/>
                  <a:gd name="connsiteX24" fmla="*/ 8603226 w 10205884"/>
                  <a:gd name="connsiteY24" fmla="*/ 39329 h 4827639"/>
                  <a:gd name="connsiteX25" fmla="*/ 8721213 w 10205884"/>
                  <a:gd name="connsiteY25" fmla="*/ 19665 h 4827639"/>
                  <a:gd name="connsiteX26" fmla="*/ 8780207 w 10205884"/>
                  <a:gd name="connsiteY26" fmla="*/ 0 h 4827639"/>
                  <a:gd name="connsiteX27" fmla="*/ 8908026 w 10205884"/>
                  <a:gd name="connsiteY27" fmla="*/ 29497 h 4827639"/>
                  <a:gd name="connsiteX28" fmla="*/ 8967019 w 10205884"/>
                  <a:gd name="connsiteY28" fmla="*/ 39329 h 4827639"/>
                  <a:gd name="connsiteX29" fmla="*/ 9134168 w 10205884"/>
                  <a:gd name="connsiteY29" fmla="*/ 49161 h 4827639"/>
                  <a:gd name="connsiteX30" fmla="*/ 9301317 w 10205884"/>
                  <a:gd name="connsiteY30" fmla="*/ 58994 h 4827639"/>
                  <a:gd name="connsiteX31" fmla="*/ 9320981 w 10205884"/>
                  <a:gd name="connsiteY31" fmla="*/ 2428568 h 4827639"/>
                  <a:gd name="connsiteX32" fmla="*/ 245806 w 10205884"/>
                  <a:gd name="connsiteY32" fmla="*/ 2428568 h 4827639"/>
                  <a:gd name="connsiteX33" fmla="*/ 255639 w 10205884"/>
                  <a:gd name="connsiteY33" fmla="*/ 4827638 h 4827639"/>
                  <a:gd name="connsiteX34" fmla="*/ 10205884 w 10205884"/>
                  <a:gd name="connsiteY34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481781 w 10205884"/>
                  <a:gd name="connsiteY3" fmla="*/ 147484 h 4827639"/>
                  <a:gd name="connsiteX4" fmla="*/ 727587 w 10205884"/>
                  <a:gd name="connsiteY4" fmla="*/ 117987 h 4827639"/>
                  <a:gd name="connsiteX5" fmla="*/ 2871019 w 10205884"/>
                  <a:gd name="connsiteY5" fmla="*/ 117987 h 4827639"/>
                  <a:gd name="connsiteX6" fmla="*/ 2930013 w 10205884"/>
                  <a:gd name="connsiteY6" fmla="*/ 127819 h 4827639"/>
                  <a:gd name="connsiteX7" fmla="*/ 3372465 w 10205884"/>
                  <a:gd name="connsiteY7" fmla="*/ 137652 h 4827639"/>
                  <a:gd name="connsiteX8" fmla="*/ 4975123 w 10205884"/>
                  <a:gd name="connsiteY8" fmla="*/ 157316 h 4827639"/>
                  <a:gd name="connsiteX9" fmla="*/ 5063613 w 10205884"/>
                  <a:gd name="connsiteY9" fmla="*/ 167148 h 4827639"/>
                  <a:gd name="connsiteX10" fmla="*/ 5309419 w 10205884"/>
                  <a:gd name="connsiteY10" fmla="*/ 186813 h 4827639"/>
                  <a:gd name="connsiteX11" fmla="*/ 5358581 w 10205884"/>
                  <a:gd name="connsiteY11" fmla="*/ 196645 h 4827639"/>
                  <a:gd name="connsiteX12" fmla="*/ 5692878 w 10205884"/>
                  <a:gd name="connsiteY12" fmla="*/ 235974 h 4827639"/>
                  <a:gd name="connsiteX13" fmla="*/ 6528619 w 10205884"/>
                  <a:gd name="connsiteY13" fmla="*/ 216310 h 4827639"/>
                  <a:gd name="connsiteX14" fmla="*/ 7020232 w 10205884"/>
                  <a:gd name="connsiteY14" fmla="*/ 186813 h 4827639"/>
                  <a:gd name="connsiteX15" fmla="*/ 7964129 w 10205884"/>
                  <a:gd name="connsiteY15" fmla="*/ 167148 h 4827639"/>
                  <a:gd name="connsiteX16" fmla="*/ 8111613 w 10205884"/>
                  <a:gd name="connsiteY16" fmla="*/ 137652 h 4827639"/>
                  <a:gd name="connsiteX17" fmla="*/ 8141110 w 10205884"/>
                  <a:gd name="connsiteY17" fmla="*/ 127819 h 4827639"/>
                  <a:gd name="connsiteX18" fmla="*/ 8190271 w 10205884"/>
                  <a:gd name="connsiteY18" fmla="*/ 117987 h 4827639"/>
                  <a:gd name="connsiteX19" fmla="*/ 8249265 w 10205884"/>
                  <a:gd name="connsiteY19" fmla="*/ 98323 h 4827639"/>
                  <a:gd name="connsiteX20" fmla="*/ 8357419 w 10205884"/>
                  <a:gd name="connsiteY20" fmla="*/ 88490 h 4827639"/>
                  <a:gd name="connsiteX21" fmla="*/ 8416413 w 10205884"/>
                  <a:gd name="connsiteY21" fmla="*/ 68826 h 4827639"/>
                  <a:gd name="connsiteX22" fmla="*/ 8495071 w 10205884"/>
                  <a:gd name="connsiteY22" fmla="*/ 58994 h 4827639"/>
                  <a:gd name="connsiteX23" fmla="*/ 8603226 w 10205884"/>
                  <a:gd name="connsiteY23" fmla="*/ 39329 h 4827639"/>
                  <a:gd name="connsiteX24" fmla="*/ 8721213 w 10205884"/>
                  <a:gd name="connsiteY24" fmla="*/ 19665 h 4827639"/>
                  <a:gd name="connsiteX25" fmla="*/ 8780207 w 10205884"/>
                  <a:gd name="connsiteY25" fmla="*/ 0 h 4827639"/>
                  <a:gd name="connsiteX26" fmla="*/ 8908026 w 10205884"/>
                  <a:gd name="connsiteY26" fmla="*/ 29497 h 4827639"/>
                  <a:gd name="connsiteX27" fmla="*/ 8967019 w 10205884"/>
                  <a:gd name="connsiteY27" fmla="*/ 39329 h 4827639"/>
                  <a:gd name="connsiteX28" fmla="*/ 9134168 w 10205884"/>
                  <a:gd name="connsiteY28" fmla="*/ 49161 h 4827639"/>
                  <a:gd name="connsiteX29" fmla="*/ 9301317 w 10205884"/>
                  <a:gd name="connsiteY29" fmla="*/ 58994 h 4827639"/>
                  <a:gd name="connsiteX30" fmla="*/ 9320981 w 10205884"/>
                  <a:gd name="connsiteY30" fmla="*/ 2428568 h 4827639"/>
                  <a:gd name="connsiteX31" fmla="*/ 245806 w 10205884"/>
                  <a:gd name="connsiteY31" fmla="*/ 2428568 h 4827639"/>
                  <a:gd name="connsiteX32" fmla="*/ 255639 w 10205884"/>
                  <a:gd name="connsiteY32" fmla="*/ 4827638 h 4827639"/>
                  <a:gd name="connsiteX33" fmla="*/ 10205884 w 10205884"/>
                  <a:gd name="connsiteY33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481781 w 10205884"/>
                  <a:gd name="connsiteY3" fmla="*/ 147484 h 4827639"/>
                  <a:gd name="connsiteX4" fmla="*/ 2871019 w 10205884"/>
                  <a:gd name="connsiteY4" fmla="*/ 117987 h 4827639"/>
                  <a:gd name="connsiteX5" fmla="*/ 2930013 w 10205884"/>
                  <a:gd name="connsiteY5" fmla="*/ 127819 h 4827639"/>
                  <a:gd name="connsiteX6" fmla="*/ 3372465 w 10205884"/>
                  <a:gd name="connsiteY6" fmla="*/ 137652 h 4827639"/>
                  <a:gd name="connsiteX7" fmla="*/ 4975123 w 10205884"/>
                  <a:gd name="connsiteY7" fmla="*/ 157316 h 4827639"/>
                  <a:gd name="connsiteX8" fmla="*/ 5063613 w 10205884"/>
                  <a:gd name="connsiteY8" fmla="*/ 167148 h 4827639"/>
                  <a:gd name="connsiteX9" fmla="*/ 5309419 w 10205884"/>
                  <a:gd name="connsiteY9" fmla="*/ 186813 h 4827639"/>
                  <a:gd name="connsiteX10" fmla="*/ 5358581 w 10205884"/>
                  <a:gd name="connsiteY10" fmla="*/ 196645 h 4827639"/>
                  <a:gd name="connsiteX11" fmla="*/ 5692878 w 10205884"/>
                  <a:gd name="connsiteY11" fmla="*/ 235974 h 4827639"/>
                  <a:gd name="connsiteX12" fmla="*/ 6528619 w 10205884"/>
                  <a:gd name="connsiteY12" fmla="*/ 216310 h 4827639"/>
                  <a:gd name="connsiteX13" fmla="*/ 7020232 w 10205884"/>
                  <a:gd name="connsiteY13" fmla="*/ 186813 h 4827639"/>
                  <a:gd name="connsiteX14" fmla="*/ 7964129 w 10205884"/>
                  <a:gd name="connsiteY14" fmla="*/ 167148 h 4827639"/>
                  <a:gd name="connsiteX15" fmla="*/ 8111613 w 10205884"/>
                  <a:gd name="connsiteY15" fmla="*/ 137652 h 4827639"/>
                  <a:gd name="connsiteX16" fmla="*/ 8141110 w 10205884"/>
                  <a:gd name="connsiteY16" fmla="*/ 127819 h 4827639"/>
                  <a:gd name="connsiteX17" fmla="*/ 8190271 w 10205884"/>
                  <a:gd name="connsiteY17" fmla="*/ 117987 h 4827639"/>
                  <a:gd name="connsiteX18" fmla="*/ 8249265 w 10205884"/>
                  <a:gd name="connsiteY18" fmla="*/ 98323 h 4827639"/>
                  <a:gd name="connsiteX19" fmla="*/ 8357419 w 10205884"/>
                  <a:gd name="connsiteY19" fmla="*/ 88490 h 4827639"/>
                  <a:gd name="connsiteX20" fmla="*/ 8416413 w 10205884"/>
                  <a:gd name="connsiteY20" fmla="*/ 68826 h 4827639"/>
                  <a:gd name="connsiteX21" fmla="*/ 8495071 w 10205884"/>
                  <a:gd name="connsiteY21" fmla="*/ 58994 h 4827639"/>
                  <a:gd name="connsiteX22" fmla="*/ 8603226 w 10205884"/>
                  <a:gd name="connsiteY22" fmla="*/ 39329 h 4827639"/>
                  <a:gd name="connsiteX23" fmla="*/ 8721213 w 10205884"/>
                  <a:gd name="connsiteY23" fmla="*/ 19665 h 4827639"/>
                  <a:gd name="connsiteX24" fmla="*/ 8780207 w 10205884"/>
                  <a:gd name="connsiteY24" fmla="*/ 0 h 4827639"/>
                  <a:gd name="connsiteX25" fmla="*/ 8908026 w 10205884"/>
                  <a:gd name="connsiteY25" fmla="*/ 29497 h 4827639"/>
                  <a:gd name="connsiteX26" fmla="*/ 8967019 w 10205884"/>
                  <a:gd name="connsiteY26" fmla="*/ 39329 h 4827639"/>
                  <a:gd name="connsiteX27" fmla="*/ 9134168 w 10205884"/>
                  <a:gd name="connsiteY27" fmla="*/ 49161 h 4827639"/>
                  <a:gd name="connsiteX28" fmla="*/ 9301317 w 10205884"/>
                  <a:gd name="connsiteY28" fmla="*/ 58994 h 4827639"/>
                  <a:gd name="connsiteX29" fmla="*/ 9320981 w 10205884"/>
                  <a:gd name="connsiteY29" fmla="*/ 2428568 h 4827639"/>
                  <a:gd name="connsiteX30" fmla="*/ 245806 w 10205884"/>
                  <a:gd name="connsiteY30" fmla="*/ 2428568 h 4827639"/>
                  <a:gd name="connsiteX31" fmla="*/ 255639 w 10205884"/>
                  <a:gd name="connsiteY31" fmla="*/ 4827638 h 4827639"/>
                  <a:gd name="connsiteX32" fmla="*/ 10205884 w 10205884"/>
                  <a:gd name="connsiteY32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12955 w 10205884"/>
                  <a:gd name="connsiteY2" fmla="*/ 157316 h 4827639"/>
                  <a:gd name="connsiteX3" fmla="*/ 2871019 w 10205884"/>
                  <a:gd name="connsiteY3" fmla="*/ 117987 h 4827639"/>
                  <a:gd name="connsiteX4" fmla="*/ 2930013 w 10205884"/>
                  <a:gd name="connsiteY4" fmla="*/ 127819 h 4827639"/>
                  <a:gd name="connsiteX5" fmla="*/ 3372465 w 10205884"/>
                  <a:gd name="connsiteY5" fmla="*/ 137652 h 4827639"/>
                  <a:gd name="connsiteX6" fmla="*/ 4975123 w 10205884"/>
                  <a:gd name="connsiteY6" fmla="*/ 157316 h 4827639"/>
                  <a:gd name="connsiteX7" fmla="*/ 5063613 w 10205884"/>
                  <a:gd name="connsiteY7" fmla="*/ 167148 h 4827639"/>
                  <a:gd name="connsiteX8" fmla="*/ 5309419 w 10205884"/>
                  <a:gd name="connsiteY8" fmla="*/ 186813 h 4827639"/>
                  <a:gd name="connsiteX9" fmla="*/ 5358581 w 10205884"/>
                  <a:gd name="connsiteY9" fmla="*/ 196645 h 4827639"/>
                  <a:gd name="connsiteX10" fmla="*/ 5692878 w 10205884"/>
                  <a:gd name="connsiteY10" fmla="*/ 235974 h 4827639"/>
                  <a:gd name="connsiteX11" fmla="*/ 6528619 w 10205884"/>
                  <a:gd name="connsiteY11" fmla="*/ 216310 h 4827639"/>
                  <a:gd name="connsiteX12" fmla="*/ 7020232 w 10205884"/>
                  <a:gd name="connsiteY12" fmla="*/ 186813 h 4827639"/>
                  <a:gd name="connsiteX13" fmla="*/ 7964129 w 10205884"/>
                  <a:gd name="connsiteY13" fmla="*/ 167148 h 4827639"/>
                  <a:gd name="connsiteX14" fmla="*/ 8111613 w 10205884"/>
                  <a:gd name="connsiteY14" fmla="*/ 137652 h 4827639"/>
                  <a:gd name="connsiteX15" fmla="*/ 8141110 w 10205884"/>
                  <a:gd name="connsiteY15" fmla="*/ 127819 h 4827639"/>
                  <a:gd name="connsiteX16" fmla="*/ 8190271 w 10205884"/>
                  <a:gd name="connsiteY16" fmla="*/ 117987 h 4827639"/>
                  <a:gd name="connsiteX17" fmla="*/ 8249265 w 10205884"/>
                  <a:gd name="connsiteY17" fmla="*/ 98323 h 4827639"/>
                  <a:gd name="connsiteX18" fmla="*/ 8357419 w 10205884"/>
                  <a:gd name="connsiteY18" fmla="*/ 88490 h 4827639"/>
                  <a:gd name="connsiteX19" fmla="*/ 8416413 w 10205884"/>
                  <a:gd name="connsiteY19" fmla="*/ 68826 h 4827639"/>
                  <a:gd name="connsiteX20" fmla="*/ 8495071 w 10205884"/>
                  <a:gd name="connsiteY20" fmla="*/ 58994 h 4827639"/>
                  <a:gd name="connsiteX21" fmla="*/ 8603226 w 10205884"/>
                  <a:gd name="connsiteY21" fmla="*/ 39329 h 4827639"/>
                  <a:gd name="connsiteX22" fmla="*/ 8721213 w 10205884"/>
                  <a:gd name="connsiteY22" fmla="*/ 19665 h 4827639"/>
                  <a:gd name="connsiteX23" fmla="*/ 8780207 w 10205884"/>
                  <a:gd name="connsiteY23" fmla="*/ 0 h 4827639"/>
                  <a:gd name="connsiteX24" fmla="*/ 8908026 w 10205884"/>
                  <a:gd name="connsiteY24" fmla="*/ 29497 h 4827639"/>
                  <a:gd name="connsiteX25" fmla="*/ 8967019 w 10205884"/>
                  <a:gd name="connsiteY25" fmla="*/ 39329 h 4827639"/>
                  <a:gd name="connsiteX26" fmla="*/ 9134168 w 10205884"/>
                  <a:gd name="connsiteY26" fmla="*/ 49161 h 4827639"/>
                  <a:gd name="connsiteX27" fmla="*/ 9301317 w 10205884"/>
                  <a:gd name="connsiteY27" fmla="*/ 58994 h 4827639"/>
                  <a:gd name="connsiteX28" fmla="*/ 9320981 w 10205884"/>
                  <a:gd name="connsiteY28" fmla="*/ 2428568 h 4827639"/>
                  <a:gd name="connsiteX29" fmla="*/ 245806 w 10205884"/>
                  <a:gd name="connsiteY29" fmla="*/ 2428568 h 4827639"/>
                  <a:gd name="connsiteX30" fmla="*/ 255639 w 10205884"/>
                  <a:gd name="connsiteY30" fmla="*/ 4827638 h 4827639"/>
                  <a:gd name="connsiteX31" fmla="*/ 10205884 w 10205884"/>
                  <a:gd name="connsiteY31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2871019 w 10205884"/>
                  <a:gd name="connsiteY2" fmla="*/ 117987 h 4827639"/>
                  <a:gd name="connsiteX3" fmla="*/ 2930013 w 10205884"/>
                  <a:gd name="connsiteY3" fmla="*/ 127819 h 4827639"/>
                  <a:gd name="connsiteX4" fmla="*/ 3372465 w 10205884"/>
                  <a:gd name="connsiteY4" fmla="*/ 137652 h 4827639"/>
                  <a:gd name="connsiteX5" fmla="*/ 4975123 w 10205884"/>
                  <a:gd name="connsiteY5" fmla="*/ 157316 h 4827639"/>
                  <a:gd name="connsiteX6" fmla="*/ 5063613 w 10205884"/>
                  <a:gd name="connsiteY6" fmla="*/ 167148 h 4827639"/>
                  <a:gd name="connsiteX7" fmla="*/ 5309419 w 10205884"/>
                  <a:gd name="connsiteY7" fmla="*/ 186813 h 4827639"/>
                  <a:gd name="connsiteX8" fmla="*/ 5358581 w 10205884"/>
                  <a:gd name="connsiteY8" fmla="*/ 196645 h 4827639"/>
                  <a:gd name="connsiteX9" fmla="*/ 5692878 w 10205884"/>
                  <a:gd name="connsiteY9" fmla="*/ 235974 h 4827639"/>
                  <a:gd name="connsiteX10" fmla="*/ 6528619 w 10205884"/>
                  <a:gd name="connsiteY10" fmla="*/ 216310 h 4827639"/>
                  <a:gd name="connsiteX11" fmla="*/ 7020232 w 10205884"/>
                  <a:gd name="connsiteY11" fmla="*/ 186813 h 4827639"/>
                  <a:gd name="connsiteX12" fmla="*/ 7964129 w 10205884"/>
                  <a:gd name="connsiteY12" fmla="*/ 167148 h 4827639"/>
                  <a:gd name="connsiteX13" fmla="*/ 8111613 w 10205884"/>
                  <a:gd name="connsiteY13" fmla="*/ 137652 h 4827639"/>
                  <a:gd name="connsiteX14" fmla="*/ 8141110 w 10205884"/>
                  <a:gd name="connsiteY14" fmla="*/ 127819 h 4827639"/>
                  <a:gd name="connsiteX15" fmla="*/ 8190271 w 10205884"/>
                  <a:gd name="connsiteY15" fmla="*/ 117987 h 4827639"/>
                  <a:gd name="connsiteX16" fmla="*/ 8249265 w 10205884"/>
                  <a:gd name="connsiteY16" fmla="*/ 98323 h 4827639"/>
                  <a:gd name="connsiteX17" fmla="*/ 8357419 w 10205884"/>
                  <a:gd name="connsiteY17" fmla="*/ 88490 h 4827639"/>
                  <a:gd name="connsiteX18" fmla="*/ 8416413 w 10205884"/>
                  <a:gd name="connsiteY18" fmla="*/ 68826 h 4827639"/>
                  <a:gd name="connsiteX19" fmla="*/ 8495071 w 10205884"/>
                  <a:gd name="connsiteY19" fmla="*/ 58994 h 4827639"/>
                  <a:gd name="connsiteX20" fmla="*/ 8603226 w 10205884"/>
                  <a:gd name="connsiteY20" fmla="*/ 39329 h 4827639"/>
                  <a:gd name="connsiteX21" fmla="*/ 8721213 w 10205884"/>
                  <a:gd name="connsiteY21" fmla="*/ 19665 h 4827639"/>
                  <a:gd name="connsiteX22" fmla="*/ 8780207 w 10205884"/>
                  <a:gd name="connsiteY22" fmla="*/ 0 h 4827639"/>
                  <a:gd name="connsiteX23" fmla="*/ 8908026 w 10205884"/>
                  <a:gd name="connsiteY23" fmla="*/ 29497 h 4827639"/>
                  <a:gd name="connsiteX24" fmla="*/ 8967019 w 10205884"/>
                  <a:gd name="connsiteY24" fmla="*/ 39329 h 4827639"/>
                  <a:gd name="connsiteX25" fmla="*/ 9134168 w 10205884"/>
                  <a:gd name="connsiteY25" fmla="*/ 49161 h 4827639"/>
                  <a:gd name="connsiteX26" fmla="*/ 9301317 w 10205884"/>
                  <a:gd name="connsiteY26" fmla="*/ 58994 h 4827639"/>
                  <a:gd name="connsiteX27" fmla="*/ 9320981 w 10205884"/>
                  <a:gd name="connsiteY27" fmla="*/ 2428568 h 4827639"/>
                  <a:gd name="connsiteX28" fmla="*/ 245806 w 10205884"/>
                  <a:gd name="connsiteY28" fmla="*/ 2428568 h 4827639"/>
                  <a:gd name="connsiteX29" fmla="*/ 255639 w 10205884"/>
                  <a:gd name="connsiteY29" fmla="*/ 4827638 h 4827639"/>
                  <a:gd name="connsiteX30" fmla="*/ 10205884 w 10205884"/>
                  <a:gd name="connsiteY30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2930013 w 10205884"/>
                  <a:gd name="connsiteY2" fmla="*/ 127819 h 4827639"/>
                  <a:gd name="connsiteX3" fmla="*/ 3372465 w 10205884"/>
                  <a:gd name="connsiteY3" fmla="*/ 137652 h 4827639"/>
                  <a:gd name="connsiteX4" fmla="*/ 4975123 w 10205884"/>
                  <a:gd name="connsiteY4" fmla="*/ 157316 h 4827639"/>
                  <a:gd name="connsiteX5" fmla="*/ 5063613 w 10205884"/>
                  <a:gd name="connsiteY5" fmla="*/ 167148 h 4827639"/>
                  <a:gd name="connsiteX6" fmla="*/ 5309419 w 10205884"/>
                  <a:gd name="connsiteY6" fmla="*/ 186813 h 4827639"/>
                  <a:gd name="connsiteX7" fmla="*/ 5358581 w 10205884"/>
                  <a:gd name="connsiteY7" fmla="*/ 196645 h 4827639"/>
                  <a:gd name="connsiteX8" fmla="*/ 5692878 w 10205884"/>
                  <a:gd name="connsiteY8" fmla="*/ 235974 h 4827639"/>
                  <a:gd name="connsiteX9" fmla="*/ 6528619 w 10205884"/>
                  <a:gd name="connsiteY9" fmla="*/ 216310 h 4827639"/>
                  <a:gd name="connsiteX10" fmla="*/ 7020232 w 10205884"/>
                  <a:gd name="connsiteY10" fmla="*/ 186813 h 4827639"/>
                  <a:gd name="connsiteX11" fmla="*/ 7964129 w 10205884"/>
                  <a:gd name="connsiteY11" fmla="*/ 167148 h 4827639"/>
                  <a:gd name="connsiteX12" fmla="*/ 8111613 w 10205884"/>
                  <a:gd name="connsiteY12" fmla="*/ 137652 h 4827639"/>
                  <a:gd name="connsiteX13" fmla="*/ 8141110 w 10205884"/>
                  <a:gd name="connsiteY13" fmla="*/ 127819 h 4827639"/>
                  <a:gd name="connsiteX14" fmla="*/ 8190271 w 10205884"/>
                  <a:gd name="connsiteY14" fmla="*/ 117987 h 4827639"/>
                  <a:gd name="connsiteX15" fmla="*/ 8249265 w 10205884"/>
                  <a:gd name="connsiteY15" fmla="*/ 98323 h 4827639"/>
                  <a:gd name="connsiteX16" fmla="*/ 8357419 w 10205884"/>
                  <a:gd name="connsiteY16" fmla="*/ 88490 h 4827639"/>
                  <a:gd name="connsiteX17" fmla="*/ 8416413 w 10205884"/>
                  <a:gd name="connsiteY17" fmla="*/ 68826 h 4827639"/>
                  <a:gd name="connsiteX18" fmla="*/ 8495071 w 10205884"/>
                  <a:gd name="connsiteY18" fmla="*/ 58994 h 4827639"/>
                  <a:gd name="connsiteX19" fmla="*/ 8603226 w 10205884"/>
                  <a:gd name="connsiteY19" fmla="*/ 39329 h 4827639"/>
                  <a:gd name="connsiteX20" fmla="*/ 8721213 w 10205884"/>
                  <a:gd name="connsiteY20" fmla="*/ 19665 h 4827639"/>
                  <a:gd name="connsiteX21" fmla="*/ 8780207 w 10205884"/>
                  <a:gd name="connsiteY21" fmla="*/ 0 h 4827639"/>
                  <a:gd name="connsiteX22" fmla="*/ 8908026 w 10205884"/>
                  <a:gd name="connsiteY22" fmla="*/ 29497 h 4827639"/>
                  <a:gd name="connsiteX23" fmla="*/ 8967019 w 10205884"/>
                  <a:gd name="connsiteY23" fmla="*/ 39329 h 4827639"/>
                  <a:gd name="connsiteX24" fmla="*/ 9134168 w 10205884"/>
                  <a:gd name="connsiteY24" fmla="*/ 49161 h 4827639"/>
                  <a:gd name="connsiteX25" fmla="*/ 9301317 w 10205884"/>
                  <a:gd name="connsiteY25" fmla="*/ 58994 h 4827639"/>
                  <a:gd name="connsiteX26" fmla="*/ 9320981 w 10205884"/>
                  <a:gd name="connsiteY26" fmla="*/ 2428568 h 4827639"/>
                  <a:gd name="connsiteX27" fmla="*/ 245806 w 10205884"/>
                  <a:gd name="connsiteY27" fmla="*/ 2428568 h 4827639"/>
                  <a:gd name="connsiteX28" fmla="*/ 255639 w 10205884"/>
                  <a:gd name="connsiteY28" fmla="*/ 4827638 h 4827639"/>
                  <a:gd name="connsiteX29" fmla="*/ 10205884 w 10205884"/>
                  <a:gd name="connsiteY29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3372465 w 10205884"/>
                  <a:gd name="connsiteY2" fmla="*/ 137652 h 4827639"/>
                  <a:gd name="connsiteX3" fmla="*/ 4975123 w 10205884"/>
                  <a:gd name="connsiteY3" fmla="*/ 157316 h 4827639"/>
                  <a:gd name="connsiteX4" fmla="*/ 5063613 w 10205884"/>
                  <a:gd name="connsiteY4" fmla="*/ 167148 h 4827639"/>
                  <a:gd name="connsiteX5" fmla="*/ 5309419 w 10205884"/>
                  <a:gd name="connsiteY5" fmla="*/ 186813 h 4827639"/>
                  <a:gd name="connsiteX6" fmla="*/ 5358581 w 10205884"/>
                  <a:gd name="connsiteY6" fmla="*/ 196645 h 4827639"/>
                  <a:gd name="connsiteX7" fmla="*/ 5692878 w 10205884"/>
                  <a:gd name="connsiteY7" fmla="*/ 235974 h 4827639"/>
                  <a:gd name="connsiteX8" fmla="*/ 6528619 w 10205884"/>
                  <a:gd name="connsiteY8" fmla="*/ 216310 h 4827639"/>
                  <a:gd name="connsiteX9" fmla="*/ 7020232 w 10205884"/>
                  <a:gd name="connsiteY9" fmla="*/ 186813 h 4827639"/>
                  <a:gd name="connsiteX10" fmla="*/ 7964129 w 10205884"/>
                  <a:gd name="connsiteY10" fmla="*/ 167148 h 4827639"/>
                  <a:gd name="connsiteX11" fmla="*/ 8111613 w 10205884"/>
                  <a:gd name="connsiteY11" fmla="*/ 137652 h 4827639"/>
                  <a:gd name="connsiteX12" fmla="*/ 8141110 w 10205884"/>
                  <a:gd name="connsiteY12" fmla="*/ 127819 h 4827639"/>
                  <a:gd name="connsiteX13" fmla="*/ 8190271 w 10205884"/>
                  <a:gd name="connsiteY13" fmla="*/ 117987 h 4827639"/>
                  <a:gd name="connsiteX14" fmla="*/ 8249265 w 10205884"/>
                  <a:gd name="connsiteY14" fmla="*/ 98323 h 4827639"/>
                  <a:gd name="connsiteX15" fmla="*/ 8357419 w 10205884"/>
                  <a:gd name="connsiteY15" fmla="*/ 88490 h 4827639"/>
                  <a:gd name="connsiteX16" fmla="*/ 8416413 w 10205884"/>
                  <a:gd name="connsiteY16" fmla="*/ 68826 h 4827639"/>
                  <a:gd name="connsiteX17" fmla="*/ 8495071 w 10205884"/>
                  <a:gd name="connsiteY17" fmla="*/ 58994 h 4827639"/>
                  <a:gd name="connsiteX18" fmla="*/ 8603226 w 10205884"/>
                  <a:gd name="connsiteY18" fmla="*/ 39329 h 4827639"/>
                  <a:gd name="connsiteX19" fmla="*/ 8721213 w 10205884"/>
                  <a:gd name="connsiteY19" fmla="*/ 19665 h 4827639"/>
                  <a:gd name="connsiteX20" fmla="*/ 8780207 w 10205884"/>
                  <a:gd name="connsiteY20" fmla="*/ 0 h 4827639"/>
                  <a:gd name="connsiteX21" fmla="*/ 8908026 w 10205884"/>
                  <a:gd name="connsiteY21" fmla="*/ 29497 h 4827639"/>
                  <a:gd name="connsiteX22" fmla="*/ 8967019 w 10205884"/>
                  <a:gd name="connsiteY22" fmla="*/ 39329 h 4827639"/>
                  <a:gd name="connsiteX23" fmla="*/ 9134168 w 10205884"/>
                  <a:gd name="connsiteY23" fmla="*/ 49161 h 4827639"/>
                  <a:gd name="connsiteX24" fmla="*/ 9301317 w 10205884"/>
                  <a:gd name="connsiteY24" fmla="*/ 58994 h 4827639"/>
                  <a:gd name="connsiteX25" fmla="*/ 9320981 w 10205884"/>
                  <a:gd name="connsiteY25" fmla="*/ 2428568 h 4827639"/>
                  <a:gd name="connsiteX26" fmla="*/ 245806 w 10205884"/>
                  <a:gd name="connsiteY26" fmla="*/ 2428568 h 4827639"/>
                  <a:gd name="connsiteX27" fmla="*/ 255639 w 10205884"/>
                  <a:gd name="connsiteY27" fmla="*/ 4827638 h 4827639"/>
                  <a:gd name="connsiteX28" fmla="*/ 10205884 w 10205884"/>
                  <a:gd name="connsiteY28" fmla="*/ 4827639 h 4827639"/>
                  <a:gd name="connsiteX0" fmla="*/ 0 w 10205884"/>
                  <a:gd name="connsiteY0" fmla="*/ 167148 h 4827639"/>
                  <a:gd name="connsiteX1" fmla="*/ 0 w 10205884"/>
                  <a:gd name="connsiteY1" fmla="*/ 167148 h 4827639"/>
                  <a:gd name="connsiteX2" fmla="*/ 4975123 w 10205884"/>
                  <a:gd name="connsiteY2" fmla="*/ 157316 h 4827639"/>
                  <a:gd name="connsiteX3" fmla="*/ 5063613 w 10205884"/>
                  <a:gd name="connsiteY3" fmla="*/ 167148 h 4827639"/>
                  <a:gd name="connsiteX4" fmla="*/ 5309419 w 10205884"/>
                  <a:gd name="connsiteY4" fmla="*/ 186813 h 4827639"/>
                  <a:gd name="connsiteX5" fmla="*/ 5358581 w 10205884"/>
                  <a:gd name="connsiteY5" fmla="*/ 196645 h 4827639"/>
                  <a:gd name="connsiteX6" fmla="*/ 5692878 w 10205884"/>
                  <a:gd name="connsiteY6" fmla="*/ 235974 h 4827639"/>
                  <a:gd name="connsiteX7" fmla="*/ 6528619 w 10205884"/>
                  <a:gd name="connsiteY7" fmla="*/ 216310 h 4827639"/>
                  <a:gd name="connsiteX8" fmla="*/ 7020232 w 10205884"/>
                  <a:gd name="connsiteY8" fmla="*/ 186813 h 4827639"/>
                  <a:gd name="connsiteX9" fmla="*/ 7964129 w 10205884"/>
                  <a:gd name="connsiteY9" fmla="*/ 167148 h 4827639"/>
                  <a:gd name="connsiteX10" fmla="*/ 8111613 w 10205884"/>
                  <a:gd name="connsiteY10" fmla="*/ 137652 h 4827639"/>
                  <a:gd name="connsiteX11" fmla="*/ 8141110 w 10205884"/>
                  <a:gd name="connsiteY11" fmla="*/ 127819 h 4827639"/>
                  <a:gd name="connsiteX12" fmla="*/ 8190271 w 10205884"/>
                  <a:gd name="connsiteY12" fmla="*/ 117987 h 4827639"/>
                  <a:gd name="connsiteX13" fmla="*/ 8249265 w 10205884"/>
                  <a:gd name="connsiteY13" fmla="*/ 98323 h 4827639"/>
                  <a:gd name="connsiteX14" fmla="*/ 8357419 w 10205884"/>
                  <a:gd name="connsiteY14" fmla="*/ 88490 h 4827639"/>
                  <a:gd name="connsiteX15" fmla="*/ 8416413 w 10205884"/>
                  <a:gd name="connsiteY15" fmla="*/ 68826 h 4827639"/>
                  <a:gd name="connsiteX16" fmla="*/ 8495071 w 10205884"/>
                  <a:gd name="connsiteY16" fmla="*/ 58994 h 4827639"/>
                  <a:gd name="connsiteX17" fmla="*/ 8603226 w 10205884"/>
                  <a:gd name="connsiteY17" fmla="*/ 39329 h 4827639"/>
                  <a:gd name="connsiteX18" fmla="*/ 8721213 w 10205884"/>
                  <a:gd name="connsiteY18" fmla="*/ 19665 h 4827639"/>
                  <a:gd name="connsiteX19" fmla="*/ 8780207 w 10205884"/>
                  <a:gd name="connsiteY19" fmla="*/ 0 h 4827639"/>
                  <a:gd name="connsiteX20" fmla="*/ 8908026 w 10205884"/>
                  <a:gd name="connsiteY20" fmla="*/ 29497 h 4827639"/>
                  <a:gd name="connsiteX21" fmla="*/ 8967019 w 10205884"/>
                  <a:gd name="connsiteY21" fmla="*/ 39329 h 4827639"/>
                  <a:gd name="connsiteX22" fmla="*/ 9134168 w 10205884"/>
                  <a:gd name="connsiteY22" fmla="*/ 49161 h 4827639"/>
                  <a:gd name="connsiteX23" fmla="*/ 9301317 w 10205884"/>
                  <a:gd name="connsiteY23" fmla="*/ 58994 h 4827639"/>
                  <a:gd name="connsiteX24" fmla="*/ 9320981 w 10205884"/>
                  <a:gd name="connsiteY24" fmla="*/ 2428568 h 4827639"/>
                  <a:gd name="connsiteX25" fmla="*/ 245806 w 10205884"/>
                  <a:gd name="connsiteY25" fmla="*/ 2428568 h 4827639"/>
                  <a:gd name="connsiteX26" fmla="*/ 255639 w 10205884"/>
                  <a:gd name="connsiteY26" fmla="*/ 4827638 h 4827639"/>
                  <a:gd name="connsiteX27" fmla="*/ 10205884 w 10205884"/>
                  <a:gd name="connsiteY27" fmla="*/ 4827639 h 4827639"/>
                  <a:gd name="connsiteX0" fmla="*/ 0 w 10205884"/>
                  <a:gd name="connsiteY0" fmla="*/ 289238 h 4949729"/>
                  <a:gd name="connsiteX1" fmla="*/ 0 w 10205884"/>
                  <a:gd name="connsiteY1" fmla="*/ 289238 h 4949729"/>
                  <a:gd name="connsiteX2" fmla="*/ 4975123 w 10205884"/>
                  <a:gd name="connsiteY2" fmla="*/ 279406 h 4949729"/>
                  <a:gd name="connsiteX3" fmla="*/ 5063613 w 10205884"/>
                  <a:gd name="connsiteY3" fmla="*/ 289238 h 4949729"/>
                  <a:gd name="connsiteX4" fmla="*/ 5309419 w 10205884"/>
                  <a:gd name="connsiteY4" fmla="*/ 308903 h 4949729"/>
                  <a:gd name="connsiteX5" fmla="*/ 5358581 w 10205884"/>
                  <a:gd name="connsiteY5" fmla="*/ 318735 h 4949729"/>
                  <a:gd name="connsiteX6" fmla="*/ 5692878 w 10205884"/>
                  <a:gd name="connsiteY6" fmla="*/ 358064 h 4949729"/>
                  <a:gd name="connsiteX7" fmla="*/ 6528619 w 10205884"/>
                  <a:gd name="connsiteY7" fmla="*/ 338400 h 4949729"/>
                  <a:gd name="connsiteX8" fmla="*/ 7020232 w 10205884"/>
                  <a:gd name="connsiteY8" fmla="*/ 308903 h 4949729"/>
                  <a:gd name="connsiteX9" fmla="*/ 7964129 w 10205884"/>
                  <a:gd name="connsiteY9" fmla="*/ 289238 h 4949729"/>
                  <a:gd name="connsiteX10" fmla="*/ 8111613 w 10205884"/>
                  <a:gd name="connsiteY10" fmla="*/ 259742 h 4949729"/>
                  <a:gd name="connsiteX11" fmla="*/ 8141110 w 10205884"/>
                  <a:gd name="connsiteY11" fmla="*/ 249909 h 4949729"/>
                  <a:gd name="connsiteX12" fmla="*/ 8190271 w 10205884"/>
                  <a:gd name="connsiteY12" fmla="*/ 240077 h 4949729"/>
                  <a:gd name="connsiteX13" fmla="*/ 8249265 w 10205884"/>
                  <a:gd name="connsiteY13" fmla="*/ 220413 h 4949729"/>
                  <a:gd name="connsiteX14" fmla="*/ 8357419 w 10205884"/>
                  <a:gd name="connsiteY14" fmla="*/ 210580 h 4949729"/>
                  <a:gd name="connsiteX15" fmla="*/ 8416413 w 10205884"/>
                  <a:gd name="connsiteY15" fmla="*/ 190916 h 4949729"/>
                  <a:gd name="connsiteX16" fmla="*/ 8495071 w 10205884"/>
                  <a:gd name="connsiteY16" fmla="*/ 181084 h 4949729"/>
                  <a:gd name="connsiteX17" fmla="*/ 8603226 w 10205884"/>
                  <a:gd name="connsiteY17" fmla="*/ 161419 h 4949729"/>
                  <a:gd name="connsiteX18" fmla="*/ 8721213 w 10205884"/>
                  <a:gd name="connsiteY18" fmla="*/ 141755 h 4949729"/>
                  <a:gd name="connsiteX19" fmla="*/ 8780207 w 10205884"/>
                  <a:gd name="connsiteY19" fmla="*/ 122090 h 4949729"/>
                  <a:gd name="connsiteX20" fmla="*/ 8908026 w 10205884"/>
                  <a:gd name="connsiteY20" fmla="*/ 151587 h 4949729"/>
                  <a:gd name="connsiteX21" fmla="*/ 8967019 w 10205884"/>
                  <a:gd name="connsiteY21" fmla="*/ 161419 h 4949729"/>
                  <a:gd name="connsiteX22" fmla="*/ 9301317 w 10205884"/>
                  <a:gd name="connsiteY22" fmla="*/ 181084 h 4949729"/>
                  <a:gd name="connsiteX23" fmla="*/ 9320981 w 10205884"/>
                  <a:gd name="connsiteY23" fmla="*/ 2550658 h 4949729"/>
                  <a:gd name="connsiteX24" fmla="*/ 245806 w 10205884"/>
                  <a:gd name="connsiteY24" fmla="*/ 2550658 h 4949729"/>
                  <a:gd name="connsiteX25" fmla="*/ 255639 w 10205884"/>
                  <a:gd name="connsiteY25" fmla="*/ 4949728 h 4949729"/>
                  <a:gd name="connsiteX26" fmla="*/ 10205884 w 10205884"/>
                  <a:gd name="connsiteY26" fmla="*/ 4949729 h 4949729"/>
                  <a:gd name="connsiteX0" fmla="*/ 0 w 10205884"/>
                  <a:gd name="connsiteY0" fmla="*/ 281561 h 4942052"/>
                  <a:gd name="connsiteX1" fmla="*/ 0 w 10205884"/>
                  <a:gd name="connsiteY1" fmla="*/ 281561 h 4942052"/>
                  <a:gd name="connsiteX2" fmla="*/ 4975123 w 10205884"/>
                  <a:gd name="connsiteY2" fmla="*/ 271729 h 4942052"/>
                  <a:gd name="connsiteX3" fmla="*/ 5063613 w 10205884"/>
                  <a:gd name="connsiteY3" fmla="*/ 281561 h 4942052"/>
                  <a:gd name="connsiteX4" fmla="*/ 5309419 w 10205884"/>
                  <a:gd name="connsiteY4" fmla="*/ 301226 h 4942052"/>
                  <a:gd name="connsiteX5" fmla="*/ 5358581 w 10205884"/>
                  <a:gd name="connsiteY5" fmla="*/ 311058 h 4942052"/>
                  <a:gd name="connsiteX6" fmla="*/ 5692878 w 10205884"/>
                  <a:gd name="connsiteY6" fmla="*/ 350387 h 4942052"/>
                  <a:gd name="connsiteX7" fmla="*/ 6528619 w 10205884"/>
                  <a:gd name="connsiteY7" fmla="*/ 330723 h 4942052"/>
                  <a:gd name="connsiteX8" fmla="*/ 7020232 w 10205884"/>
                  <a:gd name="connsiteY8" fmla="*/ 301226 h 4942052"/>
                  <a:gd name="connsiteX9" fmla="*/ 7964129 w 10205884"/>
                  <a:gd name="connsiteY9" fmla="*/ 281561 h 4942052"/>
                  <a:gd name="connsiteX10" fmla="*/ 8111613 w 10205884"/>
                  <a:gd name="connsiteY10" fmla="*/ 252065 h 4942052"/>
                  <a:gd name="connsiteX11" fmla="*/ 8141110 w 10205884"/>
                  <a:gd name="connsiteY11" fmla="*/ 242232 h 4942052"/>
                  <a:gd name="connsiteX12" fmla="*/ 8190271 w 10205884"/>
                  <a:gd name="connsiteY12" fmla="*/ 232400 h 4942052"/>
                  <a:gd name="connsiteX13" fmla="*/ 8249265 w 10205884"/>
                  <a:gd name="connsiteY13" fmla="*/ 212736 h 4942052"/>
                  <a:gd name="connsiteX14" fmla="*/ 8357419 w 10205884"/>
                  <a:gd name="connsiteY14" fmla="*/ 202903 h 4942052"/>
                  <a:gd name="connsiteX15" fmla="*/ 8416413 w 10205884"/>
                  <a:gd name="connsiteY15" fmla="*/ 183239 h 4942052"/>
                  <a:gd name="connsiteX16" fmla="*/ 8495071 w 10205884"/>
                  <a:gd name="connsiteY16" fmla="*/ 173407 h 4942052"/>
                  <a:gd name="connsiteX17" fmla="*/ 8603226 w 10205884"/>
                  <a:gd name="connsiteY17" fmla="*/ 153742 h 4942052"/>
                  <a:gd name="connsiteX18" fmla="*/ 8721213 w 10205884"/>
                  <a:gd name="connsiteY18" fmla="*/ 134078 h 4942052"/>
                  <a:gd name="connsiteX19" fmla="*/ 8780207 w 10205884"/>
                  <a:gd name="connsiteY19" fmla="*/ 114413 h 4942052"/>
                  <a:gd name="connsiteX20" fmla="*/ 8908026 w 10205884"/>
                  <a:gd name="connsiteY20" fmla="*/ 143910 h 4942052"/>
                  <a:gd name="connsiteX21" fmla="*/ 8947355 w 10205884"/>
                  <a:gd name="connsiteY21" fmla="*/ 183239 h 4942052"/>
                  <a:gd name="connsiteX22" fmla="*/ 9301317 w 10205884"/>
                  <a:gd name="connsiteY22" fmla="*/ 173407 h 4942052"/>
                  <a:gd name="connsiteX23" fmla="*/ 9320981 w 10205884"/>
                  <a:gd name="connsiteY23" fmla="*/ 2542981 h 4942052"/>
                  <a:gd name="connsiteX24" fmla="*/ 245806 w 10205884"/>
                  <a:gd name="connsiteY24" fmla="*/ 2542981 h 4942052"/>
                  <a:gd name="connsiteX25" fmla="*/ 255639 w 10205884"/>
                  <a:gd name="connsiteY25" fmla="*/ 4942051 h 4942052"/>
                  <a:gd name="connsiteX26" fmla="*/ 10205884 w 10205884"/>
                  <a:gd name="connsiteY26" fmla="*/ 4942052 h 4942052"/>
                  <a:gd name="connsiteX0" fmla="*/ 0 w 10205884"/>
                  <a:gd name="connsiteY0" fmla="*/ 276788 h 4937279"/>
                  <a:gd name="connsiteX1" fmla="*/ 0 w 10205884"/>
                  <a:gd name="connsiteY1" fmla="*/ 276788 h 4937279"/>
                  <a:gd name="connsiteX2" fmla="*/ 4975123 w 10205884"/>
                  <a:gd name="connsiteY2" fmla="*/ 266956 h 4937279"/>
                  <a:gd name="connsiteX3" fmla="*/ 5063613 w 10205884"/>
                  <a:gd name="connsiteY3" fmla="*/ 276788 h 4937279"/>
                  <a:gd name="connsiteX4" fmla="*/ 5309419 w 10205884"/>
                  <a:gd name="connsiteY4" fmla="*/ 296453 h 4937279"/>
                  <a:gd name="connsiteX5" fmla="*/ 5358581 w 10205884"/>
                  <a:gd name="connsiteY5" fmla="*/ 306285 h 4937279"/>
                  <a:gd name="connsiteX6" fmla="*/ 5692878 w 10205884"/>
                  <a:gd name="connsiteY6" fmla="*/ 345614 h 4937279"/>
                  <a:gd name="connsiteX7" fmla="*/ 6528619 w 10205884"/>
                  <a:gd name="connsiteY7" fmla="*/ 325950 h 4937279"/>
                  <a:gd name="connsiteX8" fmla="*/ 7020232 w 10205884"/>
                  <a:gd name="connsiteY8" fmla="*/ 296453 h 4937279"/>
                  <a:gd name="connsiteX9" fmla="*/ 7964129 w 10205884"/>
                  <a:gd name="connsiteY9" fmla="*/ 276788 h 4937279"/>
                  <a:gd name="connsiteX10" fmla="*/ 8111613 w 10205884"/>
                  <a:gd name="connsiteY10" fmla="*/ 247292 h 4937279"/>
                  <a:gd name="connsiteX11" fmla="*/ 8141110 w 10205884"/>
                  <a:gd name="connsiteY11" fmla="*/ 237459 h 4937279"/>
                  <a:gd name="connsiteX12" fmla="*/ 8190271 w 10205884"/>
                  <a:gd name="connsiteY12" fmla="*/ 227627 h 4937279"/>
                  <a:gd name="connsiteX13" fmla="*/ 8249265 w 10205884"/>
                  <a:gd name="connsiteY13" fmla="*/ 207963 h 4937279"/>
                  <a:gd name="connsiteX14" fmla="*/ 8357419 w 10205884"/>
                  <a:gd name="connsiteY14" fmla="*/ 198130 h 4937279"/>
                  <a:gd name="connsiteX15" fmla="*/ 8416413 w 10205884"/>
                  <a:gd name="connsiteY15" fmla="*/ 178466 h 4937279"/>
                  <a:gd name="connsiteX16" fmla="*/ 8495071 w 10205884"/>
                  <a:gd name="connsiteY16" fmla="*/ 168634 h 4937279"/>
                  <a:gd name="connsiteX17" fmla="*/ 8603226 w 10205884"/>
                  <a:gd name="connsiteY17" fmla="*/ 148969 h 4937279"/>
                  <a:gd name="connsiteX18" fmla="*/ 8721213 w 10205884"/>
                  <a:gd name="connsiteY18" fmla="*/ 129305 h 4937279"/>
                  <a:gd name="connsiteX19" fmla="*/ 8780207 w 10205884"/>
                  <a:gd name="connsiteY19" fmla="*/ 109640 h 4937279"/>
                  <a:gd name="connsiteX20" fmla="*/ 8908026 w 10205884"/>
                  <a:gd name="connsiteY20" fmla="*/ 139137 h 4937279"/>
                  <a:gd name="connsiteX21" fmla="*/ 8908026 w 10205884"/>
                  <a:gd name="connsiteY21" fmla="*/ 198131 h 4937279"/>
                  <a:gd name="connsiteX22" fmla="*/ 9301317 w 10205884"/>
                  <a:gd name="connsiteY22" fmla="*/ 168634 h 4937279"/>
                  <a:gd name="connsiteX23" fmla="*/ 9320981 w 10205884"/>
                  <a:gd name="connsiteY23" fmla="*/ 2538208 h 4937279"/>
                  <a:gd name="connsiteX24" fmla="*/ 245806 w 10205884"/>
                  <a:gd name="connsiteY24" fmla="*/ 2538208 h 4937279"/>
                  <a:gd name="connsiteX25" fmla="*/ 255639 w 10205884"/>
                  <a:gd name="connsiteY25" fmla="*/ 4937278 h 4937279"/>
                  <a:gd name="connsiteX26" fmla="*/ 10205884 w 10205884"/>
                  <a:gd name="connsiteY26" fmla="*/ 4937279 h 4937279"/>
                  <a:gd name="connsiteX0" fmla="*/ 0 w 10205884"/>
                  <a:gd name="connsiteY0" fmla="*/ 276788 h 4937279"/>
                  <a:gd name="connsiteX1" fmla="*/ 0 w 10205884"/>
                  <a:gd name="connsiteY1" fmla="*/ 276788 h 4937279"/>
                  <a:gd name="connsiteX2" fmla="*/ 4975123 w 10205884"/>
                  <a:gd name="connsiteY2" fmla="*/ 266956 h 4937279"/>
                  <a:gd name="connsiteX3" fmla="*/ 5063613 w 10205884"/>
                  <a:gd name="connsiteY3" fmla="*/ 276788 h 4937279"/>
                  <a:gd name="connsiteX4" fmla="*/ 5309419 w 10205884"/>
                  <a:gd name="connsiteY4" fmla="*/ 296453 h 4937279"/>
                  <a:gd name="connsiteX5" fmla="*/ 5358581 w 10205884"/>
                  <a:gd name="connsiteY5" fmla="*/ 306285 h 4937279"/>
                  <a:gd name="connsiteX6" fmla="*/ 5692878 w 10205884"/>
                  <a:gd name="connsiteY6" fmla="*/ 345614 h 4937279"/>
                  <a:gd name="connsiteX7" fmla="*/ 6528619 w 10205884"/>
                  <a:gd name="connsiteY7" fmla="*/ 325950 h 4937279"/>
                  <a:gd name="connsiteX8" fmla="*/ 7020232 w 10205884"/>
                  <a:gd name="connsiteY8" fmla="*/ 296453 h 4937279"/>
                  <a:gd name="connsiteX9" fmla="*/ 7964129 w 10205884"/>
                  <a:gd name="connsiteY9" fmla="*/ 276788 h 4937279"/>
                  <a:gd name="connsiteX10" fmla="*/ 8111613 w 10205884"/>
                  <a:gd name="connsiteY10" fmla="*/ 247292 h 4937279"/>
                  <a:gd name="connsiteX11" fmla="*/ 8141110 w 10205884"/>
                  <a:gd name="connsiteY11" fmla="*/ 237459 h 4937279"/>
                  <a:gd name="connsiteX12" fmla="*/ 8190271 w 10205884"/>
                  <a:gd name="connsiteY12" fmla="*/ 227627 h 4937279"/>
                  <a:gd name="connsiteX13" fmla="*/ 8249265 w 10205884"/>
                  <a:gd name="connsiteY13" fmla="*/ 207963 h 4937279"/>
                  <a:gd name="connsiteX14" fmla="*/ 8357419 w 10205884"/>
                  <a:gd name="connsiteY14" fmla="*/ 198130 h 4937279"/>
                  <a:gd name="connsiteX15" fmla="*/ 8416413 w 10205884"/>
                  <a:gd name="connsiteY15" fmla="*/ 178466 h 4937279"/>
                  <a:gd name="connsiteX16" fmla="*/ 8603226 w 10205884"/>
                  <a:gd name="connsiteY16" fmla="*/ 148969 h 4937279"/>
                  <a:gd name="connsiteX17" fmla="*/ 8721213 w 10205884"/>
                  <a:gd name="connsiteY17" fmla="*/ 129305 h 4937279"/>
                  <a:gd name="connsiteX18" fmla="*/ 8780207 w 10205884"/>
                  <a:gd name="connsiteY18" fmla="*/ 109640 h 4937279"/>
                  <a:gd name="connsiteX19" fmla="*/ 8908026 w 10205884"/>
                  <a:gd name="connsiteY19" fmla="*/ 139137 h 4937279"/>
                  <a:gd name="connsiteX20" fmla="*/ 8908026 w 10205884"/>
                  <a:gd name="connsiteY20" fmla="*/ 198131 h 4937279"/>
                  <a:gd name="connsiteX21" fmla="*/ 9301317 w 10205884"/>
                  <a:gd name="connsiteY21" fmla="*/ 168634 h 4937279"/>
                  <a:gd name="connsiteX22" fmla="*/ 9320981 w 10205884"/>
                  <a:gd name="connsiteY22" fmla="*/ 2538208 h 4937279"/>
                  <a:gd name="connsiteX23" fmla="*/ 245806 w 10205884"/>
                  <a:gd name="connsiteY23" fmla="*/ 2538208 h 4937279"/>
                  <a:gd name="connsiteX24" fmla="*/ 255639 w 10205884"/>
                  <a:gd name="connsiteY24" fmla="*/ 4937278 h 4937279"/>
                  <a:gd name="connsiteX25" fmla="*/ 10205884 w 10205884"/>
                  <a:gd name="connsiteY25" fmla="*/ 4937279 h 4937279"/>
                  <a:gd name="connsiteX0" fmla="*/ 0 w 10205884"/>
                  <a:gd name="connsiteY0" fmla="*/ 291513 h 4952004"/>
                  <a:gd name="connsiteX1" fmla="*/ 0 w 10205884"/>
                  <a:gd name="connsiteY1" fmla="*/ 291513 h 4952004"/>
                  <a:gd name="connsiteX2" fmla="*/ 4975123 w 10205884"/>
                  <a:gd name="connsiteY2" fmla="*/ 281681 h 4952004"/>
                  <a:gd name="connsiteX3" fmla="*/ 5063613 w 10205884"/>
                  <a:gd name="connsiteY3" fmla="*/ 291513 h 4952004"/>
                  <a:gd name="connsiteX4" fmla="*/ 5309419 w 10205884"/>
                  <a:gd name="connsiteY4" fmla="*/ 311178 h 4952004"/>
                  <a:gd name="connsiteX5" fmla="*/ 5358581 w 10205884"/>
                  <a:gd name="connsiteY5" fmla="*/ 321010 h 4952004"/>
                  <a:gd name="connsiteX6" fmla="*/ 5692878 w 10205884"/>
                  <a:gd name="connsiteY6" fmla="*/ 360339 h 4952004"/>
                  <a:gd name="connsiteX7" fmla="*/ 6528619 w 10205884"/>
                  <a:gd name="connsiteY7" fmla="*/ 340675 h 4952004"/>
                  <a:gd name="connsiteX8" fmla="*/ 7020232 w 10205884"/>
                  <a:gd name="connsiteY8" fmla="*/ 311178 h 4952004"/>
                  <a:gd name="connsiteX9" fmla="*/ 7964129 w 10205884"/>
                  <a:gd name="connsiteY9" fmla="*/ 291513 h 4952004"/>
                  <a:gd name="connsiteX10" fmla="*/ 8111613 w 10205884"/>
                  <a:gd name="connsiteY10" fmla="*/ 262017 h 4952004"/>
                  <a:gd name="connsiteX11" fmla="*/ 8141110 w 10205884"/>
                  <a:gd name="connsiteY11" fmla="*/ 252184 h 4952004"/>
                  <a:gd name="connsiteX12" fmla="*/ 8190271 w 10205884"/>
                  <a:gd name="connsiteY12" fmla="*/ 242352 h 4952004"/>
                  <a:gd name="connsiteX13" fmla="*/ 8249265 w 10205884"/>
                  <a:gd name="connsiteY13" fmla="*/ 222688 h 4952004"/>
                  <a:gd name="connsiteX14" fmla="*/ 8357419 w 10205884"/>
                  <a:gd name="connsiteY14" fmla="*/ 212855 h 4952004"/>
                  <a:gd name="connsiteX15" fmla="*/ 8416413 w 10205884"/>
                  <a:gd name="connsiteY15" fmla="*/ 193191 h 4952004"/>
                  <a:gd name="connsiteX16" fmla="*/ 8603226 w 10205884"/>
                  <a:gd name="connsiteY16" fmla="*/ 163694 h 4952004"/>
                  <a:gd name="connsiteX17" fmla="*/ 8721213 w 10205884"/>
                  <a:gd name="connsiteY17" fmla="*/ 144030 h 4952004"/>
                  <a:gd name="connsiteX18" fmla="*/ 8780207 w 10205884"/>
                  <a:gd name="connsiteY18" fmla="*/ 124365 h 4952004"/>
                  <a:gd name="connsiteX19" fmla="*/ 8908026 w 10205884"/>
                  <a:gd name="connsiteY19" fmla="*/ 153862 h 4952004"/>
                  <a:gd name="connsiteX20" fmla="*/ 9301317 w 10205884"/>
                  <a:gd name="connsiteY20" fmla="*/ 183359 h 4952004"/>
                  <a:gd name="connsiteX21" fmla="*/ 9320981 w 10205884"/>
                  <a:gd name="connsiteY21" fmla="*/ 2552933 h 4952004"/>
                  <a:gd name="connsiteX22" fmla="*/ 245806 w 10205884"/>
                  <a:gd name="connsiteY22" fmla="*/ 2552933 h 4952004"/>
                  <a:gd name="connsiteX23" fmla="*/ 255639 w 10205884"/>
                  <a:gd name="connsiteY23" fmla="*/ 4952003 h 4952004"/>
                  <a:gd name="connsiteX24" fmla="*/ 10205884 w 10205884"/>
                  <a:gd name="connsiteY24" fmla="*/ 4952004 h 4952004"/>
                  <a:gd name="connsiteX0" fmla="*/ 0 w 10205884"/>
                  <a:gd name="connsiteY0" fmla="*/ 303047 h 4963538"/>
                  <a:gd name="connsiteX1" fmla="*/ 0 w 10205884"/>
                  <a:gd name="connsiteY1" fmla="*/ 303047 h 4963538"/>
                  <a:gd name="connsiteX2" fmla="*/ 4975123 w 10205884"/>
                  <a:gd name="connsiteY2" fmla="*/ 293215 h 4963538"/>
                  <a:gd name="connsiteX3" fmla="*/ 5063613 w 10205884"/>
                  <a:gd name="connsiteY3" fmla="*/ 303047 h 4963538"/>
                  <a:gd name="connsiteX4" fmla="*/ 5309419 w 10205884"/>
                  <a:gd name="connsiteY4" fmla="*/ 322712 h 4963538"/>
                  <a:gd name="connsiteX5" fmla="*/ 5358581 w 10205884"/>
                  <a:gd name="connsiteY5" fmla="*/ 332544 h 4963538"/>
                  <a:gd name="connsiteX6" fmla="*/ 5692878 w 10205884"/>
                  <a:gd name="connsiteY6" fmla="*/ 371873 h 4963538"/>
                  <a:gd name="connsiteX7" fmla="*/ 6528619 w 10205884"/>
                  <a:gd name="connsiteY7" fmla="*/ 352209 h 4963538"/>
                  <a:gd name="connsiteX8" fmla="*/ 7020232 w 10205884"/>
                  <a:gd name="connsiteY8" fmla="*/ 322712 h 4963538"/>
                  <a:gd name="connsiteX9" fmla="*/ 7964129 w 10205884"/>
                  <a:gd name="connsiteY9" fmla="*/ 303047 h 4963538"/>
                  <a:gd name="connsiteX10" fmla="*/ 8111613 w 10205884"/>
                  <a:gd name="connsiteY10" fmla="*/ 273551 h 4963538"/>
                  <a:gd name="connsiteX11" fmla="*/ 8141110 w 10205884"/>
                  <a:gd name="connsiteY11" fmla="*/ 263718 h 4963538"/>
                  <a:gd name="connsiteX12" fmla="*/ 8190271 w 10205884"/>
                  <a:gd name="connsiteY12" fmla="*/ 253886 h 4963538"/>
                  <a:gd name="connsiteX13" fmla="*/ 8249265 w 10205884"/>
                  <a:gd name="connsiteY13" fmla="*/ 234222 h 4963538"/>
                  <a:gd name="connsiteX14" fmla="*/ 8357419 w 10205884"/>
                  <a:gd name="connsiteY14" fmla="*/ 224389 h 4963538"/>
                  <a:gd name="connsiteX15" fmla="*/ 8416413 w 10205884"/>
                  <a:gd name="connsiteY15" fmla="*/ 204725 h 4963538"/>
                  <a:gd name="connsiteX16" fmla="*/ 8603226 w 10205884"/>
                  <a:gd name="connsiteY16" fmla="*/ 175228 h 4963538"/>
                  <a:gd name="connsiteX17" fmla="*/ 8721213 w 10205884"/>
                  <a:gd name="connsiteY17" fmla="*/ 155564 h 4963538"/>
                  <a:gd name="connsiteX18" fmla="*/ 8780207 w 10205884"/>
                  <a:gd name="connsiteY18" fmla="*/ 135899 h 4963538"/>
                  <a:gd name="connsiteX19" fmla="*/ 9301317 w 10205884"/>
                  <a:gd name="connsiteY19" fmla="*/ 194893 h 4963538"/>
                  <a:gd name="connsiteX20" fmla="*/ 9320981 w 10205884"/>
                  <a:gd name="connsiteY20" fmla="*/ 2564467 h 4963538"/>
                  <a:gd name="connsiteX21" fmla="*/ 245806 w 10205884"/>
                  <a:gd name="connsiteY21" fmla="*/ 2564467 h 4963538"/>
                  <a:gd name="connsiteX22" fmla="*/ 255639 w 10205884"/>
                  <a:gd name="connsiteY22" fmla="*/ 4963537 h 4963538"/>
                  <a:gd name="connsiteX23" fmla="*/ 10205884 w 10205884"/>
                  <a:gd name="connsiteY23" fmla="*/ 4963538 h 4963538"/>
                  <a:gd name="connsiteX0" fmla="*/ 0 w 10205884"/>
                  <a:gd name="connsiteY0" fmla="*/ 296590 h 4957081"/>
                  <a:gd name="connsiteX1" fmla="*/ 0 w 10205884"/>
                  <a:gd name="connsiteY1" fmla="*/ 296590 h 4957081"/>
                  <a:gd name="connsiteX2" fmla="*/ 4975123 w 10205884"/>
                  <a:gd name="connsiteY2" fmla="*/ 286758 h 4957081"/>
                  <a:gd name="connsiteX3" fmla="*/ 5063613 w 10205884"/>
                  <a:gd name="connsiteY3" fmla="*/ 296590 h 4957081"/>
                  <a:gd name="connsiteX4" fmla="*/ 5309419 w 10205884"/>
                  <a:gd name="connsiteY4" fmla="*/ 316255 h 4957081"/>
                  <a:gd name="connsiteX5" fmla="*/ 5358581 w 10205884"/>
                  <a:gd name="connsiteY5" fmla="*/ 326087 h 4957081"/>
                  <a:gd name="connsiteX6" fmla="*/ 5692878 w 10205884"/>
                  <a:gd name="connsiteY6" fmla="*/ 365416 h 4957081"/>
                  <a:gd name="connsiteX7" fmla="*/ 6528619 w 10205884"/>
                  <a:gd name="connsiteY7" fmla="*/ 345752 h 4957081"/>
                  <a:gd name="connsiteX8" fmla="*/ 7020232 w 10205884"/>
                  <a:gd name="connsiteY8" fmla="*/ 316255 h 4957081"/>
                  <a:gd name="connsiteX9" fmla="*/ 7964129 w 10205884"/>
                  <a:gd name="connsiteY9" fmla="*/ 296590 h 4957081"/>
                  <a:gd name="connsiteX10" fmla="*/ 8111613 w 10205884"/>
                  <a:gd name="connsiteY10" fmla="*/ 267094 h 4957081"/>
                  <a:gd name="connsiteX11" fmla="*/ 8141110 w 10205884"/>
                  <a:gd name="connsiteY11" fmla="*/ 257261 h 4957081"/>
                  <a:gd name="connsiteX12" fmla="*/ 8190271 w 10205884"/>
                  <a:gd name="connsiteY12" fmla="*/ 247429 h 4957081"/>
                  <a:gd name="connsiteX13" fmla="*/ 8249265 w 10205884"/>
                  <a:gd name="connsiteY13" fmla="*/ 227765 h 4957081"/>
                  <a:gd name="connsiteX14" fmla="*/ 8357419 w 10205884"/>
                  <a:gd name="connsiteY14" fmla="*/ 217932 h 4957081"/>
                  <a:gd name="connsiteX15" fmla="*/ 8416413 w 10205884"/>
                  <a:gd name="connsiteY15" fmla="*/ 198268 h 4957081"/>
                  <a:gd name="connsiteX16" fmla="*/ 8603226 w 10205884"/>
                  <a:gd name="connsiteY16" fmla="*/ 168771 h 4957081"/>
                  <a:gd name="connsiteX17" fmla="*/ 8721213 w 10205884"/>
                  <a:gd name="connsiteY17" fmla="*/ 149107 h 4957081"/>
                  <a:gd name="connsiteX18" fmla="*/ 9301317 w 10205884"/>
                  <a:gd name="connsiteY18" fmla="*/ 188436 h 4957081"/>
                  <a:gd name="connsiteX19" fmla="*/ 9320981 w 10205884"/>
                  <a:gd name="connsiteY19" fmla="*/ 2558010 h 4957081"/>
                  <a:gd name="connsiteX20" fmla="*/ 245806 w 10205884"/>
                  <a:gd name="connsiteY20" fmla="*/ 2558010 h 4957081"/>
                  <a:gd name="connsiteX21" fmla="*/ 255639 w 10205884"/>
                  <a:gd name="connsiteY21" fmla="*/ 4957080 h 4957081"/>
                  <a:gd name="connsiteX22" fmla="*/ 10205884 w 10205884"/>
                  <a:gd name="connsiteY22" fmla="*/ 4957081 h 4957081"/>
                  <a:gd name="connsiteX0" fmla="*/ 0 w 10205884"/>
                  <a:gd name="connsiteY0" fmla="*/ 290765 h 4951256"/>
                  <a:gd name="connsiteX1" fmla="*/ 0 w 10205884"/>
                  <a:gd name="connsiteY1" fmla="*/ 290765 h 4951256"/>
                  <a:gd name="connsiteX2" fmla="*/ 4975123 w 10205884"/>
                  <a:gd name="connsiteY2" fmla="*/ 280933 h 4951256"/>
                  <a:gd name="connsiteX3" fmla="*/ 5063613 w 10205884"/>
                  <a:gd name="connsiteY3" fmla="*/ 290765 h 4951256"/>
                  <a:gd name="connsiteX4" fmla="*/ 5309419 w 10205884"/>
                  <a:gd name="connsiteY4" fmla="*/ 310430 h 4951256"/>
                  <a:gd name="connsiteX5" fmla="*/ 5358581 w 10205884"/>
                  <a:gd name="connsiteY5" fmla="*/ 320262 h 4951256"/>
                  <a:gd name="connsiteX6" fmla="*/ 5692878 w 10205884"/>
                  <a:gd name="connsiteY6" fmla="*/ 359591 h 4951256"/>
                  <a:gd name="connsiteX7" fmla="*/ 6528619 w 10205884"/>
                  <a:gd name="connsiteY7" fmla="*/ 339927 h 4951256"/>
                  <a:gd name="connsiteX8" fmla="*/ 7020232 w 10205884"/>
                  <a:gd name="connsiteY8" fmla="*/ 310430 h 4951256"/>
                  <a:gd name="connsiteX9" fmla="*/ 7964129 w 10205884"/>
                  <a:gd name="connsiteY9" fmla="*/ 290765 h 4951256"/>
                  <a:gd name="connsiteX10" fmla="*/ 8111613 w 10205884"/>
                  <a:gd name="connsiteY10" fmla="*/ 261269 h 4951256"/>
                  <a:gd name="connsiteX11" fmla="*/ 8141110 w 10205884"/>
                  <a:gd name="connsiteY11" fmla="*/ 251436 h 4951256"/>
                  <a:gd name="connsiteX12" fmla="*/ 8190271 w 10205884"/>
                  <a:gd name="connsiteY12" fmla="*/ 241604 h 4951256"/>
                  <a:gd name="connsiteX13" fmla="*/ 8249265 w 10205884"/>
                  <a:gd name="connsiteY13" fmla="*/ 221940 h 4951256"/>
                  <a:gd name="connsiteX14" fmla="*/ 8357419 w 10205884"/>
                  <a:gd name="connsiteY14" fmla="*/ 212107 h 4951256"/>
                  <a:gd name="connsiteX15" fmla="*/ 8416413 w 10205884"/>
                  <a:gd name="connsiteY15" fmla="*/ 192443 h 4951256"/>
                  <a:gd name="connsiteX16" fmla="*/ 8603226 w 10205884"/>
                  <a:gd name="connsiteY16" fmla="*/ 162946 h 4951256"/>
                  <a:gd name="connsiteX17" fmla="*/ 9301317 w 10205884"/>
                  <a:gd name="connsiteY17" fmla="*/ 182611 h 4951256"/>
                  <a:gd name="connsiteX18" fmla="*/ 9320981 w 10205884"/>
                  <a:gd name="connsiteY18" fmla="*/ 2552185 h 4951256"/>
                  <a:gd name="connsiteX19" fmla="*/ 245806 w 10205884"/>
                  <a:gd name="connsiteY19" fmla="*/ 2552185 h 4951256"/>
                  <a:gd name="connsiteX20" fmla="*/ 255639 w 10205884"/>
                  <a:gd name="connsiteY20" fmla="*/ 4951255 h 4951256"/>
                  <a:gd name="connsiteX21" fmla="*/ 10205884 w 10205884"/>
                  <a:gd name="connsiteY21" fmla="*/ 4951256 h 4951256"/>
                  <a:gd name="connsiteX0" fmla="*/ 0 w 10205884"/>
                  <a:gd name="connsiteY0" fmla="*/ 281508 h 4941999"/>
                  <a:gd name="connsiteX1" fmla="*/ 0 w 10205884"/>
                  <a:gd name="connsiteY1" fmla="*/ 281508 h 4941999"/>
                  <a:gd name="connsiteX2" fmla="*/ 4975123 w 10205884"/>
                  <a:gd name="connsiteY2" fmla="*/ 271676 h 4941999"/>
                  <a:gd name="connsiteX3" fmla="*/ 5063613 w 10205884"/>
                  <a:gd name="connsiteY3" fmla="*/ 281508 h 4941999"/>
                  <a:gd name="connsiteX4" fmla="*/ 5309419 w 10205884"/>
                  <a:gd name="connsiteY4" fmla="*/ 301173 h 4941999"/>
                  <a:gd name="connsiteX5" fmla="*/ 5358581 w 10205884"/>
                  <a:gd name="connsiteY5" fmla="*/ 311005 h 4941999"/>
                  <a:gd name="connsiteX6" fmla="*/ 5692878 w 10205884"/>
                  <a:gd name="connsiteY6" fmla="*/ 350334 h 4941999"/>
                  <a:gd name="connsiteX7" fmla="*/ 6528619 w 10205884"/>
                  <a:gd name="connsiteY7" fmla="*/ 330670 h 4941999"/>
                  <a:gd name="connsiteX8" fmla="*/ 7020232 w 10205884"/>
                  <a:gd name="connsiteY8" fmla="*/ 301173 h 4941999"/>
                  <a:gd name="connsiteX9" fmla="*/ 7964129 w 10205884"/>
                  <a:gd name="connsiteY9" fmla="*/ 281508 h 4941999"/>
                  <a:gd name="connsiteX10" fmla="*/ 8111613 w 10205884"/>
                  <a:gd name="connsiteY10" fmla="*/ 252012 h 4941999"/>
                  <a:gd name="connsiteX11" fmla="*/ 8141110 w 10205884"/>
                  <a:gd name="connsiteY11" fmla="*/ 242179 h 4941999"/>
                  <a:gd name="connsiteX12" fmla="*/ 8190271 w 10205884"/>
                  <a:gd name="connsiteY12" fmla="*/ 232347 h 4941999"/>
                  <a:gd name="connsiteX13" fmla="*/ 8249265 w 10205884"/>
                  <a:gd name="connsiteY13" fmla="*/ 212683 h 4941999"/>
                  <a:gd name="connsiteX14" fmla="*/ 8357419 w 10205884"/>
                  <a:gd name="connsiteY14" fmla="*/ 202850 h 4941999"/>
                  <a:gd name="connsiteX15" fmla="*/ 8416413 w 10205884"/>
                  <a:gd name="connsiteY15" fmla="*/ 183186 h 4941999"/>
                  <a:gd name="connsiteX16" fmla="*/ 9301317 w 10205884"/>
                  <a:gd name="connsiteY16" fmla="*/ 173354 h 4941999"/>
                  <a:gd name="connsiteX17" fmla="*/ 9320981 w 10205884"/>
                  <a:gd name="connsiteY17" fmla="*/ 2542928 h 4941999"/>
                  <a:gd name="connsiteX18" fmla="*/ 245806 w 10205884"/>
                  <a:gd name="connsiteY18" fmla="*/ 2542928 h 4941999"/>
                  <a:gd name="connsiteX19" fmla="*/ 255639 w 10205884"/>
                  <a:gd name="connsiteY19" fmla="*/ 4941998 h 4941999"/>
                  <a:gd name="connsiteX20" fmla="*/ 10205884 w 10205884"/>
                  <a:gd name="connsiteY20" fmla="*/ 4941999 h 4941999"/>
                  <a:gd name="connsiteX0" fmla="*/ 0 w 10205884"/>
                  <a:gd name="connsiteY0" fmla="*/ 267658 h 4928149"/>
                  <a:gd name="connsiteX1" fmla="*/ 0 w 10205884"/>
                  <a:gd name="connsiteY1" fmla="*/ 267658 h 4928149"/>
                  <a:gd name="connsiteX2" fmla="*/ 4975123 w 10205884"/>
                  <a:gd name="connsiteY2" fmla="*/ 257826 h 4928149"/>
                  <a:gd name="connsiteX3" fmla="*/ 5063613 w 10205884"/>
                  <a:gd name="connsiteY3" fmla="*/ 267658 h 4928149"/>
                  <a:gd name="connsiteX4" fmla="*/ 5309419 w 10205884"/>
                  <a:gd name="connsiteY4" fmla="*/ 287323 h 4928149"/>
                  <a:gd name="connsiteX5" fmla="*/ 5358581 w 10205884"/>
                  <a:gd name="connsiteY5" fmla="*/ 297155 h 4928149"/>
                  <a:gd name="connsiteX6" fmla="*/ 5692878 w 10205884"/>
                  <a:gd name="connsiteY6" fmla="*/ 336484 h 4928149"/>
                  <a:gd name="connsiteX7" fmla="*/ 6528619 w 10205884"/>
                  <a:gd name="connsiteY7" fmla="*/ 316820 h 4928149"/>
                  <a:gd name="connsiteX8" fmla="*/ 7020232 w 10205884"/>
                  <a:gd name="connsiteY8" fmla="*/ 287323 h 4928149"/>
                  <a:gd name="connsiteX9" fmla="*/ 7964129 w 10205884"/>
                  <a:gd name="connsiteY9" fmla="*/ 267658 h 4928149"/>
                  <a:gd name="connsiteX10" fmla="*/ 8111613 w 10205884"/>
                  <a:gd name="connsiteY10" fmla="*/ 238162 h 4928149"/>
                  <a:gd name="connsiteX11" fmla="*/ 8141110 w 10205884"/>
                  <a:gd name="connsiteY11" fmla="*/ 228329 h 4928149"/>
                  <a:gd name="connsiteX12" fmla="*/ 8190271 w 10205884"/>
                  <a:gd name="connsiteY12" fmla="*/ 218497 h 4928149"/>
                  <a:gd name="connsiteX13" fmla="*/ 8249265 w 10205884"/>
                  <a:gd name="connsiteY13" fmla="*/ 198833 h 4928149"/>
                  <a:gd name="connsiteX14" fmla="*/ 8357419 w 10205884"/>
                  <a:gd name="connsiteY14" fmla="*/ 189000 h 4928149"/>
                  <a:gd name="connsiteX15" fmla="*/ 8386916 w 10205884"/>
                  <a:gd name="connsiteY15" fmla="*/ 228330 h 4928149"/>
                  <a:gd name="connsiteX16" fmla="*/ 9301317 w 10205884"/>
                  <a:gd name="connsiteY16" fmla="*/ 159504 h 4928149"/>
                  <a:gd name="connsiteX17" fmla="*/ 9320981 w 10205884"/>
                  <a:gd name="connsiteY17" fmla="*/ 2529078 h 4928149"/>
                  <a:gd name="connsiteX18" fmla="*/ 245806 w 10205884"/>
                  <a:gd name="connsiteY18" fmla="*/ 2529078 h 4928149"/>
                  <a:gd name="connsiteX19" fmla="*/ 255639 w 10205884"/>
                  <a:gd name="connsiteY19" fmla="*/ 4928148 h 4928149"/>
                  <a:gd name="connsiteX20" fmla="*/ 10205884 w 10205884"/>
                  <a:gd name="connsiteY20" fmla="*/ 4928149 h 4928149"/>
                  <a:gd name="connsiteX0" fmla="*/ 0 w 10205884"/>
                  <a:gd name="connsiteY0" fmla="*/ 275523 h 4936014"/>
                  <a:gd name="connsiteX1" fmla="*/ 0 w 10205884"/>
                  <a:gd name="connsiteY1" fmla="*/ 275523 h 4936014"/>
                  <a:gd name="connsiteX2" fmla="*/ 4975123 w 10205884"/>
                  <a:gd name="connsiteY2" fmla="*/ 265691 h 4936014"/>
                  <a:gd name="connsiteX3" fmla="*/ 5063613 w 10205884"/>
                  <a:gd name="connsiteY3" fmla="*/ 275523 h 4936014"/>
                  <a:gd name="connsiteX4" fmla="*/ 5309419 w 10205884"/>
                  <a:gd name="connsiteY4" fmla="*/ 295188 h 4936014"/>
                  <a:gd name="connsiteX5" fmla="*/ 5358581 w 10205884"/>
                  <a:gd name="connsiteY5" fmla="*/ 305020 h 4936014"/>
                  <a:gd name="connsiteX6" fmla="*/ 5692878 w 10205884"/>
                  <a:gd name="connsiteY6" fmla="*/ 344349 h 4936014"/>
                  <a:gd name="connsiteX7" fmla="*/ 6528619 w 10205884"/>
                  <a:gd name="connsiteY7" fmla="*/ 324685 h 4936014"/>
                  <a:gd name="connsiteX8" fmla="*/ 7020232 w 10205884"/>
                  <a:gd name="connsiteY8" fmla="*/ 295188 h 4936014"/>
                  <a:gd name="connsiteX9" fmla="*/ 7964129 w 10205884"/>
                  <a:gd name="connsiteY9" fmla="*/ 275523 h 4936014"/>
                  <a:gd name="connsiteX10" fmla="*/ 8111613 w 10205884"/>
                  <a:gd name="connsiteY10" fmla="*/ 246027 h 4936014"/>
                  <a:gd name="connsiteX11" fmla="*/ 8141110 w 10205884"/>
                  <a:gd name="connsiteY11" fmla="*/ 236194 h 4936014"/>
                  <a:gd name="connsiteX12" fmla="*/ 8190271 w 10205884"/>
                  <a:gd name="connsiteY12" fmla="*/ 226362 h 4936014"/>
                  <a:gd name="connsiteX13" fmla="*/ 8249265 w 10205884"/>
                  <a:gd name="connsiteY13" fmla="*/ 206698 h 4936014"/>
                  <a:gd name="connsiteX14" fmla="*/ 8357419 w 10205884"/>
                  <a:gd name="connsiteY14" fmla="*/ 196865 h 4936014"/>
                  <a:gd name="connsiteX15" fmla="*/ 9301317 w 10205884"/>
                  <a:gd name="connsiteY15" fmla="*/ 167369 h 4936014"/>
                  <a:gd name="connsiteX16" fmla="*/ 9320981 w 10205884"/>
                  <a:gd name="connsiteY16" fmla="*/ 2536943 h 4936014"/>
                  <a:gd name="connsiteX17" fmla="*/ 245806 w 10205884"/>
                  <a:gd name="connsiteY17" fmla="*/ 2536943 h 4936014"/>
                  <a:gd name="connsiteX18" fmla="*/ 255639 w 10205884"/>
                  <a:gd name="connsiteY18" fmla="*/ 4936013 h 4936014"/>
                  <a:gd name="connsiteX19" fmla="*/ 10205884 w 10205884"/>
                  <a:gd name="connsiteY19" fmla="*/ 4936014 h 4936014"/>
                  <a:gd name="connsiteX0" fmla="*/ 0 w 10205884"/>
                  <a:gd name="connsiteY0" fmla="*/ 108154 h 4768645"/>
                  <a:gd name="connsiteX1" fmla="*/ 0 w 10205884"/>
                  <a:gd name="connsiteY1" fmla="*/ 108154 h 4768645"/>
                  <a:gd name="connsiteX2" fmla="*/ 4975123 w 10205884"/>
                  <a:gd name="connsiteY2" fmla="*/ 98322 h 4768645"/>
                  <a:gd name="connsiteX3" fmla="*/ 5063613 w 10205884"/>
                  <a:gd name="connsiteY3" fmla="*/ 108154 h 4768645"/>
                  <a:gd name="connsiteX4" fmla="*/ 5309419 w 10205884"/>
                  <a:gd name="connsiteY4" fmla="*/ 127819 h 4768645"/>
                  <a:gd name="connsiteX5" fmla="*/ 5358581 w 10205884"/>
                  <a:gd name="connsiteY5" fmla="*/ 137651 h 4768645"/>
                  <a:gd name="connsiteX6" fmla="*/ 5692878 w 10205884"/>
                  <a:gd name="connsiteY6" fmla="*/ 176980 h 4768645"/>
                  <a:gd name="connsiteX7" fmla="*/ 6528619 w 10205884"/>
                  <a:gd name="connsiteY7" fmla="*/ 157316 h 4768645"/>
                  <a:gd name="connsiteX8" fmla="*/ 7020232 w 10205884"/>
                  <a:gd name="connsiteY8" fmla="*/ 127819 h 4768645"/>
                  <a:gd name="connsiteX9" fmla="*/ 7964129 w 10205884"/>
                  <a:gd name="connsiteY9" fmla="*/ 108154 h 4768645"/>
                  <a:gd name="connsiteX10" fmla="*/ 8111613 w 10205884"/>
                  <a:gd name="connsiteY10" fmla="*/ 78658 h 4768645"/>
                  <a:gd name="connsiteX11" fmla="*/ 8141110 w 10205884"/>
                  <a:gd name="connsiteY11" fmla="*/ 68825 h 4768645"/>
                  <a:gd name="connsiteX12" fmla="*/ 8190271 w 10205884"/>
                  <a:gd name="connsiteY12" fmla="*/ 58993 h 4768645"/>
                  <a:gd name="connsiteX13" fmla="*/ 8249265 w 10205884"/>
                  <a:gd name="connsiteY13" fmla="*/ 39329 h 4768645"/>
                  <a:gd name="connsiteX14" fmla="*/ 9301317 w 10205884"/>
                  <a:gd name="connsiteY14" fmla="*/ 0 h 4768645"/>
                  <a:gd name="connsiteX15" fmla="*/ 9320981 w 10205884"/>
                  <a:gd name="connsiteY15" fmla="*/ 2369574 h 4768645"/>
                  <a:gd name="connsiteX16" fmla="*/ 245806 w 10205884"/>
                  <a:gd name="connsiteY16" fmla="*/ 2369574 h 4768645"/>
                  <a:gd name="connsiteX17" fmla="*/ 255639 w 10205884"/>
                  <a:gd name="connsiteY17" fmla="*/ 4768644 h 4768645"/>
                  <a:gd name="connsiteX18" fmla="*/ 10205884 w 10205884"/>
                  <a:gd name="connsiteY18" fmla="*/ 4768645 h 4768645"/>
                  <a:gd name="connsiteX0" fmla="*/ 0 w 10205884"/>
                  <a:gd name="connsiteY0" fmla="*/ 267467 h 4927958"/>
                  <a:gd name="connsiteX1" fmla="*/ 0 w 10205884"/>
                  <a:gd name="connsiteY1" fmla="*/ 267467 h 4927958"/>
                  <a:gd name="connsiteX2" fmla="*/ 4975123 w 10205884"/>
                  <a:gd name="connsiteY2" fmla="*/ 257635 h 4927958"/>
                  <a:gd name="connsiteX3" fmla="*/ 5063613 w 10205884"/>
                  <a:gd name="connsiteY3" fmla="*/ 267467 h 4927958"/>
                  <a:gd name="connsiteX4" fmla="*/ 5309419 w 10205884"/>
                  <a:gd name="connsiteY4" fmla="*/ 287132 h 4927958"/>
                  <a:gd name="connsiteX5" fmla="*/ 5358581 w 10205884"/>
                  <a:gd name="connsiteY5" fmla="*/ 296964 h 4927958"/>
                  <a:gd name="connsiteX6" fmla="*/ 5692878 w 10205884"/>
                  <a:gd name="connsiteY6" fmla="*/ 336293 h 4927958"/>
                  <a:gd name="connsiteX7" fmla="*/ 6528619 w 10205884"/>
                  <a:gd name="connsiteY7" fmla="*/ 316629 h 4927958"/>
                  <a:gd name="connsiteX8" fmla="*/ 7020232 w 10205884"/>
                  <a:gd name="connsiteY8" fmla="*/ 287132 h 4927958"/>
                  <a:gd name="connsiteX9" fmla="*/ 7964129 w 10205884"/>
                  <a:gd name="connsiteY9" fmla="*/ 267467 h 4927958"/>
                  <a:gd name="connsiteX10" fmla="*/ 8111613 w 10205884"/>
                  <a:gd name="connsiteY10" fmla="*/ 237971 h 4927958"/>
                  <a:gd name="connsiteX11" fmla="*/ 8141110 w 10205884"/>
                  <a:gd name="connsiteY11" fmla="*/ 228138 h 4927958"/>
                  <a:gd name="connsiteX12" fmla="*/ 8190271 w 10205884"/>
                  <a:gd name="connsiteY12" fmla="*/ 218306 h 4927958"/>
                  <a:gd name="connsiteX13" fmla="*/ 9301317 w 10205884"/>
                  <a:gd name="connsiteY13" fmla="*/ 159313 h 4927958"/>
                  <a:gd name="connsiteX14" fmla="*/ 9320981 w 10205884"/>
                  <a:gd name="connsiteY14" fmla="*/ 2528887 h 4927958"/>
                  <a:gd name="connsiteX15" fmla="*/ 245806 w 10205884"/>
                  <a:gd name="connsiteY15" fmla="*/ 2528887 h 4927958"/>
                  <a:gd name="connsiteX16" fmla="*/ 255639 w 10205884"/>
                  <a:gd name="connsiteY16" fmla="*/ 4927957 h 4927958"/>
                  <a:gd name="connsiteX17" fmla="*/ 10205884 w 10205884"/>
                  <a:gd name="connsiteY17" fmla="*/ 4927958 h 4927958"/>
                  <a:gd name="connsiteX0" fmla="*/ 0 w 10205884"/>
                  <a:gd name="connsiteY0" fmla="*/ 264880 h 4925371"/>
                  <a:gd name="connsiteX1" fmla="*/ 0 w 10205884"/>
                  <a:gd name="connsiteY1" fmla="*/ 264880 h 4925371"/>
                  <a:gd name="connsiteX2" fmla="*/ 4975123 w 10205884"/>
                  <a:gd name="connsiteY2" fmla="*/ 255048 h 4925371"/>
                  <a:gd name="connsiteX3" fmla="*/ 5063613 w 10205884"/>
                  <a:gd name="connsiteY3" fmla="*/ 264880 h 4925371"/>
                  <a:gd name="connsiteX4" fmla="*/ 5309419 w 10205884"/>
                  <a:gd name="connsiteY4" fmla="*/ 284545 h 4925371"/>
                  <a:gd name="connsiteX5" fmla="*/ 5358581 w 10205884"/>
                  <a:gd name="connsiteY5" fmla="*/ 294377 h 4925371"/>
                  <a:gd name="connsiteX6" fmla="*/ 5692878 w 10205884"/>
                  <a:gd name="connsiteY6" fmla="*/ 333706 h 4925371"/>
                  <a:gd name="connsiteX7" fmla="*/ 6528619 w 10205884"/>
                  <a:gd name="connsiteY7" fmla="*/ 314042 h 4925371"/>
                  <a:gd name="connsiteX8" fmla="*/ 7020232 w 10205884"/>
                  <a:gd name="connsiteY8" fmla="*/ 284545 h 4925371"/>
                  <a:gd name="connsiteX9" fmla="*/ 7964129 w 10205884"/>
                  <a:gd name="connsiteY9" fmla="*/ 264880 h 4925371"/>
                  <a:gd name="connsiteX10" fmla="*/ 8111613 w 10205884"/>
                  <a:gd name="connsiteY10" fmla="*/ 235384 h 4925371"/>
                  <a:gd name="connsiteX11" fmla="*/ 8141110 w 10205884"/>
                  <a:gd name="connsiteY11" fmla="*/ 225551 h 4925371"/>
                  <a:gd name="connsiteX12" fmla="*/ 9301317 w 10205884"/>
                  <a:gd name="connsiteY12" fmla="*/ 156726 h 4925371"/>
                  <a:gd name="connsiteX13" fmla="*/ 9320981 w 10205884"/>
                  <a:gd name="connsiteY13" fmla="*/ 2526300 h 4925371"/>
                  <a:gd name="connsiteX14" fmla="*/ 245806 w 10205884"/>
                  <a:gd name="connsiteY14" fmla="*/ 2526300 h 4925371"/>
                  <a:gd name="connsiteX15" fmla="*/ 255639 w 10205884"/>
                  <a:gd name="connsiteY15" fmla="*/ 4925370 h 4925371"/>
                  <a:gd name="connsiteX16" fmla="*/ 10205884 w 10205884"/>
                  <a:gd name="connsiteY16" fmla="*/ 4925371 h 4925371"/>
                  <a:gd name="connsiteX0" fmla="*/ 0 w 10205884"/>
                  <a:gd name="connsiteY0" fmla="*/ 262954 h 4923445"/>
                  <a:gd name="connsiteX1" fmla="*/ 0 w 10205884"/>
                  <a:gd name="connsiteY1" fmla="*/ 262954 h 4923445"/>
                  <a:gd name="connsiteX2" fmla="*/ 4975123 w 10205884"/>
                  <a:gd name="connsiteY2" fmla="*/ 253122 h 4923445"/>
                  <a:gd name="connsiteX3" fmla="*/ 5063613 w 10205884"/>
                  <a:gd name="connsiteY3" fmla="*/ 262954 h 4923445"/>
                  <a:gd name="connsiteX4" fmla="*/ 5309419 w 10205884"/>
                  <a:gd name="connsiteY4" fmla="*/ 282619 h 4923445"/>
                  <a:gd name="connsiteX5" fmla="*/ 5358581 w 10205884"/>
                  <a:gd name="connsiteY5" fmla="*/ 292451 h 4923445"/>
                  <a:gd name="connsiteX6" fmla="*/ 5692878 w 10205884"/>
                  <a:gd name="connsiteY6" fmla="*/ 331780 h 4923445"/>
                  <a:gd name="connsiteX7" fmla="*/ 6528619 w 10205884"/>
                  <a:gd name="connsiteY7" fmla="*/ 312116 h 4923445"/>
                  <a:gd name="connsiteX8" fmla="*/ 7020232 w 10205884"/>
                  <a:gd name="connsiteY8" fmla="*/ 282619 h 4923445"/>
                  <a:gd name="connsiteX9" fmla="*/ 7964129 w 10205884"/>
                  <a:gd name="connsiteY9" fmla="*/ 262954 h 4923445"/>
                  <a:gd name="connsiteX10" fmla="*/ 8111613 w 10205884"/>
                  <a:gd name="connsiteY10" fmla="*/ 233458 h 4923445"/>
                  <a:gd name="connsiteX11" fmla="*/ 9301317 w 10205884"/>
                  <a:gd name="connsiteY11" fmla="*/ 154800 h 4923445"/>
                  <a:gd name="connsiteX12" fmla="*/ 9320981 w 10205884"/>
                  <a:gd name="connsiteY12" fmla="*/ 2524374 h 4923445"/>
                  <a:gd name="connsiteX13" fmla="*/ 245806 w 10205884"/>
                  <a:gd name="connsiteY13" fmla="*/ 2524374 h 4923445"/>
                  <a:gd name="connsiteX14" fmla="*/ 255639 w 10205884"/>
                  <a:gd name="connsiteY14" fmla="*/ 4923444 h 4923445"/>
                  <a:gd name="connsiteX15" fmla="*/ 10205884 w 10205884"/>
                  <a:gd name="connsiteY15" fmla="*/ 4923445 h 4923445"/>
                  <a:gd name="connsiteX0" fmla="*/ 0 w 10205884"/>
                  <a:gd name="connsiteY0" fmla="*/ 256843 h 4917334"/>
                  <a:gd name="connsiteX1" fmla="*/ 0 w 10205884"/>
                  <a:gd name="connsiteY1" fmla="*/ 256843 h 4917334"/>
                  <a:gd name="connsiteX2" fmla="*/ 4975123 w 10205884"/>
                  <a:gd name="connsiteY2" fmla="*/ 247011 h 4917334"/>
                  <a:gd name="connsiteX3" fmla="*/ 5063613 w 10205884"/>
                  <a:gd name="connsiteY3" fmla="*/ 256843 h 4917334"/>
                  <a:gd name="connsiteX4" fmla="*/ 5309419 w 10205884"/>
                  <a:gd name="connsiteY4" fmla="*/ 276508 h 4917334"/>
                  <a:gd name="connsiteX5" fmla="*/ 5358581 w 10205884"/>
                  <a:gd name="connsiteY5" fmla="*/ 286340 h 4917334"/>
                  <a:gd name="connsiteX6" fmla="*/ 5692878 w 10205884"/>
                  <a:gd name="connsiteY6" fmla="*/ 325669 h 4917334"/>
                  <a:gd name="connsiteX7" fmla="*/ 6528619 w 10205884"/>
                  <a:gd name="connsiteY7" fmla="*/ 306005 h 4917334"/>
                  <a:gd name="connsiteX8" fmla="*/ 7020232 w 10205884"/>
                  <a:gd name="connsiteY8" fmla="*/ 276508 h 4917334"/>
                  <a:gd name="connsiteX9" fmla="*/ 7964129 w 10205884"/>
                  <a:gd name="connsiteY9" fmla="*/ 256843 h 4917334"/>
                  <a:gd name="connsiteX10" fmla="*/ 8082116 w 10205884"/>
                  <a:gd name="connsiteY10" fmla="*/ 256843 h 4917334"/>
                  <a:gd name="connsiteX11" fmla="*/ 9301317 w 10205884"/>
                  <a:gd name="connsiteY11" fmla="*/ 148689 h 4917334"/>
                  <a:gd name="connsiteX12" fmla="*/ 9320981 w 10205884"/>
                  <a:gd name="connsiteY12" fmla="*/ 2518263 h 4917334"/>
                  <a:gd name="connsiteX13" fmla="*/ 245806 w 10205884"/>
                  <a:gd name="connsiteY13" fmla="*/ 2518263 h 4917334"/>
                  <a:gd name="connsiteX14" fmla="*/ 255639 w 10205884"/>
                  <a:gd name="connsiteY14" fmla="*/ 4917333 h 4917334"/>
                  <a:gd name="connsiteX15" fmla="*/ 10205884 w 10205884"/>
                  <a:gd name="connsiteY15" fmla="*/ 4917334 h 4917334"/>
                  <a:gd name="connsiteX0" fmla="*/ 0 w 10205884"/>
                  <a:gd name="connsiteY0" fmla="*/ 255268 h 4915759"/>
                  <a:gd name="connsiteX1" fmla="*/ 0 w 10205884"/>
                  <a:gd name="connsiteY1" fmla="*/ 255268 h 4915759"/>
                  <a:gd name="connsiteX2" fmla="*/ 4975123 w 10205884"/>
                  <a:gd name="connsiteY2" fmla="*/ 245436 h 4915759"/>
                  <a:gd name="connsiteX3" fmla="*/ 5063613 w 10205884"/>
                  <a:gd name="connsiteY3" fmla="*/ 255268 h 4915759"/>
                  <a:gd name="connsiteX4" fmla="*/ 5309419 w 10205884"/>
                  <a:gd name="connsiteY4" fmla="*/ 274933 h 4915759"/>
                  <a:gd name="connsiteX5" fmla="*/ 5358581 w 10205884"/>
                  <a:gd name="connsiteY5" fmla="*/ 284765 h 4915759"/>
                  <a:gd name="connsiteX6" fmla="*/ 5692878 w 10205884"/>
                  <a:gd name="connsiteY6" fmla="*/ 324094 h 4915759"/>
                  <a:gd name="connsiteX7" fmla="*/ 6528619 w 10205884"/>
                  <a:gd name="connsiteY7" fmla="*/ 304430 h 4915759"/>
                  <a:gd name="connsiteX8" fmla="*/ 7020232 w 10205884"/>
                  <a:gd name="connsiteY8" fmla="*/ 274933 h 4915759"/>
                  <a:gd name="connsiteX9" fmla="*/ 7964129 w 10205884"/>
                  <a:gd name="connsiteY9" fmla="*/ 255268 h 4915759"/>
                  <a:gd name="connsiteX10" fmla="*/ 9301317 w 10205884"/>
                  <a:gd name="connsiteY10" fmla="*/ 147114 h 4915759"/>
                  <a:gd name="connsiteX11" fmla="*/ 9320981 w 10205884"/>
                  <a:gd name="connsiteY11" fmla="*/ 2516688 h 4915759"/>
                  <a:gd name="connsiteX12" fmla="*/ 245806 w 10205884"/>
                  <a:gd name="connsiteY12" fmla="*/ 2516688 h 4915759"/>
                  <a:gd name="connsiteX13" fmla="*/ 255639 w 10205884"/>
                  <a:gd name="connsiteY13" fmla="*/ 4915758 h 4915759"/>
                  <a:gd name="connsiteX14" fmla="*/ 10205884 w 10205884"/>
                  <a:gd name="connsiteY14" fmla="*/ 4915759 h 4915759"/>
                  <a:gd name="connsiteX0" fmla="*/ 0 w 10205884"/>
                  <a:gd name="connsiteY0" fmla="*/ 108154 h 4768645"/>
                  <a:gd name="connsiteX1" fmla="*/ 0 w 10205884"/>
                  <a:gd name="connsiteY1" fmla="*/ 108154 h 4768645"/>
                  <a:gd name="connsiteX2" fmla="*/ 4975123 w 10205884"/>
                  <a:gd name="connsiteY2" fmla="*/ 98322 h 4768645"/>
                  <a:gd name="connsiteX3" fmla="*/ 5063613 w 10205884"/>
                  <a:gd name="connsiteY3" fmla="*/ 108154 h 4768645"/>
                  <a:gd name="connsiteX4" fmla="*/ 5309419 w 10205884"/>
                  <a:gd name="connsiteY4" fmla="*/ 127819 h 4768645"/>
                  <a:gd name="connsiteX5" fmla="*/ 5358581 w 10205884"/>
                  <a:gd name="connsiteY5" fmla="*/ 137651 h 4768645"/>
                  <a:gd name="connsiteX6" fmla="*/ 5692878 w 10205884"/>
                  <a:gd name="connsiteY6" fmla="*/ 176980 h 4768645"/>
                  <a:gd name="connsiteX7" fmla="*/ 6528619 w 10205884"/>
                  <a:gd name="connsiteY7" fmla="*/ 157316 h 4768645"/>
                  <a:gd name="connsiteX8" fmla="*/ 7020232 w 10205884"/>
                  <a:gd name="connsiteY8" fmla="*/ 127819 h 4768645"/>
                  <a:gd name="connsiteX9" fmla="*/ 9301317 w 10205884"/>
                  <a:gd name="connsiteY9" fmla="*/ 0 h 4768645"/>
                  <a:gd name="connsiteX10" fmla="*/ 9320981 w 10205884"/>
                  <a:gd name="connsiteY10" fmla="*/ 2369574 h 4768645"/>
                  <a:gd name="connsiteX11" fmla="*/ 245806 w 10205884"/>
                  <a:gd name="connsiteY11" fmla="*/ 2369574 h 4768645"/>
                  <a:gd name="connsiteX12" fmla="*/ 255639 w 10205884"/>
                  <a:gd name="connsiteY12" fmla="*/ 4768644 h 4768645"/>
                  <a:gd name="connsiteX13" fmla="*/ 10205884 w 10205884"/>
                  <a:gd name="connsiteY13" fmla="*/ 4768645 h 4768645"/>
                  <a:gd name="connsiteX0" fmla="*/ 0 w 10205884"/>
                  <a:gd name="connsiteY0" fmla="*/ 243807 h 4904298"/>
                  <a:gd name="connsiteX1" fmla="*/ 0 w 10205884"/>
                  <a:gd name="connsiteY1" fmla="*/ 243807 h 4904298"/>
                  <a:gd name="connsiteX2" fmla="*/ 4975123 w 10205884"/>
                  <a:gd name="connsiteY2" fmla="*/ 233975 h 4904298"/>
                  <a:gd name="connsiteX3" fmla="*/ 5063613 w 10205884"/>
                  <a:gd name="connsiteY3" fmla="*/ 243807 h 4904298"/>
                  <a:gd name="connsiteX4" fmla="*/ 5309419 w 10205884"/>
                  <a:gd name="connsiteY4" fmla="*/ 263472 h 4904298"/>
                  <a:gd name="connsiteX5" fmla="*/ 5358581 w 10205884"/>
                  <a:gd name="connsiteY5" fmla="*/ 273304 h 4904298"/>
                  <a:gd name="connsiteX6" fmla="*/ 5692878 w 10205884"/>
                  <a:gd name="connsiteY6" fmla="*/ 312633 h 4904298"/>
                  <a:gd name="connsiteX7" fmla="*/ 6528619 w 10205884"/>
                  <a:gd name="connsiteY7" fmla="*/ 292969 h 4904298"/>
                  <a:gd name="connsiteX8" fmla="*/ 9301317 w 10205884"/>
                  <a:gd name="connsiteY8" fmla="*/ 135653 h 4904298"/>
                  <a:gd name="connsiteX9" fmla="*/ 9320981 w 10205884"/>
                  <a:gd name="connsiteY9" fmla="*/ 2505227 h 4904298"/>
                  <a:gd name="connsiteX10" fmla="*/ 245806 w 10205884"/>
                  <a:gd name="connsiteY10" fmla="*/ 2505227 h 4904298"/>
                  <a:gd name="connsiteX11" fmla="*/ 255639 w 10205884"/>
                  <a:gd name="connsiteY11" fmla="*/ 4904297 h 4904298"/>
                  <a:gd name="connsiteX12" fmla="*/ 10205884 w 10205884"/>
                  <a:gd name="connsiteY12" fmla="*/ 4904298 h 4904298"/>
                  <a:gd name="connsiteX0" fmla="*/ 0 w 10205884"/>
                  <a:gd name="connsiteY0" fmla="*/ 238016 h 4898507"/>
                  <a:gd name="connsiteX1" fmla="*/ 0 w 10205884"/>
                  <a:gd name="connsiteY1" fmla="*/ 238016 h 4898507"/>
                  <a:gd name="connsiteX2" fmla="*/ 4975123 w 10205884"/>
                  <a:gd name="connsiteY2" fmla="*/ 228184 h 4898507"/>
                  <a:gd name="connsiteX3" fmla="*/ 5063613 w 10205884"/>
                  <a:gd name="connsiteY3" fmla="*/ 238016 h 4898507"/>
                  <a:gd name="connsiteX4" fmla="*/ 5309419 w 10205884"/>
                  <a:gd name="connsiteY4" fmla="*/ 257681 h 4898507"/>
                  <a:gd name="connsiteX5" fmla="*/ 5358581 w 10205884"/>
                  <a:gd name="connsiteY5" fmla="*/ 267513 h 4898507"/>
                  <a:gd name="connsiteX6" fmla="*/ 5692878 w 10205884"/>
                  <a:gd name="connsiteY6" fmla="*/ 306842 h 4898507"/>
                  <a:gd name="connsiteX7" fmla="*/ 9301317 w 10205884"/>
                  <a:gd name="connsiteY7" fmla="*/ 129862 h 4898507"/>
                  <a:gd name="connsiteX8" fmla="*/ 9320981 w 10205884"/>
                  <a:gd name="connsiteY8" fmla="*/ 2499436 h 4898507"/>
                  <a:gd name="connsiteX9" fmla="*/ 245806 w 10205884"/>
                  <a:gd name="connsiteY9" fmla="*/ 2499436 h 4898507"/>
                  <a:gd name="connsiteX10" fmla="*/ 255639 w 10205884"/>
                  <a:gd name="connsiteY10" fmla="*/ 4898506 h 4898507"/>
                  <a:gd name="connsiteX11" fmla="*/ 10205884 w 10205884"/>
                  <a:gd name="connsiteY11" fmla="*/ 4898507 h 4898507"/>
                  <a:gd name="connsiteX0" fmla="*/ 0 w 10205884"/>
                  <a:gd name="connsiteY0" fmla="*/ 247463 h 4907954"/>
                  <a:gd name="connsiteX1" fmla="*/ 0 w 10205884"/>
                  <a:gd name="connsiteY1" fmla="*/ 247463 h 4907954"/>
                  <a:gd name="connsiteX2" fmla="*/ 4975123 w 10205884"/>
                  <a:gd name="connsiteY2" fmla="*/ 237631 h 4907954"/>
                  <a:gd name="connsiteX3" fmla="*/ 5063613 w 10205884"/>
                  <a:gd name="connsiteY3" fmla="*/ 247463 h 4907954"/>
                  <a:gd name="connsiteX4" fmla="*/ 5309419 w 10205884"/>
                  <a:gd name="connsiteY4" fmla="*/ 267128 h 4907954"/>
                  <a:gd name="connsiteX5" fmla="*/ 5358581 w 10205884"/>
                  <a:gd name="connsiteY5" fmla="*/ 276960 h 4907954"/>
                  <a:gd name="connsiteX6" fmla="*/ 9301317 w 10205884"/>
                  <a:gd name="connsiteY6" fmla="*/ 139309 h 4907954"/>
                  <a:gd name="connsiteX7" fmla="*/ 9320981 w 10205884"/>
                  <a:gd name="connsiteY7" fmla="*/ 2508883 h 4907954"/>
                  <a:gd name="connsiteX8" fmla="*/ 245806 w 10205884"/>
                  <a:gd name="connsiteY8" fmla="*/ 2508883 h 4907954"/>
                  <a:gd name="connsiteX9" fmla="*/ 255639 w 10205884"/>
                  <a:gd name="connsiteY9" fmla="*/ 4907953 h 4907954"/>
                  <a:gd name="connsiteX10" fmla="*/ 10205884 w 10205884"/>
                  <a:gd name="connsiteY10" fmla="*/ 4907954 h 4907954"/>
                  <a:gd name="connsiteX0" fmla="*/ 0 w 10205884"/>
                  <a:gd name="connsiteY0" fmla="*/ 249463 h 4909954"/>
                  <a:gd name="connsiteX1" fmla="*/ 0 w 10205884"/>
                  <a:gd name="connsiteY1" fmla="*/ 249463 h 4909954"/>
                  <a:gd name="connsiteX2" fmla="*/ 4975123 w 10205884"/>
                  <a:gd name="connsiteY2" fmla="*/ 239631 h 4909954"/>
                  <a:gd name="connsiteX3" fmla="*/ 5063613 w 10205884"/>
                  <a:gd name="connsiteY3" fmla="*/ 249463 h 4909954"/>
                  <a:gd name="connsiteX4" fmla="*/ 5309419 w 10205884"/>
                  <a:gd name="connsiteY4" fmla="*/ 269128 h 4909954"/>
                  <a:gd name="connsiteX5" fmla="*/ 9301317 w 10205884"/>
                  <a:gd name="connsiteY5" fmla="*/ 141309 h 4909954"/>
                  <a:gd name="connsiteX6" fmla="*/ 9320981 w 10205884"/>
                  <a:gd name="connsiteY6" fmla="*/ 2510883 h 4909954"/>
                  <a:gd name="connsiteX7" fmla="*/ 245806 w 10205884"/>
                  <a:gd name="connsiteY7" fmla="*/ 2510883 h 4909954"/>
                  <a:gd name="connsiteX8" fmla="*/ 255639 w 10205884"/>
                  <a:gd name="connsiteY8" fmla="*/ 4909953 h 4909954"/>
                  <a:gd name="connsiteX9" fmla="*/ 10205884 w 10205884"/>
                  <a:gd name="connsiteY9" fmla="*/ 4909954 h 4909954"/>
                  <a:gd name="connsiteX0" fmla="*/ 0 w 10205884"/>
                  <a:gd name="connsiteY0" fmla="*/ 108154 h 4768645"/>
                  <a:gd name="connsiteX1" fmla="*/ 0 w 10205884"/>
                  <a:gd name="connsiteY1" fmla="*/ 108154 h 4768645"/>
                  <a:gd name="connsiteX2" fmla="*/ 4975123 w 10205884"/>
                  <a:gd name="connsiteY2" fmla="*/ 98322 h 4768645"/>
                  <a:gd name="connsiteX3" fmla="*/ 5063613 w 10205884"/>
                  <a:gd name="connsiteY3" fmla="*/ 108154 h 4768645"/>
                  <a:gd name="connsiteX4" fmla="*/ 9301317 w 10205884"/>
                  <a:gd name="connsiteY4" fmla="*/ 0 h 4768645"/>
                  <a:gd name="connsiteX5" fmla="*/ 9320981 w 10205884"/>
                  <a:gd name="connsiteY5" fmla="*/ 2369574 h 4768645"/>
                  <a:gd name="connsiteX6" fmla="*/ 245806 w 10205884"/>
                  <a:gd name="connsiteY6" fmla="*/ 2369574 h 4768645"/>
                  <a:gd name="connsiteX7" fmla="*/ 255639 w 10205884"/>
                  <a:gd name="connsiteY7" fmla="*/ 4768644 h 4768645"/>
                  <a:gd name="connsiteX8" fmla="*/ 10205884 w 10205884"/>
                  <a:gd name="connsiteY8" fmla="*/ 4768645 h 4768645"/>
                  <a:gd name="connsiteX0" fmla="*/ 0 w 10205884"/>
                  <a:gd name="connsiteY0" fmla="*/ 257388 h 4917879"/>
                  <a:gd name="connsiteX1" fmla="*/ 0 w 10205884"/>
                  <a:gd name="connsiteY1" fmla="*/ 257388 h 4917879"/>
                  <a:gd name="connsiteX2" fmla="*/ 4975123 w 10205884"/>
                  <a:gd name="connsiteY2" fmla="*/ 247556 h 4917879"/>
                  <a:gd name="connsiteX3" fmla="*/ 9301317 w 10205884"/>
                  <a:gd name="connsiteY3" fmla="*/ 149234 h 4917879"/>
                  <a:gd name="connsiteX4" fmla="*/ 9320981 w 10205884"/>
                  <a:gd name="connsiteY4" fmla="*/ 2518808 h 4917879"/>
                  <a:gd name="connsiteX5" fmla="*/ 245806 w 10205884"/>
                  <a:gd name="connsiteY5" fmla="*/ 2518808 h 4917879"/>
                  <a:gd name="connsiteX6" fmla="*/ 255639 w 10205884"/>
                  <a:gd name="connsiteY6" fmla="*/ 4917878 h 4917879"/>
                  <a:gd name="connsiteX7" fmla="*/ 10205884 w 10205884"/>
                  <a:gd name="connsiteY7" fmla="*/ 4917879 h 4917879"/>
                  <a:gd name="connsiteX0" fmla="*/ 0 w 10205884"/>
                  <a:gd name="connsiteY0" fmla="*/ 108154 h 4768645"/>
                  <a:gd name="connsiteX1" fmla="*/ 0 w 10205884"/>
                  <a:gd name="connsiteY1" fmla="*/ 108154 h 4768645"/>
                  <a:gd name="connsiteX2" fmla="*/ 9301317 w 10205884"/>
                  <a:gd name="connsiteY2" fmla="*/ 0 h 4768645"/>
                  <a:gd name="connsiteX3" fmla="*/ 9320981 w 10205884"/>
                  <a:gd name="connsiteY3" fmla="*/ 2369574 h 4768645"/>
                  <a:gd name="connsiteX4" fmla="*/ 245806 w 10205884"/>
                  <a:gd name="connsiteY4" fmla="*/ 2369574 h 4768645"/>
                  <a:gd name="connsiteX5" fmla="*/ 255639 w 10205884"/>
                  <a:gd name="connsiteY5" fmla="*/ 4768644 h 4768645"/>
                  <a:gd name="connsiteX6" fmla="*/ 10205884 w 10205884"/>
                  <a:gd name="connsiteY6" fmla="*/ 4768645 h 4768645"/>
                  <a:gd name="connsiteX0" fmla="*/ 39329 w 10245213"/>
                  <a:gd name="connsiteY0" fmla="*/ 108155 h 4768646"/>
                  <a:gd name="connsiteX1" fmla="*/ 0 w 10245213"/>
                  <a:gd name="connsiteY1" fmla="*/ 0 h 4768646"/>
                  <a:gd name="connsiteX2" fmla="*/ 9340646 w 10245213"/>
                  <a:gd name="connsiteY2" fmla="*/ 1 h 4768646"/>
                  <a:gd name="connsiteX3" fmla="*/ 9360310 w 10245213"/>
                  <a:gd name="connsiteY3" fmla="*/ 2369575 h 4768646"/>
                  <a:gd name="connsiteX4" fmla="*/ 285135 w 10245213"/>
                  <a:gd name="connsiteY4" fmla="*/ 2369575 h 4768646"/>
                  <a:gd name="connsiteX5" fmla="*/ 294968 w 10245213"/>
                  <a:gd name="connsiteY5" fmla="*/ 4768645 h 4768646"/>
                  <a:gd name="connsiteX6" fmla="*/ 10245213 w 10245213"/>
                  <a:gd name="connsiteY6" fmla="*/ 4768646 h 4768646"/>
                  <a:gd name="connsiteX0" fmla="*/ 0 w 10245213"/>
                  <a:gd name="connsiteY0" fmla="*/ 0 h 4768646"/>
                  <a:gd name="connsiteX1" fmla="*/ 9340646 w 10245213"/>
                  <a:gd name="connsiteY1" fmla="*/ 1 h 4768646"/>
                  <a:gd name="connsiteX2" fmla="*/ 9360310 w 10245213"/>
                  <a:gd name="connsiteY2" fmla="*/ 2369575 h 4768646"/>
                  <a:gd name="connsiteX3" fmla="*/ 285135 w 10245213"/>
                  <a:gd name="connsiteY3" fmla="*/ 2369575 h 4768646"/>
                  <a:gd name="connsiteX4" fmla="*/ 294968 w 10245213"/>
                  <a:gd name="connsiteY4" fmla="*/ 4768645 h 4768646"/>
                  <a:gd name="connsiteX5" fmla="*/ 10245213 w 10245213"/>
                  <a:gd name="connsiteY5" fmla="*/ 4768646 h 4768646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4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4 h 4768649"/>
                  <a:gd name="connsiteX3" fmla="*/ 9340646 w 10245213"/>
                  <a:gd name="connsiteY3" fmla="*/ 314633 h 4768649"/>
                  <a:gd name="connsiteX4" fmla="*/ 9360310 w 10245213"/>
                  <a:gd name="connsiteY4" fmla="*/ 2369578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314633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314633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314633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314633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314633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40646 w 10245213"/>
                  <a:gd name="connsiteY2" fmla="*/ 314633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50478 w 10245213"/>
                  <a:gd name="connsiteY2" fmla="*/ 363794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24465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60310 w 10245213"/>
                  <a:gd name="connsiteY3" fmla="*/ 2369578 h 4768649"/>
                  <a:gd name="connsiteX4" fmla="*/ 285135 w 10245213"/>
                  <a:gd name="connsiteY4" fmla="*/ 2369578 h 4768649"/>
                  <a:gd name="connsiteX5" fmla="*/ 294968 w 10245213"/>
                  <a:gd name="connsiteY5" fmla="*/ 4768648 h 4768649"/>
                  <a:gd name="connsiteX6" fmla="*/ 10245213 w 10245213"/>
                  <a:gd name="connsiteY6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360310 w 10245213"/>
                  <a:gd name="connsiteY4" fmla="*/ 2369578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8908026 w 10245213"/>
                  <a:gd name="connsiteY4" fmla="*/ 2399075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8908026 w 10245213"/>
                  <a:gd name="connsiteY4" fmla="*/ 2399075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404244"/>
                  <a:gd name="connsiteY0" fmla="*/ 3 h 4768649"/>
                  <a:gd name="connsiteX1" fmla="*/ 9055511 w 10404244"/>
                  <a:gd name="connsiteY1" fmla="*/ 0 h 4768649"/>
                  <a:gd name="connsiteX2" fmla="*/ 9370143 w 10404244"/>
                  <a:gd name="connsiteY2" fmla="*/ 353962 h 4768649"/>
                  <a:gd name="connsiteX3" fmla="*/ 9350479 w 10404244"/>
                  <a:gd name="connsiteY3" fmla="*/ 2054943 h 4768649"/>
                  <a:gd name="connsiteX4" fmla="*/ 9035845 w 10404244"/>
                  <a:gd name="connsiteY4" fmla="*/ 2389243 h 4768649"/>
                  <a:gd name="connsiteX5" fmla="*/ 285135 w 10404244"/>
                  <a:gd name="connsiteY5" fmla="*/ 2369578 h 4768649"/>
                  <a:gd name="connsiteX6" fmla="*/ 294968 w 10404244"/>
                  <a:gd name="connsiteY6" fmla="*/ 4768648 h 4768649"/>
                  <a:gd name="connsiteX7" fmla="*/ 10245213 w 10404244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261988 w 10245213"/>
                  <a:gd name="connsiteY4" fmla="*/ 2251588 h 4768649"/>
                  <a:gd name="connsiteX5" fmla="*/ 9035845 w 10245213"/>
                  <a:gd name="connsiteY5" fmla="*/ 2389243 h 4768649"/>
                  <a:gd name="connsiteX6" fmla="*/ 285135 w 10245213"/>
                  <a:gd name="connsiteY6" fmla="*/ 2369578 h 4768649"/>
                  <a:gd name="connsiteX7" fmla="*/ 294968 w 10245213"/>
                  <a:gd name="connsiteY7" fmla="*/ 4768648 h 4768649"/>
                  <a:gd name="connsiteX8" fmla="*/ 10245213 w 10245213"/>
                  <a:gd name="connsiteY8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35845 w 10245213"/>
                  <a:gd name="connsiteY4" fmla="*/ 2389243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45678 w 10245213"/>
                  <a:gd name="connsiteY4" fmla="*/ 2379411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45678 w 10245213"/>
                  <a:gd name="connsiteY4" fmla="*/ 2379411 h 4768649"/>
                  <a:gd name="connsiteX5" fmla="*/ 285135 w 10245213"/>
                  <a:gd name="connsiteY5" fmla="*/ 2369578 h 4768649"/>
                  <a:gd name="connsiteX6" fmla="*/ 294968 w 10245213"/>
                  <a:gd name="connsiteY6" fmla="*/ 4768648 h 4768649"/>
                  <a:gd name="connsiteX7" fmla="*/ 10245213 w 10245213"/>
                  <a:gd name="connsiteY7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45678 w 10245213"/>
                  <a:gd name="connsiteY4" fmla="*/ 2379411 h 4768649"/>
                  <a:gd name="connsiteX5" fmla="*/ 648930 w 10245213"/>
                  <a:gd name="connsiteY5" fmla="*/ 2369575 h 4768649"/>
                  <a:gd name="connsiteX6" fmla="*/ 285135 w 10245213"/>
                  <a:gd name="connsiteY6" fmla="*/ 2369578 h 4768649"/>
                  <a:gd name="connsiteX7" fmla="*/ 294968 w 10245213"/>
                  <a:gd name="connsiteY7" fmla="*/ 4768648 h 4768649"/>
                  <a:gd name="connsiteX8" fmla="*/ 10245213 w 10245213"/>
                  <a:gd name="connsiteY8" fmla="*/ 4768649 h 4768649"/>
                  <a:gd name="connsiteX0" fmla="*/ 441722 w 10686935"/>
                  <a:gd name="connsiteY0" fmla="*/ 3 h 4768649"/>
                  <a:gd name="connsiteX1" fmla="*/ 9497233 w 10686935"/>
                  <a:gd name="connsiteY1" fmla="*/ 0 h 4768649"/>
                  <a:gd name="connsiteX2" fmla="*/ 9811865 w 10686935"/>
                  <a:gd name="connsiteY2" fmla="*/ 353962 h 4768649"/>
                  <a:gd name="connsiteX3" fmla="*/ 9792201 w 10686935"/>
                  <a:gd name="connsiteY3" fmla="*/ 2054943 h 4768649"/>
                  <a:gd name="connsiteX4" fmla="*/ 9487400 w 10686935"/>
                  <a:gd name="connsiteY4" fmla="*/ 2379411 h 4768649"/>
                  <a:gd name="connsiteX5" fmla="*/ 1090652 w 10686935"/>
                  <a:gd name="connsiteY5" fmla="*/ 2369575 h 4768649"/>
                  <a:gd name="connsiteX6" fmla="*/ 726857 w 10686935"/>
                  <a:gd name="connsiteY6" fmla="*/ 2369578 h 4768649"/>
                  <a:gd name="connsiteX7" fmla="*/ 736691 w 10686935"/>
                  <a:gd name="connsiteY7" fmla="*/ 2762865 h 4768649"/>
                  <a:gd name="connsiteX8" fmla="*/ 736690 w 10686935"/>
                  <a:gd name="connsiteY8" fmla="*/ 4768648 h 4768649"/>
                  <a:gd name="connsiteX9" fmla="*/ 10686935 w 10686935"/>
                  <a:gd name="connsiteY9" fmla="*/ 4768649 h 4768649"/>
                  <a:gd name="connsiteX0" fmla="*/ 441722 w 10686935"/>
                  <a:gd name="connsiteY0" fmla="*/ 3 h 4768649"/>
                  <a:gd name="connsiteX1" fmla="*/ 9497233 w 10686935"/>
                  <a:gd name="connsiteY1" fmla="*/ 0 h 4768649"/>
                  <a:gd name="connsiteX2" fmla="*/ 9811865 w 10686935"/>
                  <a:gd name="connsiteY2" fmla="*/ 353962 h 4768649"/>
                  <a:gd name="connsiteX3" fmla="*/ 9792201 w 10686935"/>
                  <a:gd name="connsiteY3" fmla="*/ 2054943 h 4768649"/>
                  <a:gd name="connsiteX4" fmla="*/ 9487400 w 10686935"/>
                  <a:gd name="connsiteY4" fmla="*/ 2379411 h 4768649"/>
                  <a:gd name="connsiteX5" fmla="*/ 1090652 w 10686935"/>
                  <a:gd name="connsiteY5" fmla="*/ 2369575 h 4768649"/>
                  <a:gd name="connsiteX6" fmla="*/ 736691 w 10686935"/>
                  <a:gd name="connsiteY6" fmla="*/ 2762865 h 4768649"/>
                  <a:gd name="connsiteX7" fmla="*/ 736690 w 10686935"/>
                  <a:gd name="connsiteY7" fmla="*/ 4768648 h 4768649"/>
                  <a:gd name="connsiteX8" fmla="*/ 10686935 w 10686935"/>
                  <a:gd name="connsiteY8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45678 w 10245213"/>
                  <a:gd name="connsiteY4" fmla="*/ 2379411 h 4768649"/>
                  <a:gd name="connsiteX5" fmla="*/ 648930 w 10245213"/>
                  <a:gd name="connsiteY5" fmla="*/ 2369575 h 4768649"/>
                  <a:gd name="connsiteX6" fmla="*/ 294969 w 10245213"/>
                  <a:gd name="connsiteY6" fmla="*/ 2762865 h 4768649"/>
                  <a:gd name="connsiteX7" fmla="*/ 294968 w 10245213"/>
                  <a:gd name="connsiteY7" fmla="*/ 4768648 h 4768649"/>
                  <a:gd name="connsiteX8" fmla="*/ 10245213 w 10245213"/>
                  <a:gd name="connsiteY8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45678 w 10245213"/>
                  <a:gd name="connsiteY4" fmla="*/ 2379411 h 4768649"/>
                  <a:gd name="connsiteX5" fmla="*/ 648930 w 10245213"/>
                  <a:gd name="connsiteY5" fmla="*/ 2369575 h 4768649"/>
                  <a:gd name="connsiteX6" fmla="*/ 294969 w 10245213"/>
                  <a:gd name="connsiteY6" fmla="*/ 2762865 h 4768649"/>
                  <a:gd name="connsiteX7" fmla="*/ 294968 w 10245213"/>
                  <a:gd name="connsiteY7" fmla="*/ 4768648 h 4768649"/>
                  <a:gd name="connsiteX8" fmla="*/ 10245213 w 10245213"/>
                  <a:gd name="connsiteY8" fmla="*/ 4768649 h 4768649"/>
                  <a:gd name="connsiteX0" fmla="*/ 0 w 10245213"/>
                  <a:gd name="connsiteY0" fmla="*/ 3 h 4768649"/>
                  <a:gd name="connsiteX1" fmla="*/ 9055511 w 10245213"/>
                  <a:gd name="connsiteY1" fmla="*/ 0 h 4768649"/>
                  <a:gd name="connsiteX2" fmla="*/ 9370143 w 10245213"/>
                  <a:gd name="connsiteY2" fmla="*/ 353962 h 4768649"/>
                  <a:gd name="connsiteX3" fmla="*/ 9350479 w 10245213"/>
                  <a:gd name="connsiteY3" fmla="*/ 2054943 h 4768649"/>
                  <a:gd name="connsiteX4" fmla="*/ 9045678 w 10245213"/>
                  <a:gd name="connsiteY4" fmla="*/ 2379411 h 4768649"/>
                  <a:gd name="connsiteX5" fmla="*/ 648930 w 10245213"/>
                  <a:gd name="connsiteY5" fmla="*/ 2369575 h 4768649"/>
                  <a:gd name="connsiteX6" fmla="*/ 294969 w 10245213"/>
                  <a:gd name="connsiteY6" fmla="*/ 2762865 h 4768649"/>
                  <a:gd name="connsiteX7" fmla="*/ 294968 w 10245213"/>
                  <a:gd name="connsiteY7" fmla="*/ 4768648 h 4768649"/>
                  <a:gd name="connsiteX8" fmla="*/ 10245213 w 10245213"/>
                  <a:gd name="connsiteY8" fmla="*/ 4768649 h 4768649"/>
                  <a:gd name="connsiteX0" fmla="*/ 0 w 10245213"/>
                  <a:gd name="connsiteY0" fmla="*/ 3 h 4788310"/>
                  <a:gd name="connsiteX1" fmla="*/ 9055511 w 10245213"/>
                  <a:gd name="connsiteY1" fmla="*/ 0 h 4788310"/>
                  <a:gd name="connsiteX2" fmla="*/ 9370143 w 10245213"/>
                  <a:gd name="connsiteY2" fmla="*/ 353962 h 4788310"/>
                  <a:gd name="connsiteX3" fmla="*/ 9350479 w 10245213"/>
                  <a:gd name="connsiteY3" fmla="*/ 2054943 h 4788310"/>
                  <a:gd name="connsiteX4" fmla="*/ 9045678 w 10245213"/>
                  <a:gd name="connsiteY4" fmla="*/ 2379411 h 4788310"/>
                  <a:gd name="connsiteX5" fmla="*/ 648930 w 10245213"/>
                  <a:gd name="connsiteY5" fmla="*/ 2369575 h 4788310"/>
                  <a:gd name="connsiteX6" fmla="*/ 294969 w 10245213"/>
                  <a:gd name="connsiteY6" fmla="*/ 2762865 h 4788310"/>
                  <a:gd name="connsiteX7" fmla="*/ 294968 w 10245213"/>
                  <a:gd name="connsiteY7" fmla="*/ 4768648 h 4788310"/>
                  <a:gd name="connsiteX8" fmla="*/ 629266 w 10245213"/>
                  <a:gd name="connsiteY8" fmla="*/ 4788310 h 4788310"/>
                  <a:gd name="connsiteX9" fmla="*/ 10245213 w 10245213"/>
                  <a:gd name="connsiteY9" fmla="*/ 4768649 h 4788310"/>
                  <a:gd name="connsiteX0" fmla="*/ 0 w 10245213"/>
                  <a:gd name="connsiteY0" fmla="*/ 3 h 4788310"/>
                  <a:gd name="connsiteX1" fmla="*/ 9055511 w 10245213"/>
                  <a:gd name="connsiteY1" fmla="*/ 0 h 4788310"/>
                  <a:gd name="connsiteX2" fmla="*/ 9370143 w 10245213"/>
                  <a:gd name="connsiteY2" fmla="*/ 353962 h 4788310"/>
                  <a:gd name="connsiteX3" fmla="*/ 9350479 w 10245213"/>
                  <a:gd name="connsiteY3" fmla="*/ 2054943 h 4788310"/>
                  <a:gd name="connsiteX4" fmla="*/ 9045678 w 10245213"/>
                  <a:gd name="connsiteY4" fmla="*/ 2379411 h 4788310"/>
                  <a:gd name="connsiteX5" fmla="*/ 648930 w 10245213"/>
                  <a:gd name="connsiteY5" fmla="*/ 2369575 h 4788310"/>
                  <a:gd name="connsiteX6" fmla="*/ 294969 w 10245213"/>
                  <a:gd name="connsiteY6" fmla="*/ 2762865 h 4788310"/>
                  <a:gd name="connsiteX7" fmla="*/ 285137 w 10245213"/>
                  <a:gd name="connsiteY7" fmla="*/ 4385187 h 4788310"/>
                  <a:gd name="connsiteX8" fmla="*/ 294968 w 10245213"/>
                  <a:gd name="connsiteY8" fmla="*/ 4768648 h 4788310"/>
                  <a:gd name="connsiteX9" fmla="*/ 629266 w 10245213"/>
                  <a:gd name="connsiteY9" fmla="*/ 4788310 h 4788310"/>
                  <a:gd name="connsiteX10" fmla="*/ 10245213 w 10245213"/>
                  <a:gd name="connsiteY10" fmla="*/ 4768649 h 4788310"/>
                  <a:gd name="connsiteX0" fmla="*/ 194524 w 10439737"/>
                  <a:gd name="connsiteY0" fmla="*/ 3 h 4788310"/>
                  <a:gd name="connsiteX1" fmla="*/ 9250035 w 10439737"/>
                  <a:gd name="connsiteY1" fmla="*/ 0 h 4788310"/>
                  <a:gd name="connsiteX2" fmla="*/ 9564667 w 10439737"/>
                  <a:gd name="connsiteY2" fmla="*/ 353962 h 4788310"/>
                  <a:gd name="connsiteX3" fmla="*/ 9545003 w 10439737"/>
                  <a:gd name="connsiteY3" fmla="*/ 2054943 h 4788310"/>
                  <a:gd name="connsiteX4" fmla="*/ 9240202 w 10439737"/>
                  <a:gd name="connsiteY4" fmla="*/ 2379411 h 4788310"/>
                  <a:gd name="connsiteX5" fmla="*/ 843454 w 10439737"/>
                  <a:gd name="connsiteY5" fmla="*/ 2369575 h 4788310"/>
                  <a:gd name="connsiteX6" fmla="*/ 489493 w 10439737"/>
                  <a:gd name="connsiteY6" fmla="*/ 2762865 h 4788310"/>
                  <a:gd name="connsiteX7" fmla="*/ 479661 w 10439737"/>
                  <a:gd name="connsiteY7" fmla="*/ 4385187 h 4788310"/>
                  <a:gd name="connsiteX8" fmla="*/ 823790 w 10439737"/>
                  <a:gd name="connsiteY8" fmla="*/ 4788310 h 4788310"/>
                  <a:gd name="connsiteX9" fmla="*/ 10439737 w 10439737"/>
                  <a:gd name="connsiteY9" fmla="*/ 4768649 h 4788310"/>
                  <a:gd name="connsiteX0" fmla="*/ 194524 w 10439737"/>
                  <a:gd name="connsiteY0" fmla="*/ 3 h 4788310"/>
                  <a:gd name="connsiteX1" fmla="*/ 9250035 w 10439737"/>
                  <a:gd name="connsiteY1" fmla="*/ 0 h 4788310"/>
                  <a:gd name="connsiteX2" fmla="*/ 9564667 w 10439737"/>
                  <a:gd name="connsiteY2" fmla="*/ 353962 h 4788310"/>
                  <a:gd name="connsiteX3" fmla="*/ 9545003 w 10439737"/>
                  <a:gd name="connsiteY3" fmla="*/ 2054943 h 4788310"/>
                  <a:gd name="connsiteX4" fmla="*/ 9240202 w 10439737"/>
                  <a:gd name="connsiteY4" fmla="*/ 2379411 h 4788310"/>
                  <a:gd name="connsiteX5" fmla="*/ 843454 w 10439737"/>
                  <a:gd name="connsiteY5" fmla="*/ 2369575 h 4788310"/>
                  <a:gd name="connsiteX6" fmla="*/ 489493 w 10439737"/>
                  <a:gd name="connsiteY6" fmla="*/ 2762865 h 4788310"/>
                  <a:gd name="connsiteX7" fmla="*/ 479661 w 10439737"/>
                  <a:gd name="connsiteY7" fmla="*/ 4385187 h 4788310"/>
                  <a:gd name="connsiteX8" fmla="*/ 823790 w 10439737"/>
                  <a:gd name="connsiteY8" fmla="*/ 4788310 h 4788310"/>
                  <a:gd name="connsiteX9" fmla="*/ 10439737 w 10439737"/>
                  <a:gd name="connsiteY9" fmla="*/ 4768649 h 4788310"/>
                  <a:gd name="connsiteX0" fmla="*/ 213290 w 10458503"/>
                  <a:gd name="connsiteY0" fmla="*/ 3 h 4788310"/>
                  <a:gd name="connsiteX1" fmla="*/ 9268801 w 10458503"/>
                  <a:gd name="connsiteY1" fmla="*/ 0 h 4788310"/>
                  <a:gd name="connsiteX2" fmla="*/ 9583433 w 10458503"/>
                  <a:gd name="connsiteY2" fmla="*/ 353962 h 4788310"/>
                  <a:gd name="connsiteX3" fmla="*/ 9563769 w 10458503"/>
                  <a:gd name="connsiteY3" fmla="*/ 2054943 h 4788310"/>
                  <a:gd name="connsiteX4" fmla="*/ 9258968 w 10458503"/>
                  <a:gd name="connsiteY4" fmla="*/ 2379411 h 4788310"/>
                  <a:gd name="connsiteX5" fmla="*/ 862220 w 10458503"/>
                  <a:gd name="connsiteY5" fmla="*/ 2369575 h 4788310"/>
                  <a:gd name="connsiteX6" fmla="*/ 508259 w 10458503"/>
                  <a:gd name="connsiteY6" fmla="*/ 2762865 h 4788310"/>
                  <a:gd name="connsiteX7" fmla="*/ 498427 w 10458503"/>
                  <a:gd name="connsiteY7" fmla="*/ 4385187 h 4788310"/>
                  <a:gd name="connsiteX8" fmla="*/ 842556 w 10458503"/>
                  <a:gd name="connsiteY8" fmla="*/ 4788310 h 4788310"/>
                  <a:gd name="connsiteX9" fmla="*/ 10458503 w 10458503"/>
                  <a:gd name="connsiteY9" fmla="*/ 4768649 h 4788310"/>
                  <a:gd name="connsiteX0" fmla="*/ 0 w 10245213"/>
                  <a:gd name="connsiteY0" fmla="*/ 3 h 4788310"/>
                  <a:gd name="connsiteX1" fmla="*/ 9055511 w 10245213"/>
                  <a:gd name="connsiteY1" fmla="*/ 0 h 4788310"/>
                  <a:gd name="connsiteX2" fmla="*/ 9370143 w 10245213"/>
                  <a:gd name="connsiteY2" fmla="*/ 353962 h 4788310"/>
                  <a:gd name="connsiteX3" fmla="*/ 9350479 w 10245213"/>
                  <a:gd name="connsiteY3" fmla="*/ 2054943 h 4788310"/>
                  <a:gd name="connsiteX4" fmla="*/ 9045678 w 10245213"/>
                  <a:gd name="connsiteY4" fmla="*/ 2379411 h 4788310"/>
                  <a:gd name="connsiteX5" fmla="*/ 648930 w 10245213"/>
                  <a:gd name="connsiteY5" fmla="*/ 2369575 h 4788310"/>
                  <a:gd name="connsiteX6" fmla="*/ 294969 w 10245213"/>
                  <a:gd name="connsiteY6" fmla="*/ 2762865 h 4788310"/>
                  <a:gd name="connsiteX7" fmla="*/ 285137 w 10245213"/>
                  <a:gd name="connsiteY7" fmla="*/ 4385187 h 4788310"/>
                  <a:gd name="connsiteX8" fmla="*/ 629266 w 10245213"/>
                  <a:gd name="connsiteY8" fmla="*/ 4788310 h 4788310"/>
                  <a:gd name="connsiteX9" fmla="*/ 10245213 w 10245213"/>
                  <a:gd name="connsiteY9" fmla="*/ 4768649 h 4788310"/>
                  <a:gd name="connsiteX0" fmla="*/ 0 w 10559845"/>
                  <a:gd name="connsiteY0" fmla="*/ 0 h 4798140"/>
                  <a:gd name="connsiteX1" fmla="*/ 9370143 w 10559845"/>
                  <a:gd name="connsiteY1" fmla="*/ 9830 h 4798140"/>
                  <a:gd name="connsiteX2" fmla="*/ 9684775 w 10559845"/>
                  <a:gd name="connsiteY2" fmla="*/ 363792 h 4798140"/>
                  <a:gd name="connsiteX3" fmla="*/ 9665111 w 10559845"/>
                  <a:gd name="connsiteY3" fmla="*/ 2064773 h 4798140"/>
                  <a:gd name="connsiteX4" fmla="*/ 9360310 w 10559845"/>
                  <a:gd name="connsiteY4" fmla="*/ 2389241 h 4798140"/>
                  <a:gd name="connsiteX5" fmla="*/ 963562 w 10559845"/>
                  <a:gd name="connsiteY5" fmla="*/ 2379405 h 4798140"/>
                  <a:gd name="connsiteX6" fmla="*/ 609601 w 10559845"/>
                  <a:gd name="connsiteY6" fmla="*/ 2772695 h 4798140"/>
                  <a:gd name="connsiteX7" fmla="*/ 599769 w 10559845"/>
                  <a:gd name="connsiteY7" fmla="*/ 4395017 h 4798140"/>
                  <a:gd name="connsiteX8" fmla="*/ 943898 w 10559845"/>
                  <a:gd name="connsiteY8" fmla="*/ 4798140 h 4798140"/>
                  <a:gd name="connsiteX9" fmla="*/ 10559845 w 10559845"/>
                  <a:gd name="connsiteY9" fmla="*/ 4778479 h 4798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59845" h="4798140">
                    <a:moveTo>
                      <a:pt x="0" y="0"/>
                    </a:moveTo>
                    <a:lnTo>
                      <a:pt x="9370143" y="9830"/>
                    </a:lnTo>
                    <a:cubicBezTo>
                      <a:pt x="9717549" y="22939"/>
                      <a:pt x="9673305" y="273662"/>
                      <a:pt x="9684775" y="363792"/>
                    </a:cubicBezTo>
                    <a:lnTo>
                      <a:pt x="9665111" y="2064773"/>
                    </a:lnTo>
                    <a:cubicBezTo>
                      <a:pt x="9648724" y="2354824"/>
                      <a:pt x="9366865" y="2385963"/>
                      <a:pt x="9360310" y="2389241"/>
                    </a:cubicBezTo>
                    <a:lnTo>
                      <a:pt x="963562" y="2379405"/>
                    </a:lnTo>
                    <a:cubicBezTo>
                      <a:pt x="806246" y="2372850"/>
                      <a:pt x="609601" y="2582605"/>
                      <a:pt x="609601" y="2772695"/>
                    </a:cubicBezTo>
                    <a:cubicBezTo>
                      <a:pt x="606324" y="3313469"/>
                      <a:pt x="603046" y="3854243"/>
                      <a:pt x="599769" y="4395017"/>
                    </a:cubicBezTo>
                    <a:cubicBezTo>
                      <a:pt x="586659" y="4604772"/>
                      <a:pt x="719395" y="4773559"/>
                      <a:pt x="943898" y="4798140"/>
                    </a:cubicBezTo>
                    <a:lnTo>
                      <a:pt x="10559845" y="4778479"/>
                    </a:lnTo>
                  </a:path>
                </a:pathLst>
              </a:custGeom>
              <a:noFill/>
              <a:ln w="38100">
                <a:solidFill>
                  <a:schemeClr val="accent6"/>
                </a:solidFill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F071F172-57CD-436E-97DE-4CB5B8E6DC4F}"/>
                  </a:ext>
                </a:extLst>
              </p:cNvPr>
              <p:cNvSpPr/>
              <p:nvPr/>
            </p:nvSpPr>
            <p:spPr>
              <a:xfrm>
                <a:off x="1726832" y="1148812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7975657B-7AC5-4FF6-A86B-B318817F0FA5}"/>
                  </a:ext>
                </a:extLst>
              </p:cNvPr>
              <p:cNvSpPr/>
              <p:nvPr/>
            </p:nvSpPr>
            <p:spPr>
              <a:xfrm>
                <a:off x="2190218" y="1148812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661CBC08-3E90-4B8D-842D-410FC0BF3870}"/>
                  </a:ext>
                </a:extLst>
              </p:cNvPr>
              <p:cNvSpPr/>
              <p:nvPr/>
            </p:nvSpPr>
            <p:spPr>
              <a:xfrm>
                <a:off x="4790978" y="1148812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="" xmlns:a16="http://schemas.microsoft.com/office/drawing/2014/main" id="{2F9B5A75-67B3-41E8-BE59-DBF33C06DA7E}"/>
                  </a:ext>
                </a:extLst>
              </p:cNvPr>
              <p:cNvSpPr/>
              <p:nvPr/>
            </p:nvSpPr>
            <p:spPr>
              <a:xfrm>
                <a:off x="10031589" y="1670764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="" xmlns:a16="http://schemas.microsoft.com/office/drawing/2014/main" id="{C393F82B-8F36-4041-B1A0-63AC4496B7FC}"/>
                  </a:ext>
                </a:extLst>
              </p:cNvPr>
              <p:cNvSpPr/>
              <p:nvPr/>
            </p:nvSpPr>
            <p:spPr>
              <a:xfrm>
                <a:off x="5900971" y="3335611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="" xmlns:a16="http://schemas.microsoft.com/office/drawing/2014/main" id="{695A3521-C4D8-4AF6-92D6-2B0503B570D4}"/>
                  </a:ext>
                </a:extLst>
              </p:cNvPr>
              <p:cNvSpPr/>
              <p:nvPr/>
            </p:nvSpPr>
            <p:spPr>
              <a:xfrm>
                <a:off x="5340936" y="3335611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3FA9EB0F-A8AA-4CF6-9806-118A0CADA443}"/>
                  </a:ext>
                </a:extLst>
              </p:cNvPr>
              <p:cNvSpPr/>
              <p:nvPr/>
            </p:nvSpPr>
            <p:spPr>
              <a:xfrm>
                <a:off x="2142350" y="3335610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07756B4E-CF6E-4CE1-9195-5E03E185BA55}"/>
                  </a:ext>
                </a:extLst>
              </p:cNvPr>
              <p:cNvSpPr/>
              <p:nvPr/>
            </p:nvSpPr>
            <p:spPr>
              <a:xfrm>
                <a:off x="1726831" y="3767844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="" xmlns:a16="http://schemas.microsoft.com/office/drawing/2014/main" id="{C8B20578-2415-47F7-BFB3-BD9305BB8A97}"/>
                  </a:ext>
                </a:extLst>
              </p:cNvPr>
              <p:cNvSpPr/>
              <p:nvPr/>
            </p:nvSpPr>
            <p:spPr>
              <a:xfrm>
                <a:off x="3166669" y="5522408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="" xmlns:a16="http://schemas.microsoft.com/office/drawing/2014/main" id="{E3923A3C-0306-4281-9A1A-28E6EC89EF85}"/>
                  </a:ext>
                </a:extLst>
              </p:cNvPr>
              <p:cNvSpPr/>
              <p:nvPr/>
            </p:nvSpPr>
            <p:spPr>
              <a:xfrm>
                <a:off x="5335669" y="5521334"/>
                <a:ext cx="195028" cy="1950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/>
              </a:p>
            </p:txBody>
          </p:sp>
        </p:grpSp>
        <p:grpSp>
          <p:nvGrpSpPr>
            <p:cNvPr id="100" name="组合 99">
              <a:extLst>
                <a:ext uri="{FF2B5EF4-FFF2-40B4-BE49-F238E27FC236}">
                  <a16:creationId xmlns="" xmlns:a16="http://schemas.microsoft.com/office/drawing/2014/main" id="{569F0F9F-1044-42F7-8017-AD07ED0A6930}"/>
                </a:ext>
              </a:extLst>
            </p:cNvPr>
            <p:cNvGrpSpPr/>
            <p:nvPr/>
          </p:nvGrpSpPr>
          <p:grpSpPr>
            <a:xfrm>
              <a:off x="1385663" y="2585419"/>
              <a:ext cx="3499955" cy="975202"/>
              <a:chOff x="2217181" y="2377626"/>
              <a:chExt cx="3499955" cy="975202"/>
            </a:xfrm>
          </p:grpSpPr>
          <p:sp>
            <p:nvSpPr>
              <p:cNvPr id="40" name="任意多边形: 形状 39">
                <a:extLst>
                  <a:ext uri="{FF2B5EF4-FFF2-40B4-BE49-F238E27FC236}">
                    <a16:creationId xmlns="" xmlns:a16="http://schemas.microsoft.com/office/drawing/2014/main" id="{5EB10CC8-E4A2-429A-8C7E-97499C5F828B}"/>
                  </a:ext>
                </a:extLst>
              </p:cNvPr>
              <p:cNvSpPr/>
              <p:nvPr/>
            </p:nvSpPr>
            <p:spPr>
              <a:xfrm flipV="1">
                <a:off x="2217181" y="2764709"/>
                <a:ext cx="2600759" cy="588119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="" xmlns:a16="http://schemas.microsoft.com/office/drawing/2014/main" id="{55F1CB32-8E57-4E48-9FBD-AEDD1D333647}"/>
                  </a:ext>
                </a:extLst>
              </p:cNvPr>
              <p:cNvSpPr txBox="1"/>
              <p:nvPr/>
            </p:nvSpPr>
            <p:spPr>
              <a:xfrm>
                <a:off x="2217181" y="2377626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2011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="" xmlns:a16="http://schemas.microsoft.com/office/drawing/2014/main" id="{4A29B901-AAB1-4DC7-ADA4-C9B5811B6303}"/>
                  </a:ext>
                </a:extLst>
              </p:cNvPr>
              <p:cNvSpPr txBox="1"/>
              <p:nvPr/>
            </p:nvSpPr>
            <p:spPr>
              <a:xfrm>
                <a:off x="2284081" y="2755921"/>
                <a:ext cx="3433055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err="1">
                    <a:latin typeface="Times New Roman"/>
                    <a:cs typeface="Times New Roman"/>
                  </a:rPr>
                  <a:t>miRNA</a:t>
                </a:r>
                <a:r>
                  <a:rPr lang="en-US" sz="1600" dirty="0">
                    <a:latin typeface="Times New Roman"/>
                    <a:cs typeface="Times New Roman"/>
                  </a:rPr>
                  <a:t> and mRNA can be selectively loaded into exosomes [5]</a:t>
                </a:r>
              </a:p>
            </p:txBody>
          </p:sp>
        </p:grpSp>
        <p:grpSp>
          <p:nvGrpSpPr>
            <p:cNvPr id="99" name="组合 98">
              <a:extLst>
                <a:ext uri="{FF2B5EF4-FFF2-40B4-BE49-F238E27FC236}">
                  <a16:creationId xmlns="" xmlns:a16="http://schemas.microsoft.com/office/drawing/2014/main" id="{FDC74A79-9CFB-4CAB-8D5C-BFA096F9FDA0}"/>
                </a:ext>
              </a:extLst>
            </p:cNvPr>
            <p:cNvGrpSpPr/>
            <p:nvPr/>
          </p:nvGrpSpPr>
          <p:grpSpPr>
            <a:xfrm>
              <a:off x="4921038" y="2531645"/>
              <a:ext cx="2839514" cy="1038229"/>
              <a:chOff x="5104064" y="2339726"/>
              <a:chExt cx="2978064" cy="1038229"/>
            </a:xfrm>
          </p:grpSpPr>
          <p:sp>
            <p:nvSpPr>
              <p:cNvPr id="44" name="任意多边形: 形状 43">
                <a:extLst>
                  <a:ext uri="{FF2B5EF4-FFF2-40B4-BE49-F238E27FC236}">
                    <a16:creationId xmlns="" xmlns:a16="http://schemas.microsoft.com/office/drawing/2014/main" id="{9EB5B6B9-05D9-49CD-BBCC-15913F762E95}"/>
                  </a:ext>
                </a:extLst>
              </p:cNvPr>
              <p:cNvSpPr/>
              <p:nvPr/>
            </p:nvSpPr>
            <p:spPr>
              <a:xfrm flipV="1">
                <a:off x="5104064" y="2746320"/>
                <a:ext cx="2731316" cy="599685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C14034ED-63F7-47B1-8D07-B55280F60FB8}"/>
                  </a:ext>
                </a:extLst>
              </p:cNvPr>
              <p:cNvSpPr txBox="1"/>
              <p:nvPr/>
            </p:nvSpPr>
            <p:spPr>
              <a:xfrm>
                <a:off x="5190502" y="2339726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2009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="" xmlns:a16="http://schemas.microsoft.com/office/drawing/2014/main" id="{69A50C87-A638-4B6D-AF62-853BC21F770B}"/>
                  </a:ext>
                </a:extLst>
              </p:cNvPr>
              <p:cNvSpPr txBox="1"/>
              <p:nvPr/>
            </p:nvSpPr>
            <p:spPr>
              <a:xfrm>
                <a:off x="5105549" y="2793179"/>
                <a:ext cx="2976579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/>
                    <a:cs typeface="Times New Roman"/>
                  </a:rPr>
                  <a:t>Creation of the 1</a:t>
                </a:r>
                <a:r>
                  <a:rPr lang="en-US" sz="1600" baseline="30000" dirty="0">
                    <a:latin typeface="Times New Roman"/>
                    <a:cs typeface="Times New Roman"/>
                  </a:rPr>
                  <a:t>st</a:t>
                </a:r>
                <a:r>
                  <a:rPr lang="en-US" sz="1600" dirty="0">
                    <a:latin typeface="Times New Roman"/>
                    <a:cs typeface="Times New Roman"/>
                  </a:rPr>
                  <a:t> exosome database, </a:t>
                </a:r>
                <a:r>
                  <a:rPr lang="en-US" sz="1600" dirty="0" err="1">
                    <a:latin typeface="Times New Roman"/>
                    <a:cs typeface="Times New Roman"/>
                  </a:rPr>
                  <a:t>ExoCarta</a:t>
                </a:r>
                <a:r>
                  <a:rPr lang="en-US" sz="1600" dirty="0">
                    <a:latin typeface="Times New Roman"/>
                    <a:cs typeface="Times New Roman"/>
                  </a:rPr>
                  <a:t> [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1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3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1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] </a:t>
                </a:r>
                <a:endParaRPr lang="en-US" altLang="zh-CN" sz="1600" dirty="0">
                  <a:solidFill>
                    <a:schemeClr val="accent6"/>
                  </a:solidFill>
                  <a:latin typeface="Times New Roman"/>
                  <a:cs typeface="Times New Roman"/>
                </a:endParaRPr>
              </a:p>
            </p:txBody>
          </p:sp>
        </p:grpSp>
        <p:grpSp>
          <p:nvGrpSpPr>
            <p:cNvPr id="103" name="组合 102">
              <a:extLst>
                <a:ext uri="{FF2B5EF4-FFF2-40B4-BE49-F238E27FC236}">
                  <a16:creationId xmlns="" xmlns:a16="http://schemas.microsoft.com/office/drawing/2014/main" id="{BF11893D-8353-466C-A3A3-0640D6127A46}"/>
                </a:ext>
              </a:extLst>
            </p:cNvPr>
            <p:cNvGrpSpPr/>
            <p:nvPr/>
          </p:nvGrpSpPr>
          <p:grpSpPr>
            <a:xfrm>
              <a:off x="2461850" y="4899640"/>
              <a:ext cx="2323908" cy="1175224"/>
              <a:chOff x="5436426" y="4500233"/>
              <a:chExt cx="2323908" cy="1175224"/>
            </a:xfrm>
          </p:grpSpPr>
          <p:sp>
            <p:nvSpPr>
              <p:cNvPr id="52" name="任意多边形: 形状 51">
                <a:extLst>
                  <a:ext uri="{FF2B5EF4-FFF2-40B4-BE49-F238E27FC236}">
                    <a16:creationId xmlns="" xmlns:a16="http://schemas.microsoft.com/office/drawing/2014/main" id="{F8833BC2-0AEE-42DA-A8FA-58026865F6CB}"/>
                  </a:ext>
                </a:extLst>
              </p:cNvPr>
              <p:cNvSpPr/>
              <p:nvPr/>
            </p:nvSpPr>
            <p:spPr>
              <a:xfrm flipV="1">
                <a:off x="5495652" y="4811704"/>
                <a:ext cx="1983355" cy="715058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="" xmlns:a16="http://schemas.microsoft.com/office/drawing/2014/main" id="{D25A2C96-5112-43DD-BD7F-81C5A675F612}"/>
                  </a:ext>
                </a:extLst>
              </p:cNvPr>
              <p:cNvSpPr txBox="1"/>
              <p:nvPr/>
            </p:nvSpPr>
            <p:spPr>
              <a:xfrm>
                <a:off x="5436426" y="4500233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accent6"/>
                    </a:solidFill>
                  </a:rPr>
                  <a:t>2015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="" xmlns:a16="http://schemas.microsoft.com/office/drawing/2014/main" id="{17F80DDC-2840-475A-9703-7FCDBC6B86FF}"/>
                  </a:ext>
                </a:extLst>
              </p:cNvPr>
              <p:cNvSpPr txBox="1"/>
              <p:nvPr/>
            </p:nvSpPr>
            <p:spPr>
              <a:xfrm>
                <a:off x="5495651" y="4844460"/>
                <a:ext cx="21833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/>
                    <a:cs typeface="Times New Roman"/>
                  </a:rPr>
                  <a:t>1</a:t>
                </a:r>
                <a:r>
                  <a:rPr lang="en-US" sz="1600" baseline="30000" dirty="0">
                    <a:latin typeface="Times New Roman"/>
                    <a:cs typeface="Times New Roman"/>
                  </a:rPr>
                  <a:t>st</a:t>
                </a:r>
                <a:r>
                  <a:rPr lang="en-US" sz="1600" dirty="0">
                    <a:latin typeface="Times New Roman"/>
                    <a:cs typeface="Times New Roman"/>
                  </a:rPr>
                  <a:t> studies published on </a:t>
                </a:r>
                <a:r>
                  <a:rPr lang="en-US" sz="1600" dirty="0" err="1">
                    <a:latin typeface="Times New Roman"/>
                    <a:cs typeface="Times New Roman"/>
                  </a:rPr>
                  <a:t>lncRNA</a:t>
                </a:r>
                <a:r>
                  <a:rPr lang="en-US" sz="1600" dirty="0">
                    <a:latin typeface="Times New Roman"/>
                    <a:cs typeface="Times New Roman"/>
                  </a:rPr>
                  <a:t> &amp; </a:t>
                </a:r>
                <a:r>
                  <a:rPr lang="en-US" sz="1600" dirty="0" err="1">
                    <a:latin typeface="Times New Roman"/>
                    <a:cs typeface="Times New Roman"/>
                  </a:rPr>
                  <a:t>circRNA</a:t>
                </a:r>
                <a:r>
                  <a:rPr lang="en-US" sz="1600" dirty="0">
                    <a:latin typeface="Times New Roman"/>
                    <a:cs typeface="Times New Roman"/>
                  </a:rPr>
                  <a:t>  as biomarkers [8, 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70] </a:t>
                </a:r>
                <a:endParaRPr lang="zh-CN" altLang="en-US" sz="1600" dirty="0">
                  <a:solidFill>
                    <a:schemeClr val="accent6"/>
                  </a:solidFill>
                  <a:latin typeface="Times New Roman"/>
                  <a:cs typeface="Times New Roman"/>
                </a:endParaRPr>
              </a:p>
            </p:txBody>
          </p:sp>
        </p:grpSp>
        <p:grpSp>
          <p:nvGrpSpPr>
            <p:cNvPr id="104" name="组合 103">
              <a:extLst>
                <a:ext uri="{FF2B5EF4-FFF2-40B4-BE49-F238E27FC236}">
                  <a16:creationId xmlns="" xmlns:a16="http://schemas.microsoft.com/office/drawing/2014/main" id="{0E2F96B5-1D10-446A-8F56-55639496A0AE}"/>
                </a:ext>
              </a:extLst>
            </p:cNvPr>
            <p:cNvGrpSpPr/>
            <p:nvPr/>
          </p:nvGrpSpPr>
          <p:grpSpPr>
            <a:xfrm>
              <a:off x="4876961" y="4899640"/>
              <a:ext cx="3301938" cy="1141500"/>
              <a:chOff x="7939431" y="4471544"/>
              <a:chExt cx="3301938" cy="1141500"/>
            </a:xfrm>
          </p:grpSpPr>
          <p:sp>
            <p:nvSpPr>
              <p:cNvPr id="56" name="任意多边形: 形状 55">
                <a:extLst>
                  <a:ext uri="{FF2B5EF4-FFF2-40B4-BE49-F238E27FC236}">
                    <a16:creationId xmlns="" xmlns:a16="http://schemas.microsoft.com/office/drawing/2014/main" id="{FAFC94D1-7B67-4970-A195-2A7AAC5CF9FD}"/>
                  </a:ext>
                </a:extLst>
              </p:cNvPr>
              <p:cNvSpPr/>
              <p:nvPr/>
            </p:nvSpPr>
            <p:spPr>
              <a:xfrm flipV="1">
                <a:off x="7972211" y="4791855"/>
                <a:ext cx="1983355" cy="766657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="" xmlns:a16="http://schemas.microsoft.com/office/drawing/2014/main" id="{DCD5E28F-9B18-45C9-95D2-3FE1A6A246AA}"/>
                  </a:ext>
                </a:extLst>
              </p:cNvPr>
              <p:cNvSpPr txBox="1"/>
              <p:nvPr/>
            </p:nvSpPr>
            <p:spPr>
              <a:xfrm>
                <a:off x="7939431" y="4471544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2017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="" xmlns:a16="http://schemas.microsoft.com/office/drawing/2014/main" id="{A5415D12-4B1E-46A5-BC42-26F32D01F90A}"/>
                  </a:ext>
                </a:extLst>
              </p:cNvPr>
              <p:cNvSpPr txBox="1"/>
              <p:nvPr/>
            </p:nvSpPr>
            <p:spPr>
              <a:xfrm>
                <a:off x="7958406" y="4782047"/>
                <a:ext cx="328296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Times New Roman"/>
                    <a:cs typeface="Times New Roman"/>
                  </a:rPr>
                  <a:t>Creation of 1</a:t>
                </a:r>
                <a:r>
                  <a:rPr lang="en-US" sz="1600" baseline="30000" dirty="0" smtClean="0">
                    <a:latin typeface="Times New Roman"/>
                    <a:cs typeface="Times New Roman"/>
                  </a:rPr>
                  <a:t>st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 </a:t>
                </a:r>
                <a:r>
                  <a:rPr lang="en-US" sz="1600" dirty="0" err="1" smtClean="0">
                    <a:latin typeface="Times New Roman"/>
                    <a:cs typeface="Times New Roman"/>
                  </a:rPr>
                  <a:t>exosomal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 long RNA species database of human blood exosomes, </a:t>
                </a:r>
                <a:r>
                  <a:rPr lang="en-US" sz="1600" dirty="0" err="1" smtClean="0">
                    <a:latin typeface="Times New Roman"/>
                    <a:cs typeface="Times New Roman"/>
                  </a:rPr>
                  <a:t>ExoRBase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 [10] </a:t>
                </a:r>
                <a:endParaRPr lang="zh-CN" altLang="en-US" sz="1600" dirty="0">
                  <a:latin typeface="Times New Roman"/>
                  <a:cs typeface="Times New Roman"/>
                </a:endParaRPr>
              </a:p>
            </p:txBody>
          </p:sp>
        </p:grpSp>
        <p:grpSp>
          <p:nvGrpSpPr>
            <p:cNvPr id="106" name="组合 105">
              <a:extLst>
                <a:ext uri="{FF2B5EF4-FFF2-40B4-BE49-F238E27FC236}">
                  <a16:creationId xmlns="" xmlns:a16="http://schemas.microsoft.com/office/drawing/2014/main" id="{5565A18D-3C31-47D5-8D50-0C949FD00BB0}"/>
                </a:ext>
              </a:extLst>
            </p:cNvPr>
            <p:cNvGrpSpPr/>
            <p:nvPr/>
          </p:nvGrpSpPr>
          <p:grpSpPr>
            <a:xfrm>
              <a:off x="5471704" y="3749119"/>
              <a:ext cx="3145190" cy="1187659"/>
              <a:chOff x="5932074" y="3462085"/>
              <a:chExt cx="3145190" cy="1187659"/>
            </a:xfrm>
          </p:grpSpPr>
          <p:sp>
            <p:nvSpPr>
              <p:cNvPr id="67" name="任意多边形: 形状 66">
                <a:extLst>
                  <a:ext uri="{FF2B5EF4-FFF2-40B4-BE49-F238E27FC236}">
                    <a16:creationId xmlns="" xmlns:a16="http://schemas.microsoft.com/office/drawing/2014/main" id="{ECCAB679-949E-4E2F-AB4D-37D7F39CED0E}"/>
                  </a:ext>
                </a:extLst>
              </p:cNvPr>
              <p:cNvSpPr/>
              <p:nvPr/>
            </p:nvSpPr>
            <p:spPr>
              <a:xfrm>
                <a:off x="5998485" y="3518390"/>
                <a:ext cx="1587927" cy="305991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68" name="文本框 67">
                <a:extLst>
                  <a:ext uri="{FF2B5EF4-FFF2-40B4-BE49-F238E27FC236}">
                    <a16:creationId xmlns="" xmlns:a16="http://schemas.microsoft.com/office/drawing/2014/main" id="{9B25B7FC-25F0-48FA-BEF7-B5B4980F04E5}"/>
                  </a:ext>
                </a:extLst>
              </p:cNvPr>
              <p:cNvSpPr txBox="1"/>
              <p:nvPr/>
            </p:nvSpPr>
            <p:spPr>
              <a:xfrm>
                <a:off x="6007164" y="3462085"/>
                <a:ext cx="12770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2008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="" xmlns:a16="http://schemas.microsoft.com/office/drawing/2014/main" id="{8226422B-1655-4DEB-9E22-A4006F5743E0}"/>
                  </a:ext>
                </a:extLst>
              </p:cNvPr>
              <p:cNvSpPr txBox="1"/>
              <p:nvPr/>
            </p:nvSpPr>
            <p:spPr>
              <a:xfrm>
                <a:off x="5932074" y="3818747"/>
                <a:ext cx="314519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Times New Roman"/>
                    <a:cs typeface="Times New Roman"/>
                  </a:rPr>
                  <a:t>1</a:t>
                </a:r>
                <a:r>
                  <a:rPr lang="en-US" altLang="zh-CN" sz="1600" baseline="30000" dirty="0">
                    <a:latin typeface="Times New Roman"/>
                    <a:cs typeface="Times New Roman"/>
                  </a:rPr>
                  <a:t>st</a:t>
                </a:r>
                <a:r>
                  <a:rPr lang="en-US" altLang="zh-CN" sz="1600" dirty="0">
                    <a:latin typeface="Times New Roman"/>
                    <a:cs typeface="Times New Roman"/>
                  </a:rPr>
                  <a:t> study on the use of </a:t>
                </a:r>
                <a:r>
                  <a:rPr lang="en-US" altLang="zh-CN" sz="1600" dirty="0" err="1">
                    <a:latin typeface="Times New Roman"/>
                    <a:cs typeface="Times New Roman"/>
                  </a:rPr>
                  <a:t>exosomal</a:t>
                </a:r>
                <a:r>
                  <a:rPr lang="en-US" altLang="zh-CN" sz="1600" dirty="0">
                    <a:latin typeface="Times New Roman"/>
                    <a:cs typeface="Times New Roman"/>
                  </a:rPr>
                  <a:t> miRNA &amp; mRNA as a biomarker was published 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[6, 9]</a:t>
                </a:r>
                <a:endParaRPr lang="zh-CN" altLang="en-US" sz="1600" dirty="0">
                  <a:solidFill>
                    <a:schemeClr val="accent6"/>
                  </a:solidFill>
                  <a:latin typeface="Times New Roman"/>
                  <a:cs typeface="Times New Roman"/>
                </a:endParaRPr>
              </a:p>
            </p:txBody>
          </p:sp>
        </p:grpSp>
        <p:grpSp>
          <p:nvGrpSpPr>
            <p:cNvPr id="93" name="组合 92">
              <a:extLst>
                <a:ext uri="{FF2B5EF4-FFF2-40B4-BE49-F238E27FC236}">
                  <a16:creationId xmlns="" xmlns:a16="http://schemas.microsoft.com/office/drawing/2014/main" id="{EFFA6BAA-14E7-433F-ABE9-C58D3C3CDF33}"/>
                </a:ext>
              </a:extLst>
            </p:cNvPr>
            <p:cNvGrpSpPr/>
            <p:nvPr/>
          </p:nvGrpSpPr>
          <p:grpSpPr>
            <a:xfrm>
              <a:off x="7551567" y="1474788"/>
              <a:ext cx="2551019" cy="1695112"/>
              <a:chOff x="7999837" y="1445294"/>
              <a:chExt cx="2551019" cy="1695112"/>
            </a:xfrm>
          </p:grpSpPr>
          <p:sp>
            <p:nvSpPr>
              <p:cNvPr id="84" name="文本框 83">
                <a:extLst>
                  <a:ext uri="{FF2B5EF4-FFF2-40B4-BE49-F238E27FC236}">
                    <a16:creationId xmlns="" xmlns:a16="http://schemas.microsoft.com/office/drawing/2014/main" id="{C6AAA7B1-907D-402E-B85B-407524343739}"/>
                  </a:ext>
                </a:extLst>
              </p:cNvPr>
              <p:cNvSpPr txBox="1"/>
              <p:nvPr/>
            </p:nvSpPr>
            <p:spPr>
              <a:xfrm>
                <a:off x="7999837" y="1445294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2007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85" name="文本框 84">
                <a:extLst>
                  <a:ext uri="{FF2B5EF4-FFF2-40B4-BE49-F238E27FC236}">
                    <a16:creationId xmlns="" xmlns:a16="http://schemas.microsoft.com/office/drawing/2014/main" id="{FA4FCFF1-F606-495E-9E58-9F8EC548ACC6}"/>
                  </a:ext>
                </a:extLst>
              </p:cNvPr>
              <p:cNvSpPr txBox="1"/>
              <p:nvPr/>
            </p:nvSpPr>
            <p:spPr>
              <a:xfrm>
                <a:off x="8101218" y="1816967"/>
                <a:ext cx="244963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latin typeface="Times New Roman"/>
                    <a:cs typeface="Times New Roman"/>
                  </a:rPr>
                  <a:t>1</a:t>
                </a:r>
                <a:r>
                  <a:rPr lang="en-US" altLang="zh-CN" sz="1600" baseline="30000" dirty="0">
                    <a:latin typeface="Times New Roman"/>
                    <a:cs typeface="Times New Roman"/>
                  </a:rPr>
                  <a:t>st</a:t>
                </a:r>
                <a:r>
                  <a:rPr lang="en-US" altLang="zh-CN" sz="1600" dirty="0">
                    <a:latin typeface="Times New Roman"/>
                    <a:cs typeface="Times New Roman"/>
                  </a:rPr>
                  <a:t> study to show that exosomes contain RNA (mRNA &amp; miRNA) 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that </a:t>
                </a:r>
                <a:r>
                  <a:rPr lang="en-US" altLang="zh-CN" sz="1600" dirty="0">
                    <a:latin typeface="Times New Roman"/>
                    <a:cs typeface="Times New Roman"/>
                  </a:rPr>
                  <a:t>can be transferred to other 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cells and translated 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[</a:t>
                </a:r>
                <a:r>
                  <a:rPr lang="zh-CN" altLang="zh-CN" sz="1600" dirty="0" smtClean="0">
                    <a:latin typeface="Times New Roman"/>
                    <a:cs typeface="Times New Roman"/>
                  </a:rPr>
                  <a:t>5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0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]</a:t>
                </a:r>
                <a:endParaRPr lang="en-US" altLang="zh-CN" sz="1600" dirty="0">
                  <a:latin typeface="Times New Roman"/>
                  <a:cs typeface="Times New Roman"/>
                </a:endParaRPr>
              </a:p>
            </p:txBody>
          </p:sp>
          <p:cxnSp>
            <p:nvCxnSpPr>
              <p:cNvPr id="83" name="直接连接符 82">
                <a:extLst>
                  <a:ext uri="{FF2B5EF4-FFF2-40B4-BE49-F238E27FC236}">
                    <a16:creationId xmlns="" xmlns:a16="http://schemas.microsoft.com/office/drawing/2014/main" id="{06E45179-C254-4F28-9E6A-5262B9350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07287" y="1803951"/>
                <a:ext cx="2355379" cy="1109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2" name="组合 101">
              <a:extLst>
                <a:ext uri="{FF2B5EF4-FFF2-40B4-BE49-F238E27FC236}">
                  <a16:creationId xmlns="" xmlns:a16="http://schemas.microsoft.com/office/drawing/2014/main" id="{330AA67A-F85E-4108-8C6C-7B1EC60E2FE1}"/>
                </a:ext>
              </a:extLst>
            </p:cNvPr>
            <p:cNvGrpSpPr/>
            <p:nvPr/>
          </p:nvGrpSpPr>
          <p:grpSpPr>
            <a:xfrm>
              <a:off x="980139" y="3760979"/>
              <a:ext cx="3129426" cy="962998"/>
              <a:chOff x="1856992" y="3554464"/>
              <a:chExt cx="3129426" cy="962998"/>
            </a:xfrm>
          </p:grpSpPr>
          <p:sp>
            <p:nvSpPr>
              <p:cNvPr id="88" name="文本框 87">
                <a:extLst>
                  <a:ext uri="{FF2B5EF4-FFF2-40B4-BE49-F238E27FC236}">
                    <a16:creationId xmlns="" xmlns:a16="http://schemas.microsoft.com/office/drawing/2014/main" id="{E5DC8278-BB39-4B8C-8B09-3BF57A1240A7}"/>
                  </a:ext>
                </a:extLst>
              </p:cNvPr>
              <p:cNvSpPr txBox="1"/>
              <p:nvPr/>
            </p:nvSpPr>
            <p:spPr>
              <a:xfrm>
                <a:off x="1856992" y="3932686"/>
                <a:ext cx="3129426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/>
                    <a:cs typeface="Times New Roman"/>
                  </a:rPr>
                  <a:t>One of the first studies 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on exosomal </a:t>
                </a:r>
                <a:r>
                  <a:rPr lang="en-US" sz="1600" dirty="0" err="1">
                    <a:latin typeface="Times New Roman"/>
                    <a:cs typeface="Times New Roman"/>
                  </a:rPr>
                  <a:t>lncRNA</a:t>
                </a:r>
                <a:r>
                  <a:rPr lang="en-US" sz="1600" dirty="0">
                    <a:latin typeface="Times New Roman"/>
                    <a:cs typeface="Times New Roman"/>
                  </a:rPr>
                  <a:t> and chemotherapy 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[80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,</a:t>
                </a:r>
                <a:r>
                  <a:rPr lang="zh-CN" altLang="en-US" sz="1600" dirty="0" smtClean="0">
                    <a:latin typeface="Times New Roman"/>
                    <a:cs typeface="Times New Roman"/>
                  </a:rPr>
                  <a:t> </a:t>
                </a:r>
                <a:r>
                  <a:rPr lang="en-US" altLang="zh-CN" sz="1600" dirty="0" smtClean="0">
                    <a:latin typeface="Times New Roman"/>
                    <a:cs typeface="Times New Roman"/>
                  </a:rPr>
                  <a:t>81</a:t>
                </a:r>
                <a:r>
                  <a:rPr lang="en-US" sz="1600" dirty="0" smtClean="0">
                    <a:latin typeface="Times New Roman"/>
                    <a:cs typeface="Times New Roman"/>
                  </a:rPr>
                  <a:t>] </a:t>
                </a:r>
                <a:endParaRPr lang="en-US" altLang="zh-CN" sz="1600" dirty="0">
                  <a:solidFill>
                    <a:schemeClr val="accent6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="" xmlns:a16="http://schemas.microsoft.com/office/drawing/2014/main" id="{7963A05E-7237-4330-BC5B-07BC26536AE2}"/>
                  </a:ext>
                </a:extLst>
              </p:cNvPr>
              <p:cNvSpPr txBox="1"/>
              <p:nvPr/>
            </p:nvSpPr>
            <p:spPr>
              <a:xfrm>
                <a:off x="2003206" y="3554464"/>
                <a:ext cx="23239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6"/>
                    </a:solidFill>
                  </a:rPr>
                  <a:t>2014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cxnSp>
            <p:nvCxnSpPr>
              <p:cNvPr id="87" name="直接连接符 86">
                <a:extLst>
                  <a:ext uri="{FF2B5EF4-FFF2-40B4-BE49-F238E27FC236}">
                    <a16:creationId xmlns="" xmlns:a16="http://schemas.microsoft.com/office/drawing/2014/main" id="{46FDE323-DF52-41E3-BAED-C2AA3BDBBB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8320" y="3933669"/>
                <a:ext cx="1966250" cy="12316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Rectangle 2"/>
            <p:cNvSpPr/>
            <p:nvPr/>
          </p:nvSpPr>
          <p:spPr>
            <a:xfrm>
              <a:off x="4353512" y="389762"/>
              <a:ext cx="502969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latin typeface="Times New Roman"/>
                  <a:cs typeface="Times New Roman"/>
                </a:rPr>
                <a:t>Exosomes </a:t>
              </a:r>
              <a:r>
                <a:rPr lang="en-US" sz="1600" dirty="0">
                  <a:latin typeface="Times New Roman"/>
                  <a:cs typeface="Times New Roman"/>
                </a:rPr>
                <a:t>are well tolerated by patients participating in a </a:t>
              </a:r>
              <a:r>
                <a:rPr lang="en-US" sz="1600" dirty="0" smtClean="0">
                  <a:latin typeface="Times New Roman"/>
                  <a:cs typeface="Times New Roman"/>
                </a:rPr>
                <a:t>clinical Phase </a:t>
              </a:r>
              <a:r>
                <a:rPr lang="en-US" sz="1600" dirty="0">
                  <a:latin typeface="Times New Roman"/>
                  <a:cs typeface="Times New Roman"/>
                </a:rPr>
                <a:t>I trial, relating to the use of  exosomes in cancer </a:t>
              </a:r>
              <a:r>
                <a:rPr lang="en-US" sz="1600" dirty="0" smtClean="0">
                  <a:latin typeface="Times New Roman"/>
                  <a:cs typeface="Times New Roman"/>
                </a:rPr>
                <a:t>immunotherapy </a:t>
              </a:r>
              <a:r>
                <a:rPr lang="en-US" sz="1600" dirty="0" smtClean="0">
                  <a:latin typeface="Times New Roman"/>
                  <a:cs typeface="Times New Roman"/>
                </a:rPr>
                <a:t>[</a:t>
              </a:r>
              <a:r>
                <a:rPr lang="en-US" altLang="zh-CN" sz="1600" dirty="0" smtClean="0">
                  <a:latin typeface="Times New Roman"/>
                  <a:cs typeface="Times New Roman"/>
                </a:rPr>
                <a:t>20</a:t>
              </a:r>
              <a:r>
                <a:rPr lang="en-US" sz="1600" dirty="0" smtClean="0">
                  <a:latin typeface="Times New Roman"/>
                  <a:cs typeface="Times New Roman"/>
                </a:rPr>
                <a:t>]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grpSp>
          <p:nvGrpSpPr>
            <p:cNvPr id="107" name="组合 106">
              <a:extLst>
                <a:ext uri="{FF2B5EF4-FFF2-40B4-BE49-F238E27FC236}">
                  <a16:creationId xmlns="" xmlns:a16="http://schemas.microsoft.com/office/drawing/2014/main" id="{0E2F96B5-1D10-446A-8F56-55639496A0AE}"/>
                </a:ext>
              </a:extLst>
            </p:cNvPr>
            <p:cNvGrpSpPr/>
            <p:nvPr/>
          </p:nvGrpSpPr>
          <p:grpSpPr>
            <a:xfrm>
              <a:off x="8263497" y="5174975"/>
              <a:ext cx="2901109" cy="830997"/>
              <a:chOff x="7958403" y="4782047"/>
              <a:chExt cx="2340540" cy="830997"/>
            </a:xfrm>
          </p:grpSpPr>
          <p:sp>
            <p:nvSpPr>
              <p:cNvPr id="108" name="任意多边形: 形状 55">
                <a:extLst>
                  <a:ext uri="{FF2B5EF4-FFF2-40B4-BE49-F238E27FC236}">
                    <a16:creationId xmlns="" xmlns:a16="http://schemas.microsoft.com/office/drawing/2014/main" id="{FAFC94D1-7B67-4970-A195-2A7AAC5CF9FD}"/>
                  </a:ext>
                </a:extLst>
              </p:cNvPr>
              <p:cNvSpPr/>
              <p:nvPr/>
            </p:nvSpPr>
            <p:spPr>
              <a:xfrm flipV="1">
                <a:off x="7972211" y="4791855"/>
                <a:ext cx="1983355" cy="766657"/>
              </a:xfrm>
              <a:custGeom>
                <a:avLst/>
                <a:gdLst>
                  <a:gd name="connsiteX0" fmla="*/ 0 w 1691149"/>
                  <a:gd name="connsiteY0" fmla="*/ 0 h 1258529"/>
                  <a:gd name="connsiteX1" fmla="*/ 9833 w 1691149"/>
                  <a:gd name="connsiteY1" fmla="*/ 1258529 h 1258529"/>
                  <a:gd name="connsiteX2" fmla="*/ 1691149 w 1691149"/>
                  <a:gd name="connsiteY2" fmla="*/ 1258529 h 1258529"/>
                  <a:gd name="connsiteX0" fmla="*/ 0 w 1691149"/>
                  <a:gd name="connsiteY0" fmla="*/ 0 h 922863"/>
                  <a:gd name="connsiteX1" fmla="*/ 9833 w 1691149"/>
                  <a:gd name="connsiteY1" fmla="*/ 922863 h 922863"/>
                  <a:gd name="connsiteX2" fmla="*/ 1691149 w 1691149"/>
                  <a:gd name="connsiteY2" fmla="*/ 922863 h 92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1149" h="922863">
                    <a:moveTo>
                      <a:pt x="0" y="0"/>
                    </a:moveTo>
                    <a:cubicBezTo>
                      <a:pt x="3278" y="419510"/>
                      <a:pt x="6555" y="503353"/>
                      <a:pt x="9833" y="922863"/>
                    </a:cubicBezTo>
                    <a:lnTo>
                      <a:pt x="1691149" y="922863"/>
                    </a:lnTo>
                  </a:path>
                </a:pathLst>
              </a:custGeom>
              <a:noFill/>
              <a:ln w="19050">
                <a:solidFill>
                  <a:schemeClr val="accent6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160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10" name="文本框 109">
                <a:extLst>
                  <a:ext uri="{FF2B5EF4-FFF2-40B4-BE49-F238E27FC236}">
                    <a16:creationId xmlns="" xmlns:a16="http://schemas.microsoft.com/office/drawing/2014/main" id="{A5415D12-4B1E-46A5-BC42-26F32D01F90A}"/>
                  </a:ext>
                </a:extLst>
              </p:cNvPr>
              <p:cNvSpPr txBox="1"/>
              <p:nvPr/>
            </p:nvSpPr>
            <p:spPr>
              <a:xfrm>
                <a:off x="7958403" y="4782047"/>
                <a:ext cx="23405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>
                    <a:solidFill>
                      <a:srgbClr val="70AD47"/>
                    </a:solidFill>
                    <a:latin typeface="Times New Roman"/>
                    <a:cs typeface="Times New Roman"/>
                  </a:rPr>
                  <a:t>The Decade of </a:t>
                </a:r>
                <a:r>
                  <a:rPr lang="en-US" altLang="zh-CN" sz="1600" dirty="0" err="1">
                    <a:solidFill>
                      <a:srgbClr val="70AD47"/>
                    </a:solidFill>
                    <a:latin typeface="Times New Roman"/>
                    <a:cs typeface="Times New Roman"/>
                  </a:rPr>
                  <a:t>Exosomal</a:t>
                </a:r>
                <a:r>
                  <a:rPr lang="en-US" altLang="zh-CN" sz="1600" dirty="0">
                    <a:solidFill>
                      <a:srgbClr val="70AD47"/>
                    </a:solidFill>
                    <a:latin typeface="Times New Roman"/>
                    <a:cs typeface="Times New Roman"/>
                  </a:rPr>
                  <a:t> Long RNA Species: An Emerging Cancer Antagonist</a:t>
                </a:r>
                <a:endParaRPr lang="zh-CN" altLang="en-US" sz="1600" dirty="0">
                  <a:solidFill>
                    <a:srgbClr val="70AD47"/>
                  </a:solidFill>
                  <a:latin typeface="Times New Roman"/>
                  <a:cs typeface="Times New Roman"/>
                </a:endParaRPr>
              </a:p>
            </p:txBody>
          </p:sp>
        </p:grpSp>
      </p:grp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E3923A3C-0306-4281-9A1A-28E6EC89EF85}"/>
              </a:ext>
            </a:extLst>
          </p:cNvPr>
          <p:cNvSpPr/>
          <p:nvPr/>
        </p:nvSpPr>
        <p:spPr>
          <a:xfrm>
            <a:off x="8174536" y="5974886"/>
            <a:ext cx="215585" cy="21558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/>
          </a:p>
        </p:txBody>
      </p:sp>
      <p:sp>
        <p:nvSpPr>
          <p:cNvPr id="4" name="TextBox 3"/>
          <p:cNvSpPr txBox="1"/>
          <p:nvPr/>
        </p:nvSpPr>
        <p:spPr>
          <a:xfrm>
            <a:off x="1234632" y="6176387"/>
            <a:ext cx="9877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/>
                <a:cs typeface="Times New Roman"/>
              </a:rPr>
              <a:t>Additional </a:t>
            </a:r>
            <a:r>
              <a:rPr lang="en-US" b="1" smtClean="0">
                <a:latin typeface="Times New Roman"/>
                <a:cs typeface="Times New Roman"/>
              </a:rPr>
              <a:t>file </a:t>
            </a:r>
            <a:r>
              <a:rPr lang="en-US" b="1" dirty="0">
                <a:latin typeface="Times New Roman"/>
                <a:cs typeface="Times New Roman"/>
              </a:rPr>
              <a:t>2</a:t>
            </a:r>
            <a:r>
              <a:rPr lang="en-US" b="1" smtClean="0">
                <a:latin typeface="Times New Roman"/>
                <a:cs typeface="Times New Roman"/>
              </a:rPr>
              <a:t>: </a:t>
            </a:r>
            <a:r>
              <a:rPr lang="en-US" dirty="0">
                <a:latin typeface="Times New Roman"/>
                <a:cs typeface="Times New Roman"/>
              </a:rPr>
              <a:t>A timeline of the important discoveries in exosome research, focusing on the breakthroughs in </a:t>
            </a:r>
            <a:r>
              <a:rPr lang="en-US" dirty="0" err="1">
                <a:latin typeface="Times New Roman"/>
                <a:cs typeface="Times New Roman"/>
              </a:rPr>
              <a:t>exosomal</a:t>
            </a:r>
            <a:r>
              <a:rPr lang="en-US" dirty="0">
                <a:latin typeface="Times New Roman"/>
                <a:cs typeface="Times New Roman"/>
              </a:rPr>
              <a:t> RNA </a:t>
            </a:r>
            <a:r>
              <a:rPr lang="en-US" dirty="0" smtClean="0">
                <a:latin typeface="Times New Roman"/>
                <a:cs typeface="Times New Roman"/>
              </a:rPr>
              <a:t>research.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38063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4721</TotalTime>
  <Words>213</Words>
  <Application>Microsoft Macintosh PowerPoint</Application>
  <PresentationFormat>Custom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主题​​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李小布</dc:creator>
  <cp:lastModifiedBy>Kaddie</cp:lastModifiedBy>
  <cp:revision>25</cp:revision>
  <dcterms:created xsi:type="dcterms:W3CDTF">2018-01-30T01:30:11Z</dcterms:created>
  <dcterms:modified xsi:type="dcterms:W3CDTF">2018-03-05T06:54:44Z</dcterms:modified>
</cp:coreProperties>
</file>