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50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7CA9-6ECF-4C0D-AF13-0ACA23F088C5}" type="datetimeFigureOut">
              <a:rPr lang="en-US" smtClean="0"/>
              <a:t>7/19/2017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CF268-62FE-4D65-8D15-F8CDD84E7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787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7CA9-6ECF-4C0D-AF13-0ACA23F088C5}" type="datetimeFigureOut">
              <a:rPr lang="en-US" smtClean="0"/>
              <a:t>7/19/2017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CF268-62FE-4D65-8D15-F8CDD84E7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365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7CA9-6ECF-4C0D-AF13-0ACA23F088C5}" type="datetimeFigureOut">
              <a:rPr lang="en-US" smtClean="0"/>
              <a:t>7/19/2017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CF268-62FE-4D65-8D15-F8CDD84E7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783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7CA9-6ECF-4C0D-AF13-0ACA23F088C5}" type="datetimeFigureOut">
              <a:rPr lang="en-US" smtClean="0"/>
              <a:t>7/19/2017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CF268-62FE-4D65-8D15-F8CDD84E7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7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7CA9-6ECF-4C0D-AF13-0ACA23F088C5}" type="datetimeFigureOut">
              <a:rPr lang="en-US" smtClean="0"/>
              <a:t>7/19/2017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CF268-62FE-4D65-8D15-F8CDD84E7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447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7CA9-6ECF-4C0D-AF13-0ACA23F088C5}" type="datetimeFigureOut">
              <a:rPr lang="en-US" smtClean="0"/>
              <a:t>7/19/2017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CF268-62FE-4D65-8D15-F8CDD84E7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533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7CA9-6ECF-4C0D-AF13-0ACA23F088C5}" type="datetimeFigureOut">
              <a:rPr lang="en-US" smtClean="0"/>
              <a:t>7/19/2017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CF268-62FE-4D65-8D15-F8CDD84E7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214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7CA9-6ECF-4C0D-AF13-0ACA23F088C5}" type="datetimeFigureOut">
              <a:rPr lang="en-US" smtClean="0"/>
              <a:t>7/19/2017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CF268-62FE-4D65-8D15-F8CDD84E7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920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7CA9-6ECF-4C0D-AF13-0ACA23F088C5}" type="datetimeFigureOut">
              <a:rPr lang="en-US" smtClean="0"/>
              <a:t>7/19/2017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CF268-62FE-4D65-8D15-F8CDD84E7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64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7CA9-6ECF-4C0D-AF13-0ACA23F088C5}" type="datetimeFigureOut">
              <a:rPr lang="en-US" smtClean="0"/>
              <a:t>7/19/2017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CF268-62FE-4D65-8D15-F8CDD84E7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999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7CA9-6ECF-4C0D-AF13-0ACA23F088C5}" type="datetimeFigureOut">
              <a:rPr lang="en-US" smtClean="0"/>
              <a:t>7/19/2017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CF268-62FE-4D65-8D15-F8CDD84E7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6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E7CA9-6ECF-4C0D-AF13-0ACA23F088C5}" type="datetimeFigureOut">
              <a:rPr lang="en-US" smtClean="0"/>
              <a:t>7/19/2017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CF268-62FE-4D65-8D15-F8CDD84E7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075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8398" y="19633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Fig.S4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14954" y="1086999"/>
            <a:ext cx="15520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LNCaP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/N-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Myc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vs. </a:t>
            </a:r>
          </a:p>
          <a:p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LNCaP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Vec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3296216" y="892898"/>
            <a:ext cx="1371600" cy="1219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64894" y="1298111"/>
            <a:ext cx="5261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277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4191000" y="778598"/>
            <a:ext cx="2286000" cy="1447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76278" y="1085479"/>
            <a:ext cx="14569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22RV1/N-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Myc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vs. </a:t>
            </a: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22RV1/</a:t>
            </a:r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Vec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09856" y="1307093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1997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4956" y="1317832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73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459322" y="1769198"/>
            <a:ext cx="0" cy="9144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371600" y="2683598"/>
            <a:ext cx="6629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371600" y="2683598"/>
            <a:ext cx="0" cy="381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650794" y="3140798"/>
            <a:ext cx="1733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Up in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LNCaP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/N-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Myc</a:t>
            </a: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Down in 22RV1/N-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Myc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6980" y="3104583"/>
            <a:ext cx="16257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Up in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LNCaP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/N-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Myc</a:t>
            </a: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Up in 22RV1/N-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Myc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92867" y="3140798"/>
            <a:ext cx="17620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own in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LNCaP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/N-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Myc</a:t>
            </a: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Up in 22RV1/N-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Myc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90334" y="3140797"/>
            <a:ext cx="1821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own in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LNCaP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/N-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Myc</a:t>
            </a: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Down in 22RV1/N-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Myc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3429000" y="2683598"/>
            <a:ext cx="0" cy="381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867400" y="2686993"/>
            <a:ext cx="0" cy="381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8000999" y="2686993"/>
            <a:ext cx="0" cy="381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776024"/>
              </p:ext>
            </p:extLst>
          </p:nvPr>
        </p:nvGraphicFramePr>
        <p:xfrm>
          <a:off x="838200" y="3750398"/>
          <a:ext cx="876300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/>
              </a:tblGrid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MYCN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ANTXR1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FSCN1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CHST15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IGSF9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CHST11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MROH6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TNS3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CTSC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DPY19L1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PITPNC1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CTXN1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GLI3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1189049" y="3518281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989928"/>
              </p:ext>
            </p:extLst>
          </p:nvPr>
        </p:nvGraphicFramePr>
        <p:xfrm>
          <a:off x="6997390" y="3781070"/>
          <a:ext cx="876300" cy="28814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/>
              </a:tblGrid>
              <a:tr h="224558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TLCD2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7712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ZBTB16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7712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PLEKHH1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7712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SERINC5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7712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PPM1K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7712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UTRN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7712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MYNN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7712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CGNL1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7712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SH3D19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7712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ADAM9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7712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LMBRD2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7712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SCHLAP1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7712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FAM105A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7712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C1orf21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7712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SLC52A3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7712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PMEPA1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985935"/>
              </p:ext>
            </p:extLst>
          </p:nvPr>
        </p:nvGraphicFramePr>
        <p:xfrm>
          <a:off x="7989219" y="3797158"/>
          <a:ext cx="876300" cy="28911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/>
              </a:tblGrid>
              <a:tr h="180696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MAST4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80696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HOMER2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80696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SPRY1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80696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EPHA6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80696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SLC2A12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80696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TMPRSS2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80696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KAT2B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80696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MYO6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80696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ZNF812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80696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OSBPL8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80696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CDYL2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80696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DHRS2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80696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LPAR3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80696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RLN1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80696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TMEM45B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  <a:tr h="180696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MYC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7823708" y="3523817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5733508"/>
              </p:ext>
            </p:extLst>
          </p:nvPr>
        </p:nvGraphicFramePr>
        <p:xfrm>
          <a:off x="5334000" y="3829856"/>
          <a:ext cx="876300" cy="2194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/>
              </a:tblGrid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BLVRB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5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GMNN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5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ABCC4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5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RRM2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5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MT1X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5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SEPW1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5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TBC1D4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5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HIST1H2BK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5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ATP1B1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5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CADPS2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5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SFN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5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APP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5700387" y="3537717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251708" y="3566248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350408"/>
              </p:ext>
            </p:extLst>
          </p:nvPr>
        </p:nvGraphicFramePr>
        <p:xfrm>
          <a:off x="2990850" y="3814716"/>
          <a:ext cx="876300" cy="2926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300"/>
              </a:tblGrid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IGFBP5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00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GABRE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00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GPC6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00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ACAA2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00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MST1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00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PRRT2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00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MST1P2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00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LOC286367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00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MAMDC4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00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CNTNAP1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00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PLXNB1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00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KIAA1683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00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ARHGAP4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00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PGAM2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00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PAX1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00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EDA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7297120" y="2105685"/>
            <a:ext cx="1407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Dardenne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et al., 2016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Cancer Cell 30, 563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342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123</Words>
  <Application>Microsoft Office PowerPoint</Application>
  <PresentationFormat>On-screen Show (4:3)</PresentationFormat>
  <Paragraphs>97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Duke Medicine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Hailiang Hu</dc:creator>
  <cp:lastModifiedBy>Hailiang Hu</cp:lastModifiedBy>
  <cp:revision>2</cp:revision>
  <dcterms:created xsi:type="dcterms:W3CDTF">2017-04-05T16:18:44Z</dcterms:created>
  <dcterms:modified xsi:type="dcterms:W3CDTF">2017-07-19T17:09:21Z</dcterms:modified>
</cp:coreProperties>
</file>