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4" r:id="rId2"/>
    <p:sldId id="267" r:id="rId3"/>
    <p:sldId id="256" r:id="rId4"/>
    <p:sldId id="269" r:id="rId5"/>
    <p:sldId id="268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9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icrosoft%20PowerPoint%20&#20013;&#30340;&#22270;&#34920;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uments\&#30334;&#24230;&#20113;&#21516;&#27493;&#30424;\&#21326;&#35199;\&#35838;&#39064;\zl\circulating%20RNA\exosome-plasma\ann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icrosoft%20PowerPoint%20&#20013;&#30340;&#22270;&#34920;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altLang="zh-CN" sz="1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Length distribution of tRNA-3 from cell culture </a:t>
            </a:r>
            <a:r>
              <a:rPr lang="en-US" altLang="zh-CN" sz="1200" b="1" i="0" baseline="0" dirty="0" err="1" smtClean="0">
                <a:effectLst/>
                <a:latin typeface="Times New Roman" pitchFamily="18" charset="0"/>
                <a:cs typeface="Times New Roman" pitchFamily="18" charset="0"/>
              </a:rPr>
              <a:t>exosome</a:t>
            </a:r>
            <a:endParaRPr lang="zh-CN" altLang="zh-CN" sz="1200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2325295264449399"/>
          <c:y val="2.833333085447670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Sheet3!$AN$1</c:f>
              <c:strCache>
                <c:ptCount val="1"/>
                <c:pt idx="0">
                  <c:v>tRNA-3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Sheet3!$AO$2:$AO$26</c:f>
                <c:numCache>
                  <c:formatCode>General</c:formatCode>
                  <c:ptCount val="25"/>
                  <c:pt idx="0">
                    <c:v>0.33385400482817301</c:v>
                  </c:pt>
                  <c:pt idx="1">
                    <c:v>1.4657472715570721</c:v>
                  </c:pt>
                  <c:pt idx="2">
                    <c:v>2.4768298375100719</c:v>
                  </c:pt>
                  <c:pt idx="3">
                    <c:v>3.07156997290641E-2</c:v>
                  </c:pt>
                  <c:pt idx="4">
                    <c:v>2.82459469992432E-2</c:v>
                  </c:pt>
                  <c:pt idx="5">
                    <c:v>1.7202765019564699E-2</c:v>
                  </c:pt>
                  <c:pt idx="6">
                    <c:v>0.279568774054333</c:v>
                  </c:pt>
                  <c:pt idx="7">
                    <c:v>0.42338007482007201</c:v>
                  </c:pt>
                  <c:pt idx="8">
                    <c:v>2.2464555123044499E-2</c:v>
                  </c:pt>
                  <c:pt idx="9">
                    <c:v>3.3928680311001602E-2</c:v>
                  </c:pt>
                  <c:pt idx="10">
                    <c:v>4.6080126831225497E-2</c:v>
                  </c:pt>
                  <c:pt idx="11">
                    <c:v>7.2642300997355302E-2</c:v>
                  </c:pt>
                  <c:pt idx="12">
                    <c:v>5.2759311643830298E-2</c:v>
                  </c:pt>
                  <c:pt idx="13">
                    <c:v>2.5256592496703699E-3</c:v>
                  </c:pt>
                  <c:pt idx="14">
                    <c:v>2.7193588978547199E-2</c:v>
                  </c:pt>
                  <c:pt idx="15">
                    <c:v>4.5659183622946999E-2</c:v>
                  </c:pt>
                  <c:pt idx="16">
                    <c:v>5.8652516559728397E-2</c:v>
                  </c:pt>
                  <c:pt idx="17">
                    <c:v>4.7707993144489598E-2</c:v>
                  </c:pt>
                  <c:pt idx="18">
                    <c:v>2.15108556667888E-2</c:v>
                  </c:pt>
                  <c:pt idx="19">
                    <c:v>0.20487766353543499</c:v>
                  </c:pt>
                  <c:pt idx="20">
                    <c:v>8.4260991269601695E-2</c:v>
                  </c:pt>
                  <c:pt idx="21">
                    <c:v>0.30537127727427299</c:v>
                  </c:pt>
                  <c:pt idx="22">
                    <c:v>0.19219346076723401</c:v>
                  </c:pt>
                  <c:pt idx="23">
                    <c:v>0.38901729682552899</c:v>
                  </c:pt>
                  <c:pt idx="24">
                    <c:v>2.2747376341106899E-2</c:v>
                  </c:pt>
                </c:numCache>
              </c:numRef>
            </c:plus>
            <c:minus>
              <c:numRef>
                <c:f>Sheet3!$AO$2:$AO$26</c:f>
                <c:numCache>
                  <c:formatCode>General</c:formatCode>
                  <c:ptCount val="25"/>
                  <c:pt idx="0">
                    <c:v>0.33385400482817301</c:v>
                  </c:pt>
                  <c:pt idx="1">
                    <c:v>1.4657472715570721</c:v>
                  </c:pt>
                  <c:pt idx="2">
                    <c:v>2.4768298375100719</c:v>
                  </c:pt>
                  <c:pt idx="3">
                    <c:v>3.07156997290641E-2</c:v>
                  </c:pt>
                  <c:pt idx="4">
                    <c:v>2.82459469992432E-2</c:v>
                  </c:pt>
                  <c:pt idx="5">
                    <c:v>1.7202765019564699E-2</c:v>
                  </c:pt>
                  <c:pt idx="6">
                    <c:v>0.279568774054333</c:v>
                  </c:pt>
                  <c:pt idx="7">
                    <c:v>0.42338007482007201</c:v>
                  </c:pt>
                  <c:pt idx="8">
                    <c:v>2.2464555123044499E-2</c:v>
                  </c:pt>
                  <c:pt idx="9">
                    <c:v>3.3928680311001602E-2</c:v>
                  </c:pt>
                  <c:pt idx="10">
                    <c:v>4.6080126831225497E-2</c:v>
                  </c:pt>
                  <c:pt idx="11">
                    <c:v>7.2642300997355302E-2</c:v>
                  </c:pt>
                  <c:pt idx="12">
                    <c:v>5.2759311643830298E-2</c:v>
                  </c:pt>
                  <c:pt idx="13">
                    <c:v>2.5256592496703699E-3</c:v>
                  </c:pt>
                  <c:pt idx="14">
                    <c:v>2.7193588978547199E-2</c:v>
                  </c:pt>
                  <c:pt idx="15">
                    <c:v>4.5659183622946999E-2</c:v>
                  </c:pt>
                  <c:pt idx="16">
                    <c:v>5.8652516559728397E-2</c:v>
                  </c:pt>
                  <c:pt idx="17">
                    <c:v>4.7707993144489598E-2</c:v>
                  </c:pt>
                  <c:pt idx="18">
                    <c:v>2.15108556667888E-2</c:v>
                  </c:pt>
                  <c:pt idx="19">
                    <c:v>0.20487766353543499</c:v>
                  </c:pt>
                  <c:pt idx="20">
                    <c:v>8.4260991269601695E-2</c:v>
                  </c:pt>
                  <c:pt idx="21">
                    <c:v>0.30537127727427299</c:v>
                  </c:pt>
                  <c:pt idx="22">
                    <c:v>0.19219346076723401</c:v>
                  </c:pt>
                  <c:pt idx="23">
                    <c:v>0.38901729682552899</c:v>
                  </c:pt>
                  <c:pt idx="24">
                    <c:v>2.2747376341106899E-2</c:v>
                  </c:pt>
                </c:numCache>
              </c:numRef>
            </c:minus>
          </c:errBars>
          <c:cat>
            <c:numRef>
              <c:f>Sheet3!$AM$2:$AM$26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Sheet3!$AN$2:$AN$26</c:f>
              <c:numCache>
                <c:formatCode>General</c:formatCode>
                <c:ptCount val="25"/>
                <c:pt idx="0">
                  <c:v>10.12734194991878</c:v>
                </c:pt>
                <c:pt idx="1">
                  <c:v>25.828555634422941</c:v>
                </c:pt>
                <c:pt idx="2">
                  <c:v>29.462044605540211</c:v>
                </c:pt>
                <c:pt idx="3">
                  <c:v>0.89945257183709904</c:v>
                </c:pt>
                <c:pt idx="4">
                  <c:v>0.297151835065186</c:v>
                </c:pt>
                <c:pt idx="5">
                  <c:v>0.46519952855676</c:v>
                </c:pt>
                <c:pt idx="6">
                  <c:v>2.3997176214607681</c:v>
                </c:pt>
                <c:pt idx="7">
                  <c:v>2.917175969044957</c:v>
                </c:pt>
                <c:pt idx="8">
                  <c:v>0.84644962331700002</c:v>
                </c:pt>
                <c:pt idx="9">
                  <c:v>0.11459826727587299</c:v>
                </c:pt>
                <c:pt idx="10">
                  <c:v>0.213797704862803</c:v>
                </c:pt>
                <c:pt idx="11">
                  <c:v>0.20535416052566099</c:v>
                </c:pt>
                <c:pt idx="12">
                  <c:v>8.3502956100917694E-2</c:v>
                </c:pt>
                <c:pt idx="13">
                  <c:v>0.183000045484915</c:v>
                </c:pt>
                <c:pt idx="14">
                  <c:v>0.37340185401723403</c:v>
                </c:pt>
                <c:pt idx="15">
                  <c:v>0.183297697281983</c:v>
                </c:pt>
                <c:pt idx="16">
                  <c:v>0.34349715003055098</c:v>
                </c:pt>
                <c:pt idx="17">
                  <c:v>0.44950304707074801</c:v>
                </c:pt>
                <c:pt idx="18">
                  <c:v>0.78515195635829405</c:v>
                </c:pt>
                <c:pt idx="19">
                  <c:v>1.5615627165823771</c:v>
                </c:pt>
                <c:pt idx="20">
                  <c:v>1.7072562950332051</c:v>
                </c:pt>
                <c:pt idx="21">
                  <c:v>4.1573375307197562</c:v>
                </c:pt>
                <c:pt idx="22">
                  <c:v>3.2618637262637802</c:v>
                </c:pt>
                <c:pt idx="23">
                  <c:v>6.1882273691385494</c:v>
                </c:pt>
                <c:pt idx="24">
                  <c:v>6.945558184089637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0586624"/>
        <c:axId val="120588544"/>
      </c:barChart>
      <c:catAx>
        <c:axId val="120586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altLang="zh-CN">
                    <a:latin typeface="Times New Roman" pitchFamily="18" charset="0"/>
                    <a:cs typeface="Times New Roman" pitchFamily="18" charset="0"/>
                  </a:rPr>
                  <a:t>Size (nt)</a:t>
                </a:r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20588544"/>
        <c:crosses val="autoZero"/>
        <c:auto val="1"/>
        <c:lblAlgn val="ctr"/>
        <c:lblOffset val="100"/>
        <c:noMultiLvlLbl val="0"/>
      </c:catAx>
      <c:valAx>
        <c:axId val="1205885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/>
                  <a:t>Percentage (%)</a:t>
                </a:r>
                <a:endParaRPr lang="zh-CN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20586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tRNA-5</a:t>
            </a:r>
          </a:p>
        </c:rich>
      </c:tx>
      <c:layout>
        <c:manualLayout>
          <c:xMode val="edge"/>
          <c:yMode val="edge"/>
          <c:x val="0.38966818232357492"/>
          <c:y val="3.465979616007346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0009643215482"/>
          <c:y val="0.18345802310808601"/>
          <c:w val="0.624153967898194"/>
          <c:h val="0.705553942141545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'5'!$O$2</c:f>
              <c:strCache>
                <c:ptCount val="1"/>
                <c:pt idx="0">
                  <c:v>Ala-tRNA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'5'!$P$2:$Y$2</c:f>
              <c:numCache>
                <c:formatCode>General</c:formatCode>
                <c:ptCount val="10"/>
                <c:pt idx="0">
                  <c:v>3994</c:v>
                </c:pt>
                <c:pt idx="1">
                  <c:v>2322</c:v>
                </c:pt>
                <c:pt idx="2">
                  <c:v>6992</c:v>
                </c:pt>
                <c:pt idx="3">
                  <c:v>624</c:v>
                </c:pt>
                <c:pt idx="4">
                  <c:v>502</c:v>
                </c:pt>
                <c:pt idx="5">
                  <c:v>3851</c:v>
                </c:pt>
                <c:pt idx="6">
                  <c:v>774</c:v>
                </c:pt>
                <c:pt idx="7">
                  <c:v>1113</c:v>
                </c:pt>
                <c:pt idx="8">
                  <c:v>1696</c:v>
                </c:pt>
                <c:pt idx="9">
                  <c:v>749</c:v>
                </c:pt>
              </c:numCache>
            </c:numRef>
          </c:val>
        </c:ser>
        <c:ser>
          <c:idx val="1"/>
          <c:order val="1"/>
          <c:tx>
            <c:strRef>
              <c:f>'5'!$O$3</c:f>
              <c:strCache>
                <c:ptCount val="1"/>
                <c:pt idx="0">
                  <c:v>Arg-tRNA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'5'!$P$3:$Y$3</c:f>
              <c:numCache>
                <c:formatCode>General</c:formatCode>
                <c:ptCount val="10"/>
                <c:pt idx="0">
                  <c:v>119</c:v>
                </c:pt>
                <c:pt idx="1">
                  <c:v>104</c:v>
                </c:pt>
                <c:pt idx="2">
                  <c:v>133</c:v>
                </c:pt>
                <c:pt idx="3">
                  <c:v>107</c:v>
                </c:pt>
                <c:pt idx="4">
                  <c:v>87</c:v>
                </c:pt>
                <c:pt idx="5">
                  <c:v>378</c:v>
                </c:pt>
                <c:pt idx="6">
                  <c:v>155</c:v>
                </c:pt>
                <c:pt idx="7">
                  <c:v>196</c:v>
                </c:pt>
                <c:pt idx="8">
                  <c:v>207</c:v>
                </c:pt>
                <c:pt idx="9">
                  <c:v>88</c:v>
                </c:pt>
              </c:numCache>
            </c:numRef>
          </c:val>
        </c:ser>
        <c:ser>
          <c:idx val="2"/>
          <c:order val="2"/>
          <c:tx>
            <c:strRef>
              <c:f>'5'!$O$4</c:f>
              <c:strCache>
                <c:ptCount val="1"/>
                <c:pt idx="0">
                  <c:v>Asn-tRNA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'5'!$P$4:$Y$4</c:f>
              <c:numCache>
                <c:formatCode>General</c:formatCode>
                <c:ptCount val="10"/>
                <c:pt idx="0">
                  <c:v>25</c:v>
                </c:pt>
                <c:pt idx="1">
                  <c:v>49</c:v>
                </c:pt>
                <c:pt idx="2">
                  <c:v>28</c:v>
                </c:pt>
                <c:pt idx="3">
                  <c:v>39</c:v>
                </c:pt>
                <c:pt idx="4">
                  <c:v>36</c:v>
                </c:pt>
                <c:pt idx="5">
                  <c:v>309</c:v>
                </c:pt>
                <c:pt idx="6">
                  <c:v>73</c:v>
                </c:pt>
                <c:pt idx="7">
                  <c:v>72</c:v>
                </c:pt>
                <c:pt idx="8">
                  <c:v>85</c:v>
                </c:pt>
                <c:pt idx="9">
                  <c:v>75</c:v>
                </c:pt>
              </c:numCache>
            </c:numRef>
          </c:val>
        </c:ser>
        <c:ser>
          <c:idx val="3"/>
          <c:order val="3"/>
          <c:tx>
            <c:strRef>
              <c:f>'5'!$O$5</c:f>
              <c:strCache>
                <c:ptCount val="1"/>
                <c:pt idx="0">
                  <c:v>Asp-tRNA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'5'!$P$5:$Y$5</c:f>
              <c:numCache>
                <c:formatCode>General</c:formatCode>
                <c:ptCount val="10"/>
                <c:pt idx="0">
                  <c:v>123</c:v>
                </c:pt>
                <c:pt idx="1">
                  <c:v>156</c:v>
                </c:pt>
                <c:pt idx="2">
                  <c:v>209</c:v>
                </c:pt>
                <c:pt idx="3">
                  <c:v>113</c:v>
                </c:pt>
                <c:pt idx="4">
                  <c:v>249</c:v>
                </c:pt>
                <c:pt idx="5">
                  <c:v>859</c:v>
                </c:pt>
                <c:pt idx="6">
                  <c:v>419</c:v>
                </c:pt>
                <c:pt idx="7">
                  <c:v>521</c:v>
                </c:pt>
                <c:pt idx="8">
                  <c:v>380</c:v>
                </c:pt>
                <c:pt idx="9">
                  <c:v>142</c:v>
                </c:pt>
              </c:numCache>
            </c:numRef>
          </c:val>
        </c:ser>
        <c:ser>
          <c:idx val="4"/>
          <c:order val="4"/>
          <c:tx>
            <c:strRef>
              <c:f>'5'!$O$6</c:f>
              <c:strCache>
                <c:ptCount val="1"/>
                <c:pt idx="0">
                  <c:v>Cys-tRNA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'5'!$P$6:$Y$6</c:f>
              <c:numCache>
                <c:formatCode>General</c:formatCode>
                <c:ptCount val="10"/>
                <c:pt idx="0">
                  <c:v>28</c:v>
                </c:pt>
                <c:pt idx="1">
                  <c:v>25</c:v>
                </c:pt>
                <c:pt idx="2">
                  <c:v>80</c:v>
                </c:pt>
                <c:pt idx="3">
                  <c:v>16</c:v>
                </c:pt>
                <c:pt idx="4">
                  <c:v>6</c:v>
                </c:pt>
                <c:pt idx="5">
                  <c:v>209</c:v>
                </c:pt>
                <c:pt idx="6">
                  <c:v>191</c:v>
                </c:pt>
                <c:pt idx="7">
                  <c:v>359</c:v>
                </c:pt>
                <c:pt idx="8">
                  <c:v>120</c:v>
                </c:pt>
                <c:pt idx="9">
                  <c:v>50</c:v>
                </c:pt>
              </c:numCache>
            </c:numRef>
          </c:val>
        </c:ser>
        <c:ser>
          <c:idx val="5"/>
          <c:order val="5"/>
          <c:tx>
            <c:strRef>
              <c:f>'5'!$O$7</c:f>
              <c:strCache>
                <c:ptCount val="1"/>
                <c:pt idx="0">
                  <c:v>Gln-tRNA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'5'!$P$7:$Y$7</c:f>
              <c:numCache>
                <c:formatCode>General</c:formatCode>
                <c:ptCount val="10"/>
                <c:pt idx="0">
                  <c:v>32</c:v>
                </c:pt>
                <c:pt idx="1">
                  <c:v>21</c:v>
                </c:pt>
                <c:pt idx="2">
                  <c:v>43</c:v>
                </c:pt>
                <c:pt idx="3">
                  <c:v>30</c:v>
                </c:pt>
                <c:pt idx="4">
                  <c:v>47</c:v>
                </c:pt>
                <c:pt idx="5">
                  <c:v>112</c:v>
                </c:pt>
                <c:pt idx="6">
                  <c:v>85</c:v>
                </c:pt>
                <c:pt idx="7">
                  <c:v>186</c:v>
                </c:pt>
                <c:pt idx="8">
                  <c:v>62</c:v>
                </c:pt>
                <c:pt idx="9">
                  <c:v>90</c:v>
                </c:pt>
              </c:numCache>
            </c:numRef>
          </c:val>
        </c:ser>
        <c:ser>
          <c:idx val="6"/>
          <c:order val="6"/>
          <c:tx>
            <c:strRef>
              <c:f>'5'!$O$8</c:f>
              <c:strCache>
                <c:ptCount val="1"/>
                <c:pt idx="0">
                  <c:v>Glu-tRNA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'5'!$P$8:$Y$8</c:f>
              <c:numCache>
                <c:formatCode>General</c:formatCode>
                <c:ptCount val="10"/>
                <c:pt idx="0">
                  <c:v>11700</c:v>
                </c:pt>
                <c:pt idx="1">
                  <c:v>12196</c:v>
                </c:pt>
                <c:pt idx="2">
                  <c:v>12442</c:v>
                </c:pt>
                <c:pt idx="3">
                  <c:v>4701</c:v>
                </c:pt>
                <c:pt idx="4">
                  <c:v>6057</c:v>
                </c:pt>
                <c:pt idx="5">
                  <c:v>76300</c:v>
                </c:pt>
                <c:pt idx="6">
                  <c:v>34125</c:v>
                </c:pt>
                <c:pt idx="7">
                  <c:v>64329</c:v>
                </c:pt>
                <c:pt idx="8">
                  <c:v>28953</c:v>
                </c:pt>
                <c:pt idx="9">
                  <c:v>10722</c:v>
                </c:pt>
              </c:numCache>
            </c:numRef>
          </c:val>
        </c:ser>
        <c:ser>
          <c:idx val="7"/>
          <c:order val="7"/>
          <c:tx>
            <c:strRef>
              <c:f>'5'!$O$9</c:f>
              <c:strCache>
                <c:ptCount val="1"/>
                <c:pt idx="0">
                  <c:v>Gly-tRNA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'5'!$P$9:$Y$9</c:f>
              <c:numCache>
                <c:formatCode>General</c:formatCode>
                <c:ptCount val="10"/>
                <c:pt idx="0">
                  <c:v>31935</c:v>
                </c:pt>
                <c:pt idx="1">
                  <c:v>17043</c:v>
                </c:pt>
                <c:pt idx="2">
                  <c:v>28444</c:v>
                </c:pt>
                <c:pt idx="3">
                  <c:v>7988</c:v>
                </c:pt>
                <c:pt idx="4">
                  <c:v>7362</c:v>
                </c:pt>
                <c:pt idx="5">
                  <c:v>111579</c:v>
                </c:pt>
                <c:pt idx="6">
                  <c:v>70024</c:v>
                </c:pt>
                <c:pt idx="7">
                  <c:v>230423</c:v>
                </c:pt>
                <c:pt idx="8">
                  <c:v>59168</c:v>
                </c:pt>
                <c:pt idx="9">
                  <c:v>28284</c:v>
                </c:pt>
              </c:numCache>
            </c:numRef>
          </c:val>
        </c:ser>
        <c:ser>
          <c:idx val="8"/>
          <c:order val="8"/>
          <c:tx>
            <c:strRef>
              <c:f>'5'!$O$10</c:f>
              <c:strCache>
                <c:ptCount val="1"/>
                <c:pt idx="0">
                  <c:v>His-tRNA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'5'!$P$10:$Y$10</c:f>
              <c:numCache>
                <c:formatCode>General</c:formatCode>
                <c:ptCount val="10"/>
                <c:pt idx="0">
                  <c:v>66</c:v>
                </c:pt>
                <c:pt idx="1">
                  <c:v>59</c:v>
                </c:pt>
                <c:pt idx="2">
                  <c:v>115</c:v>
                </c:pt>
                <c:pt idx="3">
                  <c:v>22</c:v>
                </c:pt>
                <c:pt idx="4">
                  <c:v>16</c:v>
                </c:pt>
                <c:pt idx="5">
                  <c:v>207</c:v>
                </c:pt>
                <c:pt idx="6">
                  <c:v>79</c:v>
                </c:pt>
                <c:pt idx="7">
                  <c:v>178</c:v>
                </c:pt>
                <c:pt idx="8">
                  <c:v>67</c:v>
                </c:pt>
                <c:pt idx="9">
                  <c:v>57</c:v>
                </c:pt>
              </c:numCache>
            </c:numRef>
          </c:val>
        </c:ser>
        <c:ser>
          <c:idx val="9"/>
          <c:order val="9"/>
          <c:tx>
            <c:strRef>
              <c:f>'5'!$O$11</c:f>
              <c:strCache>
                <c:ptCount val="1"/>
                <c:pt idx="0">
                  <c:v>Ile-tRNA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'5'!$P$11:$Y$11</c:f>
              <c:numCache>
                <c:formatCode>General</c:formatCode>
                <c:ptCount val="10"/>
                <c:pt idx="0">
                  <c:v>256</c:v>
                </c:pt>
                <c:pt idx="1">
                  <c:v>286</c:v>
                </c:pt>
                <c:pt idx="2">
                  <c:v>321</c:v>
                </c:pt>
                <c:pt idx="3">
                  <c:v>315</c:v>
                </c:pt>
                <c:pt idx="4">
                  <c:v>691</c:v>
                </c:pt>
                <c:pt idx="5">
                  <c:v>184</c:v>
                </c:pt>
                <c:pt idx="6">
                  <c:v>186</c:v>
                </c:pt>
                <c:pt idx="7">
                  <c:v>163</c:v>
                </c:pt>
                <c:pt idx="8">
                  <c:v>849</c:v>
                </c:pt>
                <c:pt idx="9">
                  <c:v>163</c:v>
                </c:pt>
              </c:numCache>
            </c:numRef>
          </c:val>
        </c:ser>
        <c:ser>
          <c:idx val="10"/>
          <c:order val="10"/>
          <c:tx>
            <c:strRef>
              <c:f>'5'!$O$12</c:f>
              <c:strCache>
                <c:ptCount val="1"/>
                <c:pt idx="0">
                  <c:v>Leu-tRNA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'5'!$P$12:$Y$12</c:f>
              <c:numCache>
                <c:formatCode>General</c:formatCode>
                <c:ptCount val="10"/>
                <c:pt idx="0">
                  <c:v>1246</c:v>
                </c:pt>
                <c:pt idx="1">
                  <c:v>743</c:v>
                </c:pt>
                <c:pt idx="2">
                  <c:v>1556</c:v>
                </c:pt>
                <c:pt idx="3">
                  <c:v>1247</c:v>
                </c:pt>
                <c:pt idx="4">
                  <c:v>3667</c:v>
                </c:pt>
                <c:pt idx="5">
                  <c:v>4610</c:v>
                </c:pt>
                <c:pt idx="6">
                  <c:v>2666</c:v>
                </c:pt>
                <c:pt idx="7">
                  <c:v>2978</c:v>
                </c:pt>
                <c:pt idx="8">
                  <c:v>4157</c:v>
                </c:pt>
                <c:pt idx="9">
                  <c:v>1399</c:v>
                </c:pt>
              </c:numCache>
            </c:numRef>
          </c:val>
        </c:ser>
        <c:ser>
          <c:idx val="11"/>
          <c:order val="11"/>
          <c:tx>
            <c:strRef>
              <c:f>'5'!$O$13</c:f>
              <c:strCache>
                <c:ptCount val="1"/>
                <c:pt idx="0">
                  <c:v>Lys-tRNA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'5'!$P$13:$Y$13</c:f>
              <c:numCache>
                <c:formatCode>General</c:formatCode>
                <c:ptCount val="10"/>
                <c:pt idx="0">
                  <c:v>1899</c:v>
                </c:pt>
                <c:pt idx="1">
                  <c:v>1175</c:v>
                </c:pt>
                <c:pt idx="2">
                  <c:v>1594</c:v>
                </c:pt>
                <c:pt idx="3">
                  <c:v>885</c:v>
                </c:pt>
                <c:pt idx="4">
                  <c:v>930</c:v>
                </c:pt>
                <c:pt idx="5">
                  <c:v>6370</c:v>
                </c:pt>
                <c:pt idx="6">
                  <c:v>4168</c:v>
                </c:pt>
                <c:pt idx="7">
                  <c:v>8937</c:v>
                </c:pt>
                <c:pt idx="8">
                  <c:v>3554</c:v>
                </c:pt>
                <c:pt idx="9">
                  <c:v>2165</c:v>
                </c:pt>
              </c:numCache>
            </c:numRef>
          </c:val>
        </c:ser>
        <c:ser>
          <c:idx val="12"/>
          <c:order val="12"/>
          <c:tx>
            <c:strRef>
              <c:f>'5'!$O$14</c:f>
              <c:strCache>
                <c:ptCount val="1"/>
                <c:pt idx="0">
                  <c:v>Met-tRNA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'5'!$P$14:$Y$14</c:f>
              <c:numCache>
                <c:formatCode>General</c:formatCode>
                <c:ptCount val="10"/>
                <c:pt idx="0">
                  <c:v>243</c:v>
                </c:pt>
                <c:pt idx="1">
                  <c:v>130</c:v>
                </c:pt>
                <c:pt idx="2">
                  <c:v>115</c:v>
                </c:pt>
                <c:pt idx="3">
                  <c:v>108</c:v>
                </c:pt>
                <c:pt idx="4">
                  <c:v>163</c:v>
                </c:pt>
                <c:pt idx="5">
                  <c:v>1102</c:v>
                </c:pt>
                <c:pt idx="6">
                  <c:v>836</c:v>
                </c:pt>
                <c:pt idx="7">
                  <c:v>981</c:v>
                </c:pt>
                <c:pt idx="8">
                  <c:v>722</c:v>
                </c:pt>
                <c:pt idx="9">
                  <c:v>283</c:v>
                </c:pt>
              </c:numCache>
            </c:numRef>
          </c:val>
        </c:ser>
        <c:ser>
          <c:idx val="13"/>
          <c:order val="13"/>
          <c:tx>
            <c:strRef>
              <c:f>'5'!$O$15</c:f>
              <c:strCache>
                <c:ptCount val="1"/>
                <c:pt idx="0">
                  <c:v>Phe-tRNA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'5'!$P$15:$Y$15</c:f>
              <c:numCache>
                <c:formatCode>General</c:formatCode>
                <c:ptCount val="10"/>
                <c:pt idx="0">
                  <c:v>23</c:v>
                </c:pt>
                <c:pt idx="1">
                  <c:v>17</c:v>
                </c:pt>
                <c:pt idx="2">
                  <c:v>22</c:v>
                </c:pt>
                <c:pt idx="3">
                  <c:v>45</c:v>
                </c:pt>
                <c:pt idx="4">
                  <c:v>60</c:v>
                </c:pt>
                <c:pt idx="5">
                  <c:v>13</c:v>
                </c:pt>
                <c:pt idx="6">
                  <c:v>19</c:v>
                </c:pt>
                <c:pt idx="7">
                  <c:v>14</c:v>
                </c:pt>
                <c:pt idx="8">
                  <c:v>29</c:v>
                </c:pt>
                <c:pt idx="9">
                  <c:v>5</c:v>
                </c:pt>
              </c:numCache>
            </c:numRef>
          </c:val>
        </c:ser>
        <c:ser>
          <c:idx val="14"/>
          <c:order val="14"/>
          <c:tx>
            <c:strRef>
              <c:f>'5'!$O$16</c:f>
              <c:strCache>
                <c:ptCount val="1"/>
                <c:pt idx="0">
                  <c:v>Pro-tRNA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'5'!$P$16:$Y$16</c:f>
              <c:numCache>
                <c:formatCode>General</c:formatCode>
                <c:ptCount val="10"/>
                <c:pt idx="0">
                  <c:v>136</c:v>
                </c:pt>
                <c:pt idx="1">
                  <c:v>30</c:v>
                </c:pt>
                <c:pt idx="2">
                  <c:v>47</c:v>
                </c:pt>
                <c:pt idx="3">
                  <c:v>34</c:v>
                </c:pt>
                <c:pt idx="4">
                  <c:v>48</c:v>
                </c:pt>
                <c:pt idx="5">
                  <c:v>261</c:v>
                </c:pt>
                <c:pt idx="6">
                  <c:v>92</c:v>
                </c:pt>
                <c:pt idx="7">
                  <c:v>176</c:v>
                </c:pt>
                <c:pt idx="8">
                  <c:v>163</c:v>
                </c:pt>
                <c:pt idx="9">
                  <c:v>33</c:v>
                </c:pt>
              </c:numCache>
            </c:numRef>
          </c:val>
        </c:ser>
        <c:ser>
          <c:idx val="15"/>
          <c:order val="15"/>
          <c:tx>
            <c:strRef>
              <c:f>'5'!$O$17</c:f>
              <c:strCache>
                <c:ptCount val="1"/>
                <c:pt idx="0">
                  <c:v>Ser-tRNA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'5'!$P$17:$Y$17</c:f>
              <c:numCache>
                <c:formatCode>General</c:formatCode>
                <c:ptCount val="10"/>
                <c:pt idx="0">
                  <c:v>1474</c:v>
                </c:pt>
                <c:pt idx="1">
                  <c:v>967</c:v>
                </c:pt>
                <c:pt idx="2">
                  <c:v>1690</c:v>
                </c:pt>
                <c:pt idx="3">
                  <c:v>1452</c:v>
                </c:pt>
                <c:pt idx="4">
                  <c:v>4581</c:v>
                </c:pt>
                <c:pt idx="5">
                  <c:v>3554</c:v>
                </c:pt>
                <c:pt idx="6">
                  <c:v>2255</c:v>
                </c:pt>
                <c:pt idx="7">
                  <c:v>1904</c:v>
                </c:pt>
                <c:pt idx="8">
                  <c:v>4133</c:v>
                </c:pt>
                <c:pt idx="9">
                  <c:v>1202</c:v>
                </c:pt>
              </c:numCache>
            </c:numRef>
          </c:val>
        </c:ser>
        <c:ser>
          <c:idx val="16"/>
          <c:order val="16"/>
          <c:tx>
            <c:strRef>
              <c:f>'5'!$O$18</c:f>
              <c:strCache>
                <c:ptCount val="1"/>
                <c:pt idx="0">
                  <c:v>Thr-tRNA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'5'!$P$18:$Y$18</c:f>
              <c:numCache>
                <c:formatCode>General</c:formatCode>
                <c:ptCount val="10"/>
                <c:pt idx="0">
                  <c:v>21</c:v>
                </c:pt>
                <c:pt idx="1">
                  <c:v>12</c:v>
                </c:pt>
                <c:pt idx="2">
                  <c:v>14</c:v>
                </c:pt>
                <c:pt idx="3">
                  <c:v>72</c:v>
                </c:pt>
                <c:pt idx="4">
                  <c:v>99</c:v>
                </c:pt>
                <c:pt idx="5">
                  <c:v>145</c:v>
                </c:pt>
                <c:pt idx="6">
                  <c:v>72</c:v>
                </c:pt>
                <c:pt idx="7">
                  <c:v>33</c:v>
                </c:pt>
                <c:pt idx="8">
                  <c:v>167</c:v>
                </c:pt>
                <c:pt idx="9">
                  <c:v>40</c:v>
                </c:pt>
              </c:numCache>
            </c:numRef>
          </c:val>
        </c:ser>
        <c:ser>
          <c:idx val="17"/>
          <c:order val="17"/>
          <c:tx>
            <c:strRef>
              <c:f>'5'!$O$19</c:f>
              <c:strCache>
                <c:ptCount val="1"/>
                <c:pt idx="0">
                  <c:v>Trp-tRNA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'5'!$P$19:$Y$19</c:f>
              <c:numCache>
                <c:formatCode>General</c:formatCode>
                <c:ptCount val="10"/>
                <c:pt idx="0">
                  <c:v>156</c:v>
                </c:pt>
                <c:pt idx="1">
                  <c:v>59</c:v>
                </c:pt>
                <c:pt idx="2">
                  <c:v>214</c:v>
                </c:pt>
                <c:pt idx="3">
                  <c:v>298</c:v>
                </c:pt>
                <c:pt idx="4">
                  <c:v>973</c:v>
                </c:pt>
                <c:pt idx="5">
                  <c:v>250</c:v>
                </c:pt>
                <c:pt idx="6">
                  <c:v>198</c:v>
                </c:pt>
                <c:pt idx="7">
                  <c:v>86</c:v>
                </c:pt>
                <c:pt idx="8">
                  <c:v>868</c:v>
                </c:pt>
                <c:pt idx="9">
                  <c:v>92</c:v>
                </c:pt>
              </c:numCache>
            </c:numRef>
          </c:val>
        </c:ser>
        <c:ser>
          <c:idx val="18"/>
          <c:order val="18"/>
          <c:tx>
            <c:strRef>
              <c:f>'5'!$O$20</c:f>
              <c:strCache>
                <c:ptCount val="1"/>
                <c:pt idx="0">
                  <c:v>Tyr-tRNA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'5'!$P$20:$Y$20</c:f>
              <c:numCache>
                <c:formatCode>General</c:formatCode>
                <c:ptCount val="10"/>
                <c:pt idx="0">
                  <c:v>8</c:v>
                </c:pt>
                <c:pt idx="1">
                  <c:v>13</c:v>
                </c:pt>
                <c:pt idx="2">
                  <c:v>5</c:v>
                </c:pt>
                <c:pt idx="3">
                  <c:v>28</c:v>
                </c:pt>
                <c:pt idx="4">
                  <c:v>28</c:v>
                </c:pt>
                <c:pt idx="5">
                  <c:v>39</c:v>
                </c:pt>
                <c:pt idx="6">
                  <c:v>9</c:v>
                </c:pt>
                <c:pt idx="7">
                  <c:v>20</c:v>
                </c:pt>
                <c:pt idx="8">
                  <c:v>39</c:v>
                </c:pt>
                <c:pt idx="9">
                  <c:v>13</c:v>
                </c:pt>
              </c:numCache>
            </c:numRef>
          </c:val>
        </c:ser>
        <c:ser>
          <c:idx val="19"/>
          <c:order val="19"/>
          <c:tx>
            <c:strRef>
              <c:f>'5'!$O$21</c:f>
              <c:strCache>
                <c:ptCount val="1"/>
                <c:pt idx="0">
                  <c:v>Val-tRNA</c:v>
                </c:pt>
              </c:strCache>
            </c:strRef>
          </c:tx>
          <c:invertIfNegative val="0"/>
          <c:cat>
            <c:strRef>
              <c:f>'5'!$P$1:$Y$1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'5'!$P$21:$Y$21</c:f>
              <c:numCache>
                <c:formatCode>General</c:formatCode>
                <c:ptCount val="10"/>
                <c:pt idx="0">
                  <c:v>3473</c:v>
                </c:pt>
                <c:pt idx="1">
                  <c:v>1945</c:v>
                </c:pt>
                <c:pt idx="2">
                  <c:v>3446</c:v>
                </c:pt>
                <c:pt idx="3">
                  <c:v>1482</c:v>
                </c:pt>
                <c:pt idx="4">
                  <c:v>1605</c:v>
                </c:pt>
                <c:pt idx="5">
                  <c:v>14389</c:v>
                </c:pt>
                <c:pt idx="6">
                  <c:v>11444</c:v>
                </c:pt>
                <c:pt idx="7">
                  <c:v>37031</c:v>
                </c:pt>
                <c:pt idx="8">
                  <c:v>9847</c:v>
                </c:pt>
                <c:pt idx="9">
                  <c:v>4273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61299072"/>
        <c:axId val="161304960"/>
      </c:barChart>
      <c:catAx>
        <c:axId val="161299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61304960"/>
        <c:crosses val="autoZero"/>
        <c:auto val="1"/>
        <c:lblAlgn val="ctr"/>
        <c:lblOffset val="100"/>
        <c:noMultiLvlLbl val="0"/>
      </c:catAx>
      <c:valAx>
        <c:axId val="16130496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6129907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5234628603871101"/>
          <c:y val="0.16140865700082699"/>
          <c:w val="0.21489510661345099"/>
          <c:h val="0.74790091981732099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-i</a:t>
            </a:r>
            <a:endParaRPr lang="zh-CN" altLang="en-US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6420857922104499"/>
          <c:y val="2.21776087024577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5941066461025002E-2"/>
          <c:y val="0.16143562785234"/>
          <c:w val="0.62119432263517604"/>
          <c:h val="0.7225842432246080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'[Microsoft PowerPoint 中的图表]other'!$O$2</c:f>
              <c:strCache>
                <c:ptCount val="1"/>
                <c:pt idx="0">
                  <c:v>Ala-tRNA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中的图表]other'!$P$2:$Y$2</c:f>
              <c:numCache>
                <c:formatCode>General</c:formatCode>
                <c:ptCount val="10"/>
                <c:pt idx="0">
                  <c:v>692</c:v>
                </c:pt>
                <c:pt idx="1">
                  <c:v>518</c:v>
                </c:pt>
                <c:pt idx="2">
                  <c:v>965</c:v>
                </c:pt>
                <c:pt idx="3">
                  <c:v>182</c:v>
                </c:pt>
                <c:pt idx="4">
                  <c:v>160</c:v>
                </c:pt>
                <c:pt idx="5">
                  <c:v>1064</c:v>
                </c:pt>
                <c:pt idx="6">
                  <c:v>434</c:v>
                </c:pt>
                <c:pt idx="7">
                  <c:v>477</c:v>
                </c:pt>
                <c:pt idx="8">
                  <c:v>763</c:v>
                </c:pt>
                <c:pt idx="9">
                  <c:v>397</c:v>
                </c:pt>
              </c:numCache>
            </c:numRef>
          </c:val>
        </c:ser>
        <c:ser>
          <c:idx val="1"/>
          <c:order val="1"/>
          <c:tx>
            <c:strRef>
              <c:f>'[Microsoft PowerPoint 中的图表]other'!$O$3</c:f>
              <c:strCache>
                <c:ptCount val="1"/>
                <c:pt idx="0">
                  <c:v>Arg-tRNA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中的图表]other'!$P$3:$Y$3</c:f>
              <c:numCache>
                <c:formatCode>General</c:formatCode>
                <c:ptCount val="10"/>
                <c:pt idx="0">
                  <c:v>867</c:v>
                </c:pt>
                <c:pt idx="1">
                  <c:v>667</c:v>
                </c:pt>
                <c:pt idx="2">
                  <c:v>739</c:v>
                </c:pt>
                <c:pt idx="3">
                  <c:v>377</c:v>
                </c:pt>
                <c:pt idx="4">
                  <c:v>450</c:v>
                </c:pt>
                <c:pt idx="5">
                  <c:v>1102</c:v>
                </c:pt>
                <c:pt idx="6">
                  <c:v>811</c:v>
                </c:pt>
                <c:pt idx="7">
                  <c:v>605</c:v>
                </c:pt>
                <c:pt idx="8">
                  <c:v>681</c:v>
                </c:pt>
                <c:pt idx="9">
                  <c:v>327</c:v>
                </c:pt>
              </c:numCache>
            </c:numRef>
          </c:val>
        </c:ser>
        <c:ser>
          <c:idx val="2"/>
          <c:order val="2"/>
          <c:tx>
            <c:strRef>
              <c:f>'[Microsoft PowerPoint 中的图表]other'!$O$4</c:f>
              <c:strCache>
                <c:ptCount val="1"/>
                <c:pt idx="0">
                  <c:v>Asn-tRNA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中的图表]other'!$P$4:$Y$4</c:f>
              <c:numCache>
                <c:formatCode>General</c:formatCode>
                <c:ptCount val="10"/>
                <c:pt idx="0">
                  <c:v>347</c:v>
                </c:pt>
                <c:pt idx="1">
                  <c:v>246</c:v>
                </c:pt>
                <c:pt idx="2">
                  <c:v>328</c:v>
                </c:pt>
                <c:pt idx="3">
                  <c:v>161</c:v>
                </c:pt>
                <c:pt idx="4">
                  <c:v>265</c:v>
                </c:pt>
                <c:pt idx="5">
                  <c:v>363</c:v>
                </c:pt>
                <c:pt idx="6">
                  <c:v>2426</c:v>
                </c:pt>
                <c:pt idx="7">
                  <c:v>564</c:v>
                </c:pt>
                <c:pt idx="8">
                  <c:v>440</c:v>
                </c:pt>
                <c:pt idx="9">
                  <c:v>341</c:v>
                </c:pt>
              </c:numCache>
            </c:numRef>
          </c:val>
        </c:ser>
        <c:ser>
          <c:idx val="3"/>
          <c:order val="3"/>
          <c:tx>
            <c:strRef>
              <c:f>'[Microsoft PowerPoint 中的图表]other'!$O$5</c:f>
              <c:strCache>
                <c:ptCount val="1"/>
                <c:pt idx="0">
                  <c:v>Asp-tRNA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中的图表]other'!$P$5:$Y$5</c:f>
              <c:numCache>
                <c:formatCode>General</c:formatCode>
                <c:ptCount val="10"/>
                <c:pt idx="0">
                  <c:v>490</c:v>
                </c:pt>
                <c:pt idx="1">
                  <c:v>264</c:v>
                </c:pt>
                <c:pt idx="2">
                  <c:v>349</c:v>
                </c:pt>
                <c:pt idx="3">
                  <c:v>177</c:v>
                </c:pt>
                <c:pt idx="4">
                  <c:v>111</c:v>
                </c:pt>
                <c:pt idx="5">
                  <c:v>2792</c:v>
                </c:pt>
                <c:pt idx="6">
                  <c:v>1113</c:v>
                </c:pt>
                <c:pt idx="7">
                  <c:v>1194</c:v>
                </c:pt>
                <c:pt idx="8">
                  <c:v>741</c:v>
                </c:pt>
                <c:pt idx="9">
                  <c:v>449</c:v>
                </c:pt>
              </c:numCache>
            </c:numRef>
          </c:val>
        </c:ser>
        <c:ser>
          <c:idx val="4"/>
          <c:order val="4"/>
          <c:tx>
            <c:strRef>
              <c:f>'[Microsoft PowerPoint 中的图表]other'!$O$6</c:f>
              <c:strCache>
                <c:ptCount val="1"/>
                <c:pt idx="0">
                  <c:v>Cys-tRNA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中的图表]other'!$P$6:$Y$6</c:f>
              <c:numCache>
                <c:formatCode>General</c:formatCode>
                <c:ptCount val="10"/>
                <c:pt idx="0">
                  <c:v>142</c:v>
                </c:pt>
                <c:pt idx="1">
                  <c:v>86</c:v>
                </c:pt>
                <c:pt idx="2">
                  <c:v>182</c:v>
                </c:pt>
                <c:pt idx="3">
                  <c:v>127</c:v>
                </c:pt>
                <c:pt idx="4">
                  <c:v>425</c:v>
                </c:pt>
                <c:pt idx="5">
                  <c:v>476</c:v>
                </c:pt>
                <c:pt idx="6">
                  <c:v>126</c:v>
                </c:pt>
                <c:pt idx="7">
                  <c:v>338</c:v>
                </c:pt>
                <c:pt idx="8">
                  <c:v>367</c:v>
                </c:pt>
                <c:pt idx="9">
                  <c:v>134</c:v>
                </c:pt>
              </c:numCache>
            </c:numRef>
          </c:val>
        </c:ser>
        <c:ser>
          <c:idx val="5"/>
          <c:order val="5"/>
          <c:tx>
            <c:strRef>
              <c:f>'[Microsoft PowerPoint 中的图表]other'!$O$7</c:f>
              <c:strCache>
                <c:ptCount val="1"/>
                <c:pt idx="0">
                  <c:v>Gln-tRNA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中的图表]other'!$P$7:$Y$7</c:f>
              <c:numCache>
                <c:formatCode>General</c:formatCode>
                <c:ptCount val="10"/>
                <c:pt idx="0">
                  <c:v>874</c:v>
                </c:pt>
                <c:pt idx="1">
                  <c:v>871</c:v>
                </c:pt>
                <c:pt idx="2">
                  <c:v>847</c:v>
                </c:pt>
                <c:pt idx="3">
                  <c:v>409</c:v>
                </c:pt>
                <c:pt idx="4">
                  <c:v>865</c:v>
                </c:pt>
                <c:pt idx="5">
                  <c:v>1376</c:v>
                </c:pt>
                <c:pt idx="6">
                  <c:v>3140</c:v>
                </c:pt>
                <c:pt idx="7">
                  <c:v>1660</c:v>
                </c:pt>
                <c:pt idx="8">
                  <c:v>1899</c:v>
                </c:pt>
                <c:pt idx="9">
                  <c:v>655</c:v>
                </c:pt>
              </c:numCache>
            </c:numRef>
          </c:val>
        </c:ser>
        <c:ser>
          <c:idx val="6"/>
          <c:order val="6"/>
          <c:tx>
            <c:strRef>
              <c:f>'[Microsoft PowerPoint 中的图表]other'!$O$8</c:f>
              <c:strCache>
                <c:ptCount val="1"/>
                <c:pt idx="0">
                  <c:v>Glu-tRNA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中的图表]other'!$P$8:$Y$8</c:f>
              <c:numCache>
                <c:formatCode>General</c:formatCode>
                <c:ptCount val="10"/>
                <c:pt idx="0">
                  <c:v>1813</c:v>
                </c:pt>
                <c:pt idx="1">
                  <c:v>1518</c:v>
                </c:pt>
                <c:pt idx="2">
                  <c:v>1644</c:v>
                </c:pt>
                <c:pt idx="3">
                  <c:v>974</c:v>
                </c:pt>
                <c:pt idx="4">
                  <c:v>1853</c:v>
                </c:pt>
                <c:pt idx="5">
                  <c:v>5794</c:v>
                </c:pt>
                <c:pt idx="6">
                  <c:v>2478</c:v>
                </c:pt>
                <c:pt idx="7">
                  <c:v>3181</c:v>
                </c:pt>
                <c:pt idx="8">
                  <c:v>3067</c:v>
                </c:pt>
                <c:pt idx="9">
                  <c:v>1678</c:v>
                </c:pt>
              </c:numCache>
            </c:numRef>
          </c:val>
        </c:ser>
        <c:ser>
          <c:idx val="7"/>
          <c:order val="7"/>
          <c:tx>
            <c:strRef>
              <c:f>'[Microsoft PowerPoint 中的图表]other'!$O$9</c:f>
              <c:strCache>
                <c:ptCount val="1"/>
                <c:pt idx="0">
                  <c:v>Gly-tRNA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中的图表]other'!$P$9:$Y$9</c:f>
              <c:numCache>
                <c:formatCode>General</c:formatCode>
                <c:ptCount val="10"/>
                <c:pt idx="0">
                  <c:v>3889</c:v>
                </c:pt>
                <c:pt idx="1">
                  <c:v>2757</c:v>
                </c:pt>
                <c:pt idx="2">
                  <c:v>3524</c:v>
                </c:pt>
                <c:pt idx="3">
                  <c:v>1545</c:v>
                </c:pt>
                <c:pt idx="4">
                  <c:v>2311</c:v>
                </c:pt>
                <c:pt idx="5">
                  <c:v>6013</c:v>
                </c:pt>
                <c:pt idx="6">
                  <c:v>6653</c:v>
                </c:pt>
                <c:pt idx="7">
                  <c:v>8752</c:v>
                </c:pt>
                <c:pt idx="8">
                  <c:v>4778</c:v>
                </c:pt>
                <c:pt idx="9">
                  <c:v>2442</c:v>
                </c:pt>
              </c:numCache>
            </c:numRef>
          </c:val>
        </c:ser>
        <c:ser>
          <c:idx val="8"/>
          <c:order val="8"/>
          <c:tx>
            <c:strRef>
              <c:f>'[Microsoft PowerPoint 中的图表]other'!$O$10</c:f>
              <c:strCache>
                <c:ptCount val="1"/>
                <c:pt idx="0">
                  <c:v>His-tRNA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中的图表]other'!$P$10:$Y$10</c:f>
              <c:numCache>
                <c:formatCode>General</c:formatCode>
                <c:ptCount val="10"/>
                <c:pt idx="0">
                  <c:v>877</c:v>
                </c:pt>
                <c:pt idx="1">
                  <c:v>739</c:v>
                </c:pt>
                <c:pt idx="2">
                  <c:v>1514</c:v>
                </c:pt>
                <c:pt idx="3">
                  <c:v>292</c:v>
                </c:pt>
                <c:pt idx="4">
                  <c:v>507</c:v>
                </c:pt>
                <c:pt idx="5">
                  <c:v>1450</c:v>
                </c:pt>
                <c:pt idx="6">
                  <c:v>1665</c:v>
                </c:pt>
                <c:pt idx="7">
                  <c:v>1196</c:v>
                </c:pt>
                <c:pt idx="8">
                  <c:v>782</c:v>
                </c:pt>
                <c:pt idx="9">
                  <c:v>680</c:v>
                </c:pt>
              </c:numCache>
            </c:numRef>
          </c:val>
        </c:ser>
        <c:ser>
          <c:idx val="9"/>
          <c:order val="9"/>
          <c:tx>
            <c:strRef>
              <c:f>'[Microsoft PowerPoint 中的图表]other'!$O$11</c:f>
              <c:strCache>
                <c:ptCount val="1"/>
                <c:pt idx="0">
                  <c:v>Ile-tRNA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中的图表]other'!$P$11:$Y$11</c:f>
              <c:numCache>
                <c:formatCode>General</c:formatCode>
                <c:ptCount val="10"/>
                <c:pt idx="0">
                  <c:v>165</c:v>
                </c:pt>
                <c:pt idx="1">
                  <c:v>81</c:v>
                </c:pt>
                <c:pt idx="2">
                  <c:v>70</c:v>
                </c:pt>
                <c:pt idx="3">
                  <c:v>65</c:v>
                </c:pt>
                <c:pt idx="4">
                  <c:v>108</c:v>
                </c:pt>
                <c:pt idx="5">
                  <c:v>309</c:v>
                </c:pt>
                <c:pt idx="6">
                  <c:v>702</c:v>
                </c:pt>
                <c:pt idx="7">
                  <c:v>154</c:v>
                </c:pt>
                <c:pt idx="8">
                  <c:v>224</c:v>
                </c:pt>
                <c:pt idx="9">
                  <c:v>117</c:v>
                </c:pt>
              </c:numCache>
            </c:numRef>
          </c:val>
        </c:ser>
        <c:ser>
          <c:idx val="10"/>
          <c:order val="10"/>
          <c:tx>
            <c:strRef>
              <c:f>'[Microsoft PowerPoint 中的图表]other'!$O$12</c:f>
              <c:strCache>
                <c:ptCount val="1"/>
                <c:pt idx="0">
                  <c:v>Leu-tRNA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中的图表]other'!$P$12:$Y$12</c:f>
              <c:numCache>
                <c:formatCode>General</c:formatCode>
                <c:ptCount val="10"/>
                <c:pt idx="0">
                  <c:v>631</c:v>
                </c:pt>
                <c:pt idx="1">
                  <c:v>894</c:v>
                </c:pt>
                <c:pt idx="2">
                  <c:v>983</c:v>
                </c:pt>
                <c:pt idx="3">
                  <c:v>661</c:v>
                </c:pt>
                <c:pt idx="4">
                  <c:v>1598</c:v>
                </c:pt>
                <c:pt idx="5">
                  <c:v>1294</c:v>
                </c:pt>
                <c:pt idx="6">
                  <c:v>1065</c:v>
                </c:pt>
                <c:pt idx="7">
                  <c:v>943</c:v>
                </c:pt>
                <c:pt idx="8">
                  <c:v>1687</c:v>
                </c:pt>
                <c:pt idx="9">
                  <c:v>450</c:v>
                </c:pt>
              </c:numCache>
            </c:numRef>
          </c:val>
        </c:ser>
        <c:ser>
          <c:idx val="11"/>
          <c:order val="11"/>
          <c:tx>
            <c:strRef>
              <c:f>'[Microsoft PowerPoint 中的图表]other'!$O$13</c:f>
              <c:strCache>
                <c:ptCount val="1"/>
                <c:pt idx="0">
                  <c:v>Lys-tRNA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中的图表]other'!$P$13:$Y$13</c:f>
              <c:numCache>
                <c:formatCode>General</c:formatCode>
                <c:ptCount val="10"/>
                <c:pt idx="0">
                  <c:v>1154</c:v>
                </c:pt>
                <c:pt idx="1">
                  <c:v>1033</c:v>
                </c:pt>
                <c:pt idx="2">
                  <c:v>1683</c:v>
                </c:pt>
                <c:pt idx="3">
                  <c:v>837</c:v>
                </c:pt>
                <c:pt idx="4">
                  <c:v>2742</c:v>
                </c:pt>
                <c:pt idx="5">
                  <c:v>2989</c:v>
                </c:pt>
                <c:pt idx="6">
                  <c:v>1368</c:v>
                </c:pt>
                <c:pt idx="7">
                  <c:v>1823</c:v>
                </c:pt>
                <c:pt idx="8">
                  <c:v>2436</c:v>
                </c:pt>
                <c:pt idx="9">
                  <c:v>967</c:v>
                </c:pt>
              </c:numCache>
            </c:numRef>
          </c:val>
        </c:ser>
        <c:ser>
          <c:idx val="12"/>
          <c:order val="12"/>
          <c:tx>
            <c:strRef>
              <c:f>'[Microsoft PowerPoint 中的图表]other'!$O$14</c:f>
              <c:strCache>
                <c:ptCount val="1"/>
                <c:pt idx="0">
                  <c:v>Met-tRNA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中的图表]other'!$P$14:$Y$14</c:f>
              <c:numCache>
                <c:formatCode>General</c:formatCode>
                <c:ptCount val="10"/>
                <c:pt idx="0">
                  <c:v>595</c:v>
                </c:pt>
                <c:pt idx="1">
                  <c:v>701</c:v>
                </c:pt>
                <c:pt idx="2">
                  <c:v>1006</c:v>
                </c:pt>
                <c:pt idx="3">
                  <c:v>433</c:v>
                </c:pt>
                <c:pt idx="4">
                  <c:v>682</c:v>
                </c:pt>
                <c:pt idx="5">
                  <c:v>1045</c:v>
                </c:pt>
                <c:pt idx="6">
                  <c:v>1355</c:v>
                </c:pt>
                <c:pt idx="7">
                  <c:v>711</c:v>
                </c:pt>
                <c:pt idx="8">
                  <c:v>1002</c:v>
                </c:pt>
                <c:pt idx="9">
                  <c:v>393</c:v>
                </c:pt>
              </c:numCache>
            </c:numRef>
          </c:val>
        </c:ser>
        <c:ser>
          <c:idx val="13"/>
          <c:order val="13"/>
          <c:tx>
            <c:strRef>
              <c:f>'[Microsoft PowerPoint 中的图表]other'!$O$15</c:f>
              <c:strCache>
                <c:ptCount val="1"/>
                <c:pt idx="0">
                  <c:v>Phe-tRNA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中的图表]other'!$P$15:$Y$15</c:f>
              <c:numCache>
                <c:formatCode>General</c:formatCode>
                <c:ptCount val="10"/>
                <c:pt idx="0">
                  <c:v>102</c:v>
                </c:pt>
                <c:pt idx="1">
                  <c:v>72</c:v>
                </c:pt>
                <c:pt idx="2">
                  <c:v>131</c:v>
                </c:pt>
                <c:pt idx="3">
                  <c:v>77</c:v>
                </c:pt>
                <c:pt idx="4">
                  <c:v>172</c:v>
                </c:pt>
                <c:pt idx="5">
                  <c:v>151</c:v>
                </c:pt>
                <c:pt idx="6">
                  <c:v>151</c:v>
                </c:pt>
                <c:pt idx="7">
                  <c:v>78</c:v>
                </c:pt>
                <c:pt idx="8">
                  <c:v>207</c:v>
                </c:pt>
                <c:pt idx="9">
                  <c:v>58</c:v>
                </c:pt>
              </c:numCache>
            </c:numRef>
          </c:val>
        </c:ser>
        <c:ser>
          <c:idx val="14"/>
          <c:order val="14"/>
          <c:tx>
            <c:strRef>
              <c:f>'[Microsoft PowerPoint 中的图表]other'!$O$16</c:f>
              <c:strCache>
                <c:ptCount val="1"/>
                <c:pt idx="0">
                  <c:v>Pro-tRNA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中的图表]other'!$P$16:$Y$16</c:f>
              <c:numCache>
                <c:formatCode>General</c:formatCode>
                <c:ptCount val="10"/>
                <c:pt idx="0">
                  <c:v>669</c:v>
                </c:pt>
                <c:pt idx="1">
                  <c:v>578</c:v>
                </c:pt>
                <c:pt idx="2">
                  <c:v>693</c:v>
                </c:pt>
                <c:pt idx="3">
                  <c:v>285</c:v>
                </c:pt>
                <c:pt idx="4">
                  <c:v>738</c:v>
                </c:pt>
                <c:pt idx="5">
                  <c:v>1706</c:v>
                </c:pt>
                <c:pt idx="6">
                  <c:v>1097</c:v>
                </c:pt>
                <c:pt idx="7">
                  <c:v>729</c:v>
                </c:pt>
                <c:pt idx="8">
                  <c:v>1443</c:v>
                </c:pt>
                <c:pt idx="9">
                  <c:v>354</c:v>
                </c:pt>
              </c:numCache>
            </c:numRef>
          </c:val>
        </c:ser>
        <c:ser>
          <c:idx val="15"/>
          <c:order val="15"/>
          <c:tx>
            <c:strRef>
              <c:f>'[Microsoft PowerPoint 中的图表]other'!$O$17</c:f>
              <c:strCache>
                <c:ptCount val="1"/>
                <c:pt idx="0">
                  <c:v>Ser-tRNA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中的图表]other'!$P$17:$Y$17</c:f>
              <c:numCache>
                <c:formatCode>General</c:formatCode>
                <c:ptCount val="10"/>
                <c:pt idx="0">
                  <c:v>738</c:v>
                </c:pt>
                <c:pt idx="1">
                  <c:v>613</c:v>
                </c:pt>
                <c:pt idx="2">
                  <c:v>1178</c:v>
                </c:pt>
                <c:pt idx="3">
                  <c:v>226</c:v>
                </c:pt>
                <c:pt idx="4">
                  <c:v>494</c:v>
                </c:pt>
                <c:pt idx="5">
                  <c:v>1437</c:v>
                </c:pt>
                <c:pt idx="6">
                  <c:v>1013</c:v>
                </c:pt>
                <c:pt idx="7">
                  <c:v>674</c:v>
                </c:pt>
                <c:pt idx="8">
                  <c:v>1021</c:v>
                </c:pt>
                <c:pt idx="9">
                  <c:v>541</c:v>
                </c:pt>
              </c:numCache>
            </c:numRef>
          </c:val>
        </c:ser>
        <c:ser>
          <c:idx val="16"/>
          <c:order val="16"/>
          <c:tx>
            <c:strRef>
              <c:f>'[Microsoft PowerPoint 中的图表]other'!$O$18</c:f>
              <c:strCache>
                <c:ptCount val="1"/>
                <c:pt idx="0">
                  <c:v>Thr-tRNA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中的图表]other'!$P$18:$Y$18</c:f>
              <c:numCache>
                <c:formatCode>General</c:formatCode>
                <c:ptCount val="10"/>
                <c:pt idx="0">
                  <c:v>336</c:v>
                </c:pt>
                <c:pt idx="1">
                  <c:v>270</c:v>
                </c:pt>
                <c:pt idx="2">
                  <c:v>295</c:v>
                </c:pt>
                <c:pt idx="3">
                  <c:v>122</c:v>
                </c:pt>
                <c:pt idx="4">
                  <c:v>175</c:v>
                </c:pt>
                <c:pt idx="5">
                  <c:v>706</c:v>
                </c:pt>
                <c:pt idx="6">
                  <c:v>679</c:v>
                </c:pt>
                <c:pt idx="7">
                  <c:v>470</c:v>
                </c:pt>
                <c:pt idx="8">
                  <c:v>491</c:v>
                </c:pt>
                <c:pt idx="9">
                  <c:v>203</c:v>
                </c:pt>
              </c:numCache>
            </c:numRef>
          </c:val>
        </c:ser>
        <c:ser>
          <c:idx val="17"/>
          <c:order val="17"/>
          <c:tx>
            <c:strRef>
              <c:f>'[Microsoft PowerPoint 中的图表]other'!$O$19</c:f>
              <c:strCache>
                <c:ptCount val="1"/>
                <c:pt idx="0">
                  <c:v>Trp-tRNA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中的图表]other'!$P$19:$Y$19</c:f>
              <c:numCache>
                <c:formatCode>General</c:formatCode>
                <c:ptCount val="10"/>
                <c:pt idx="0">
                  <c:v>60</c:v>
                </c:pt>
                <c:pt idx="1">
                  <c:v>95</c:v>
                </c:pt>
                <c:pt idx="2">
                  <c:v>60</c:v>
                </c:pt>
                <c:pt idx="3">
                  <c:v>36</c:v>
                </c:pt>
                <c:pt idx="4">
                  <c:v>69</c:v>
                </c:pt>
                <c:pt idx="5">
                  <c:v>53</c:v>
                </c:pt>
                <c:pt idx="6">
                  <c:v>145</c:v>
                </c:pt>
                <c:pt idx="7">
                  <c:v>87</c:v>
                </c:pt>
                <c:pt idx="8">
                  <c:v>146</c:v>
                </c:pt>
                <c:pt idx="9">
                  <c:v>33</c:v>
                </c:pt>
              </c:numCache>
            </c:numRef>
          </c:val>
        </c:ser>
        <c:ser>
          <c:idx val="18"/>
          <c:order val="18"/>
          <c:tx>
            <c:strRef>
              <c:f>'[Microsoft PowerPoint 中的图表]other'!$O$20</c:f>
              <c:strCache>
                <c:ptCount val="1"/>
                <c:pt idx="0">
                  <c:v>Tyr-tRNA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中的图表]other'!$P$20:$Y$20</c:f>
              <c:numCache>
                <c:formatCode>General</c:formatCode>
                <c:ptCount val="10"/>
                <c:pt idx="0">
                  <c:v>19</c:v>
                </c:pt>
                <c:pt idx="1">
                  <c:v>48</c:v>
                </c:pt>
                <c:pt idx="2">
                  <c:v>71</c:v>
                </c:pt>
                <c:pt idx="3">
                  <c:v>32</c:v>
                </c:pt>
                <c:pt idx="4">
                  <c:v>89</c:v>
                </c:pt>
                <c:pt idx="5">
                  <c:v>64</c:v>
                </c:pt>
                <c:pt idx="6">
                  <c:v>81</c:v>
                </c:pt>
                <c:pt idx="7">
                  <c:v>60</c:v>
                </c:pt>
                <c:pt idx="8">
                  <c:v>74</c:v>
                </c:pt>
                <c:pt idx="9">
                  <c:v>26</c:v>
                </c:pt>
              </c:numCache>
            </c:numRef>
          </c:val>
        </c:ser>
        <c:ser>
          <c:idx val="19"/>
          <c:order val="19"/>
          <c:tx>
            <c:strRef>
              <c:f>'[Microsoft PowerPoint 中的图表]other'!$O$21</c:f>
              <c:strCache>
                <c:ptCount val="1"/>
                <c:pt idx="0">
                  <c:v>Val-tRNA</c:v>
                </c:pt>
              </c:strCache>
            </c:strRef>
          </c:tx>
          <c:invertIfNegative val="0"/>
          <c:cat>
            <c:strRef>
              <c:f>'[Microsoft PowerPoint 中的图表]other'!$P$1:$Y$1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中的图表]other'!$P$21:$Y$21</c:f>
              <c:numCache>
                <c:formatCode>General</c:formatCode>
                <c:ptCount val="10"/>
                <c:pt idx="0">
                  <c:v>947</c:v>
                </c:pt>
                <c:pt idx="1">
                  <c:v>883</c:v>
                </c:pt>
                <c:pt idx="2">
                  <c:v>1382</c:v>
                </c:pt>
                <c:pt idx="3">
                  <c:v>451</c:v>
                </c:pt>
                <c:pt idx="4">
                  <c:v>811</c:v>
                </c:pt>
                <c:pt idx="5">
                  <c:v>1611</c:v>
                </c:pt>
                <c:pt idx="6">
                  <c:v>1451</c:v>
                </c:pt>
                <c:pt idx="7">
                  <c:v>2415</c:v>
                </c:pt>
                <c:pt idx="8">
                  <c:v>1299</c:v>
                </c:pt>
                <c:pt idx="9">
                  <c:v>802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61377664"/>
        <c:axId val="161387648"/>
      </c:barChart>
      <c:catAx>
        <c:axId val="16137766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61387648"/>
        <c:crosses val="autoZero"/>
        <c:auto val="1"/>
        <c:lblAlgn val="ctr"/>
        <c:lblOffset val="100"/>
        <c:noMultiLvlLbl val="0"/>
      </c:catAx>
      <c:valAx>
        <c:axId val="16138764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crossAx val="16137766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1480116043751096"/>
          <c:y val="0.13049810847193"/>
          <c:w val="0.22467996475337201"/>
          <c:h val="0.77939848677754398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437273130548E-2"/>
          <c:y val="4.9203379101473502E-2"/>
          <c:w val="0.57148826360501204"/>
          <c:h val="0.87881577412803003"/>
        </c:manualLayout>
      </c:layout>
      <c:pieChart>
        <c:varyColors val="1"/>
        <c:ser>
          <c:idx val="0"/>
          <c:order val="0"/>
          <c:tx>
            <c:strRef>
              <c:f>Sheet10!$B$23</c:f>
              <c:strCache>
                <c:ptCount val="1"/>
                <c:pt idx="0">
                  <c:v>tRNA-3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chemeClr val="accent3"/>
              </a:solidFill>
            </c:spPr>
          </c:dPt>
          <c:dPt>
            <c:idx val="3"/>
            <c:bubble3D val="0"/>
            <c:spPr>
              <a:solidFill>
                <a:srgbClr val="7030A0"/>
              </a:solidFill>
            </c:spPr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Sheet10!$A$24:$A$28</c:f>
              <c:strCache>
                <c:ptCount val="5"/>
                <c:pt idx="0">
                  <c:v>Ala-tRNA</c:v>
                </c:pt>
                <c:pt idx="1">
                  <c:v>Asp-tRNA</c:v>
                </c:pt>
                <c:pt idx="2">
                  <c:v>Glu-tRNA</c:v>
                </c:pt>
                <c:pt idx="3">
                  <c:v>Val-tRNA</c:v>
                </c:pt>
                <c:pt idx="4">
                  <c:v>other</c:v>
                </c:pt>
              </c:strCache>
            </c:strRef>
          </c:cat>
          <c:val>
            <c:numRef>
              <c:f>Sheet10!$B$24:$B$28</c:f>
              <c:numCache>
                <c:formatCode>General</c:formatCode>
                <c:ptCount val="5"/>
                <c:pt idx="0">
                  <c:v>26.18865948993189</c:v>
                </c:pt>
                <c:pt idx="1">
                  <c:v>16.080530683118479</c:v>
                </c:pt>
                <c:pt idx="2">
                  <c:v>13.04258634514836</c:v>
                </c:pt>
                <c:pt idx="3">
                  <c:v>19.46714428445074</c:v>
                </c:pt>
                <c:pt idx="4">
                  <c:v>25.22107919735053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4354315372266604"/>
          <c:y val="0.12203004891684099"/>
          <c:w val="0.45413572933122698"/>
          <c:h val="0.63693658280922405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en-US" altLang="zh-CN" sz="1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Length distribution of </a:t>
            </a:r>
            <a:r>
              <a:rPr lang="en-US" altLang="en-US" sz="12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en-US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from cell culture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endParaRPr lang="en-US" altLang="en-US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72164447215129"/>
          <c:y val="4.11574074074074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Sheet3!$AT$1</c:f>
              <c:strCache>
                <c:ptCount val="1"/>
                <c:pt idx="0">
                  <c:v>tRNA-i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Sheet3!$AU$2:$AU$27</c:f>
                <c:numCache>
                  <c:formatCode>General</c:formatCode>
                  <c:ptCount val="26"/>
                  <c:pt idx="0">
                    <c:v>4.2906675016285076</c:v>
                  </c:pt>
                  <c:pt idx="1">
                    <c:v>1.0525911049005121</c:v>
                  </c:pt>
                  <c:pt idx="2">
                    <c:v>0.29456685269945299</c:v>
                  </c:pt>
                  <c:pt idx="3">
                    <c:v>0.17526821014893301</c:v>
                  </c:pt>
                  <c:pt idx="4">
                    <c:v>9.8537314868532205E-2</c:v>
                  </c:pt>
                  <c:pt idx="5">
                    <c:v>5.7302596703357701E-3</c:v>
                  </c:pt>
                  <c:pt idx="6">
                    <c:v>0.14221285591899699</c:v>
                  </c:pt>
                  <c:pt idx="7">
                    <c:v>9.6174573562436305E-2</c:v>
                  </c:pt>
                  <c:pt idx="8">
                    <c:v>6.4183422114669798E-3</c:v>
                  </c:pt>
                  <c:pt idx="9">
                    <c:v>8.3878453918541998E-2</c:v>
                  </c:pt>
                  <c:pt idx="10">
                    <c:v>0.14166764992720701</c:v>
                  </c:pt>
                  <c:pt idx="11">
                    <c:v>3.3453042459634097E-2</c:v>
                  </c:pt>
                  <c:pt idx="12">
                    <c:v>5.2780144397907403E-2</c:v>
                  </c:pt>
                  <c:pt idx="13">
                    <c:v>0.68947781708949996</c:v>
                  </c:pt>
                  <c:pt idx="14">
                    <c:v>1.8224962247106471</c:v>
                  </c:pt>
                  <c:pt idx="15">
                    <c:v>3.040188007688875</c:v>
                  </c:pt>
                  <c:pt idx="16">
                    <c:v>0.45226051924592903</c:v>
                  </c:pt>
                  <c:pt idx="17">
                    <c:v>0.43910295411409</c:v>
                  </c:pt>
                  <c:pt idx="18">
                    <c:v>5.8463263907377098E-2</c:v>
                  </c:pt>
                  <c:pt idx="19">
                    <c:v>4.69502351597176E-2</c:v>
                  </c:pt>
                  <c:pt idx="20">
                    <c:v>7.3906034791146102E-2</c:v>
                  </c:pt>
                  <c:pt idx="21">
                    <c:v>2.3864296919516002E-2</c:v>
                  </c:pt>
                  <c:pt idx="22">
                    <c:v>3.4558288123175601E-2</c:v>
                  </c:pt>
                  <c:pt idx="23">
                    <c:v>4.76952863122411E-4</c:v>
                  </c:pt>
                  <c:pt idx="24">
                    <c:v>4.4781241734863898E-2</c:v>
                  </c:pt>
                </c:numCache>
              </c:numRef>
            </c:plus>
            <c:minus>
              <c:numRef>
                <c:f>Sheet3!$AU$2:$AU$26</c:f>
                <c:numCache>
                  <c:formatCode>General</c:formatCode>
                  <c:ptCount val="25"/>
                  <c:pt idx="0">
                    <c:v>4.2906675016285076</c:v>
                  </c:pt>
                  <c:pt idx="1">
                    <c:v>1.0525911049005121</c:v>
                  </c:pt>
                  <c:pt idx="2">
                    <c:v>0.29456685269945299</c:v>
                  </c:pt>
                  <c:pt idx="3">
                    <c:v>0.17526821014893301</c:v>
                  </c:pt>
                  <c:pt idx="4">
                    <c:v>9.8537314868532205E-2</c:v>
                  </c:pt>
                  <c:pt idx="5">
                    <c:v>5.7302596703357701E-3</c:v>
                  </c:pt>
                  <c:pt idx="6">
                    <c:v>0.14221285591899699</c:v>
                  </c:pt>
                  <c:pt idx="7">
                    <c:v>9.6174573562436305E-2</c:v>
                  </c:pt>
                  <c:pt idx="8">
                    <c:v>6.4183422114669798E-3</c:v>
                  </c:pt>
                  <c:pt idx="9">
                    <c:v>8.3878453918541998E-2</c:v>
                  </c:pt>
                  <c:pt idx="10">
                    <c:v>0.14166764992720701</c:v>
                  </c:pt>
                  <c:pt idx="11">
                    <c:v>3.3453042459634097E-2</c:v>
                  </c:pt>
                  <c:pt idx="12">
                    <c:v>5.2780144397907403E-2</c:v>
                  </c:pt>
                  <c:pt idx="13">
                    <c:v>0.68947781708949996</c:v>
                  </c:pt>
                  <c:pt idx="14">
                    <c:v>1.8224962247106471</c:v>
                  </c:pt>
                  <c:pt idx="15">
                    <c:v>3.040188007688875</c:v>
                  </c:pt>
                  <c:pt idx="16">
                    <c:v>0.45226051924592903</c:v>
                  </c:pt>
                  <c:pt idx="17">
                    <c:v>0.43910295411409</c:v>
                  </c:pt>
                  <c:pt idx="18">
                    <c:v>5.8463263907377098E-2</c:v>
                  </c:pt>
                  <c:pt idx="19">
                    <c:v>4.69502351597176E-2</c:v>
                  </c:pt>
                  <c:pt idx="20">
                    <c:v>7.3906034791146102E-2</c:v>
                  </c:pt>
                  <c:pt idx="21">
                    <c:v>2.3864296919516002E-2</c:v>
                  </c:pt>
                  <c:pt idx="22">
                    <c:v>3.4558288123175601E-2</c:v>
                  </c:pt>
                  <c:pt idx="23">
                    <c:v>4.76952863122411E-4</c:v>
                  </c:pt>
                  <c:pt idx="24">
                    <c:v>4.4781241734863898E-2</c:v>
                  </c:pt>
                </c:numCache>
              </c:numRef>
            </c:minus>
          </c:errBars>
          <c:cat>
            <c:numRef>
              <c:f>Sheet3!$AS$2:$AS$26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Sheet3!$AT$2:$AT$26</c:f>
              <c:numCache>
                <c:formatCode>General</c:formatCode>
                <c:ptCount val="25"/>
                <c:pt idx="0">
                  <c:v>15.604042536159371</c:v>
                </c:pt>
                <c:pt idx="1">
                  <c:v>6.9398184541459713</c:v>
                </c:pt>
                <c:pt idx="2">
                  <c:v>2.6817884522721092</c:v>
                </c:pt>
                <c:pt idx="3">
                  <c:v>2.1050876390982389</c:v>
                </c:pt>
                <c:pt idx="4">
                  <c:v>2.0555421279250781</c:v>
                </c:pt>
                <c:pt idx="5">
                  <c:v>1.304405262361314</c:v>
                </c:pt>
                <c:pt idx="6">
                  <c:v>0.84732056996301697</c:v>
                </c:pt>
                <c:pt idx="7">
                  <c:v>0.86894797818494796</c:v>
                </c:pt>
                <c:pt idx="8">
                  <c:v>0.69476224599899505</c:v>
                </c:pt>
                <c:pt idx="9">
                  <c:v>1.2819258645506439</c:v>
                </c:pt>
                <c:pt idx="10">
                  <c:v>1.6808573125931781</c:v>
                </c:pt>
                <c:pt idx="11">
                  <c:v>2.836375721231065</c:v>
                </c:pt>
                <c:pt idx="12">
                  <c:v>5.1609961096765407</c:v>
                </c:pt>
                <c:pt idx="13">
                  <c:v>7.01069877560602</c:v>
                </c:pt>
                <c:pt idx="14">
                  <c:v>12.19068807554342</c:v>
                </c:pt>
                <c:pt idx="15">
                  <c:v>16.594667626248899</c:v>
                </c:pt>
                <c:pt idx="16">
                  <c:v>8.6130657107909734</c:v>
                </c:pt>
                <c:pt idx="17">
                  <c:v>3.2442776415280838</c:v>
                </c:pt>
                <c:pt idx="18">
                  <c:v>3.0352208892403238</c:v>
                </c:pt>
                <c:pt idx="19">
                  <c:v>1.630371974536065</c:v>
                </c:pt>
                <c:pt idx="20">
                  <c:v>1.415349493336463</c:v>
                </c:pt>
                <c:pt idx="21">
                  <c:v>1.106800305480738</c:v>
                </c:pt>
                <c:pt idx="22">
                  <c:v>0.587451712010016</c:v>
                </c:pt>
                <c:pt idx="23">
                  <c:v>0.303549669191233</c:v>
                </c:pt>
                <c:pt idx="24">
                  <c:v>0.20598785232729599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3787136"/>
        <c:axId val="123789312"/>
      </c:barChart>
      <c:catAx>
        <c:axId val="123787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CN"/>
                  <a:t>Size (nt)</a:t>
                </a:r>
                <a:endParaRPr lang="zh-CN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23789312"/>
        <c:crosses val="autoZero"/>
        <c:auto val="1"/>
        <c:lblAlgn val="ctr"/>
        <c:lblOffset val="100"/>
        <c:noMultiLvlLbl val="0"/>
      </c:catAx>
      <c:valAx>
        <c:axId val="1237893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/>
                  <a:t>Percentage (%)</a:t>
                </a:r>
                <a:endParaRPr lang="zh-CN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23787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Sheet10!$F$23</c:f>
              <c:strCache>
                <c:ptCount val="1"/>
                <c:pt idx="0">
                  <c:v>other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Sheet10!$E$24:$E$32</c:f>
              <c:strCache>
                <c:ptCount val="9"/>
                <c:pt idx="0">
                  <c:v>Ala-tRNA</c:v>
                </c:pt>
                <c:pt idx="1">
                  <c:v>Asp-tRNA</c:v>
                </c:pt>
                <c:pt idx="2">
                  <c:v>Glu-tRNA</c:v>
                </c:pt>
                <c:pt idx="3">
                  <c:v>Gly-tRNA</c:v>
                </c:pt>
                <c:pt idx="4">
                  <c:v>His-tRNA</c:v>
                </c:pt>
                <c:pt idx="5">
                  <c:v>Lys-tRNA</c:v>
                </c:pt>
                <c:pt idx="6">
                  <c:v>Thr-tRNA</c:v>
                </c:pt>
                <c:pt idx="7">
                  <c:v>Val-tRNA</c:v>
                </c:pt>
                <c:pt idx="8">
                  <c:v>other</c:v>
                </c:pt>
              </c:strCache>
            </c:strRef>
          </c:cat>
          <c:val>
            <c:numRef>
              <c:f>Sheet10!$F$24:$F$32</c:f>
              <c:numCache>
                <c:formatCode>General</c:formatCode>
                <c:ptCount val="9"/>
                <c:pt idx="0">
                  <c:v>3.0729710613139449</c:v>
                </c:pt>
                <c:pt idx="1">
                  <c:v>5.4369153409726101</c:v>
                </c:pt>
                <c:pt idx="2">
                  <c:v>12.039437687929929</c:v>
                </c:pt>
                <c:pt idx="3">
                  <c:v>31.855174531218889</c:v>
                </c:pt>
                <c:pt idx="4">
                  <c:v>3.7126285792624971</c:v>
                </c:pt>
                <c:pt idx="5">
                  <c:v>14.063694411823359</c:v>
                </c:pt>
                <c:pt idx="6">
                  <c:v>9.8155422843309186</c:v>
                </c:pt>
                <c:pt idx="7">
                  <c:v>9.0651381341418702</c:v>
                </c:pt>
                <c:pt idx="8">
                  <c:v>10.93849796900599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195682935814201"/>
          <c:y val="7.9939649996274703E-2"/>
          <c:w val="0.27521722732561898"/>
          <c:h val="0.90273821158877898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135416666666667"/>
          <c:y val="0.13546622381570625"/>
          <c:w val="0.56804270833333337"/>
          <c:h val="0.6168373649944630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Sheet1!$O$2</c:f>
              <c:strCache>
                <c:ptCount val="1"/>
                <c:pt idx="0">
                  <c:v>miRNA</c:v>
                </c:pt>
              </c:strCache>
            </c:strRef>
          </c:tx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Sheet1!$P$2:$Y$2</c:f>
              <c:numCache>
                <c:formatCode>General</c:formatCode>
                <c:ptCount val="10"/>
                <c:pt idx="0">
                  <c:v>38136047</c:v>
                </c:pt>
                <c:pt idx="1">
                  <c:v>41567628</c:v>
                </c:pt>
                <c:pt idx="2">
                  <c:v>41693882</c:v>
                </c:pt>
                <c:pt idx="3">
                  <c:v>10887541</c:v>
                </c:pt>
                <c:pt idx="4">
                  <c:v>28006058</c:v>
                </c:pt>
                <c:pt idx="5">
                  <c:v>38337363</c:v>
                </c:pt>
                <c:pt idx="6">
                  <c:v>40698498</c:v>
                </c:pt>
                <c:pt idx="7">
                  <c:v>12689381</c:v>
                </c:pt>
                <c:pt idx="8">
                  <c:v>27370341</c:v>
                </c:pt>
                <c:pt idx="9">
                  <c:v>29845480</c:v>
                </c:pt>
              </c:numCache>
            </c:numRef>
          </c:val>
        </c:ser>
        <c:ser>
          <c:idx val="1"/>
          <c:order val="1"/>
          <c:tx>
            <c:strRef>
              <c:f>Sheet1!$O$3</c:f>
              <c:strCache>
                <c:ptCount val="1"/>
                <c:pt idx="0">
                  <c:v>rRNA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Sheet1!$P$3:$Y$3</c:f>
              <c:numCache>
                <c:formatCode>General</c:formatCode>
                <c:ptCount val="10"/>
                <c:pt idx="0">
                  <c:v>224514</c:v>
                </c:pt>
                <c:pt idx="1">
                  <c:v>135726</c:v>
                </c:pt>
                <c:pt idx="2">
                  <c:v>246632</c:v>
                </c:pt>
                <c:pt idx="3">
                  <c:v>66624</c:v>
                </c:pt>
                <c:pt idx="4">
                  <c:v>75966</c:v>
                </c:pt>
                <c:pt idx="5">
                  <c:v>224179</c:v>
                </c:pt>
                <c:pt idx="6">
                  <c:v>226890</c:v>
                </c:pt>
                <c:pt idx="7">
                  <c:v>128887</c:v>
                </c:pt>
                <c:pt idx="8">
                  <c:v>330703</c:v>
                </c:pt>
                <c:pt idx="9">
                  <c:v>216089</c:v>
                </c:pt>
              </c:numCache>
            </c:numRef>
          </c:val>
        </c:ser>
        <c:ser>
          <c:idx val="2"/>
          <c:order val="2"/>
          <c:tx>
            <c:strRef>
              <c:f>Sheet1!$O$4</c:f>
              <c:strCache>
                <c:ptCount val="1"/>
                <c:pt idx="0">
                  <c:v>snRNA</c:v>
                </c:pt>
              </c:strCache>
            </c:strRef>
          </c:tx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Sheet1!$P$4:$Y$4</c:f>
              <c:numCache>
                <c:formatCode>General</c:formatCode>
                <c:ptCount val="10"/>
                <c:pt idx="0">
                  <c:v>10033</c:v>
                </c:pt>
                <c:pt idx="1">
                  <c:v>7417</c:v>
                </c:pt>
                <c:pt idx="2">
                  <c:v>12716</c:v>
                </c:pt>
                <c:pt idx="3">
                  <c:v>2544</c:v>
                </c:pt>
                <c:pt idx="4">
                  <c:v>5096</c:v>
                </c:pt>
                <c:pt idx="5">
                  <c:v>11053</c:v>
                </c:pt>
                <c:pt idx="6">
                  <c:v>14133</c:v>
                </c:pt>
                <c:pt idx="7">
                  <c:v>8611</c:v>
                </c:pt>
                <c:pt idx="8">
                  <c:v>13537</c:v>
                </c:pt>
                <c:pt idx="9">
                  <c:v>12438</c:v>
                </c:pt>
              </c:numCache>
            </c:numRef>
          </c:val>
        </c:ser>
        <c:ser>
          <c:idx val="3"/>
          <c:order val="3"/>
          <c:tx>
            <c:strRef>
              <c:f>Sheet1!$O$5</c:f>
              <c:strCache>
                <c:ptCount val="1"/>
                <c:pt idx="0">
                  <c:v>snoRNA</c:v>
                </c:pt>
              </c:strCache>
            </c:strRef>
          </c:tx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Sheet1!$P$5:$Y$5</c:f>
              <c:numCache>
                <c:formatCode>General</c:formatCode>
                <c:ptCount val="10"/>
                <c:pt idx="0">
                  <c:v>5504</c:v>
                </c:pt>
                <c:pt idx="1">
                  <c:v>1</c:v>
                </c:pt>
                <c:pt idx="2">
                  <c:v>7468</c:v>
                </c:pt>
                <c:pt idx="3">
                  <c:v>2277</c:v>
                </c:pt>
                <c:pt idx="4">
                  <c:v>9414</c:v>
                </c:pt>
                <c:pt idx="5">
                  <c:v>3</c:v>
                </c:pt>
                <c:pt idx="6">
                  <c:v>1</c:v>
                </c:pt>
                <c:pt idx="7">
                  <c:v>14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</c:ser>
        <c:ser>
          <c:idx val="4"/>
          <c:order val="4"/>
          <c:tx>
            <c:strRef>
              <c:f>Sheet1!$O$6</c:f>
              <c:strCache>
                <c:ptCount val="1"/>
                <c:pt idx="0">
                  <c:v>tRNA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Sheet1!$P$6:$Y$6</c:f>
              <c:numCache>
                <c:formatCode>General</c:formatCode>
                <c:ptCount val="10"/>
                <c:pt idx="0">
                  <c:v>84047</c:v>
                </c:pt>
                <c:pt idx="1">
                  <c:v>58187</c:v>
                </c:pt>
                <c:pt idx="2">
                  <c:v>89561</c:v>
                </c:pt>
                <c:pt idx="3">
                  <c:v>36609</c:v>
                </c:pt>
                <c:pt idx="4">
                  <c:v>77046</c:v>
                </c:pt>
                <c:pt idx="5">
                  <c:v>169763</c:v>
                </c:pt>
                <c:pt idx="6">
                  <c:v>163127</c:v>
                </c:pt>
                <c:pt idx="7">
                  <c:v>66284</c:v>
                </c:pt>
                <c:pt idx="8">
                  <c:v>304262</c:v>
                </c:pt>
                <c:pt idx="9">
                  <c:v>398647</c:v>
                </c:pt>
              </c:numCache>
            </c:numRef>
          </c:val>
        </c:ser>
        <c:ser>
          <c:idx val="5"/>
          <c:order val="5"/>
          <c:tx>
            <c:strRef>
              <c:f>Sheet1!$O$7</c:f>
              <c:strCache>
                <c:ptCount val="1"/>
                <c:pt idx="0">
                  <c:v>other</c:v>
                </c:pt>
              </c:strCache>
            </c:strRef>
          </c:tx>
          <c:invertIfNegative val="0"/>
          <c:cat>
            <c:strRef>
              <c:f>Sheet1!$P$1:$Y$1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Sheet1!$P$7:$Y$7</c:f>
              <c:numCache>
                <c:formatCode>General</c:formatCode>
                <c:ptCount val="10"/>
                <c:pt idx="0">
                  <c:v>56905</c:v>
                </c:pt>
                <c:pt idx="1">
                  <c:v>67108</c:v>
                </c:pt>
                <c:pt idx="2">
                  <c:v>67413</c:v>
                </c:pt>
                <c:pt idx="3">
                  <c:v>20960</c:v>
                </c:pt>
                <c:pt idx="4">
                  <c:v>43090</c:v>
                </c:pt>
                <c:pt idx="5">
                  <c:v>57337</c:v>
                </c:pt>
                <c:pt idx="6">
                  <c:v>65824</c:v>
                </c:pt>
                <c:pt idx="7">
                  <c:v>32012</c:v>
                </c:pt>
                <c:pt idx="8">
                  <c:v>73610</c:v>
                </c:pt>
                <c:pt idx="9">
                  <c:v>57963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58966144"/>
        <c:axId val="158967680"/>
      </c:barChart>
      <c:catAx>
        <c:axId val="158966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CN"/>
          </a:p>
        </c:txPr>
        <c:crossAx val="158967680"/>
        <c:crosses val="autoZero"/>
        <c:auto val="1"/>
        <c:lblAlgn val="ctr"/>
        <c:lblOffset val="100"/>
        <c:noMultiLvlLbl val="0"/>
      </c:catAx>
      <c:valAx>
        <c:axId val="1589676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 dirty="0" smtClean="0">
                    <a:latin typeface="Times New Roman" pitchFamily="18" charset="0"/>
                    <a:cs typeface="Times New Roman" pitchFamily="18" charset="0"/>
                  </a:rPr>
                  <a:t>Percentage (%)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CN"/>
          </a:p>
        </c:txPr>
        <c:crossAx val="158966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470522479567914"/>
          <c:y val="0.1144552602122213"/>
          <c:w val="0.24529477520432086"/>
          <c:h val="0.64609026249835588"/>
        </c:manualLayout>
      </c:layout>
      <c:overlay val="0"/>
      <c:txPr>
        <a:bodyPr/>
        <a:lstStyle/>
        <a:p>
          <a:pPr>
            <a:defRPr sz="1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CN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119305555555556"/>
          <c:y val="0.13461634546752319"/>
          <c:w val="0.60815243055555557"/>
          <c:h val="0.6052075898167975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'[Microsoft PowerPoint 中的图表]Sheet1'!$Q$32</c:f>
              <c:strCache>
                <c:ptCount val="1"/>
                <c:pt idx="0">
                  <c:v>tRNA-3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'[Microsoft PowerPoint 中的图表]Sheet1'!$P$33:$P$42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中的图表]Sheet1'!$Q$33:$Q$42</c:f>
              <c:numCache>
                <c:formatCode>General</c:formatCode>
                <c:ptCount val="10"/>
                <c:pt idx="0">
                  <c:v>7916</c:v>
                </c:pt>
                <c:pt idx="1">
                  <c:v>7617</c:v>
                </c:pt>
                <c:pt idx="2">
                  <c:v>13806</c:v>
                </c:pt>
                <c:pt idx="3">
                  <c:v>15616</c:v>
                </c:pt>
                <c:pt idx="4">
                  <c:v>56232</c:v>
                </c:pt>
                <c:pt idx="5">
                  <c:v>10386</c:v>
                </c:pt>
                <c:pt idx="6">
                  <c:v>33039</c:v>
                </c:pt>
                <c:pt idx="7">
                  <c:v>2902</c:v>
                </c:pt>
                <c:pt idx="8">
                  <c:v>17726</c:v>
                </c:pt>
                <c:pt idx="9">
                  <c:v>9262</c:v>
                </c:pt>
              </c:numCache>
            </c:numRef>
          </c:val>
        </c:ser>
        <c:ser>
          <c:idx val="1"/>
          <c:order val="1"/>
          <c:tx>
            <c:strRef>
              <c:f>'[Microsoft PowerPoint 中的图表]Sheet1'!$R$32</c:f>
              <c:strCache>
                <c:ptCount val="1"/>
                <c:pt idx="0">
                  <c:v>tRNA-5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'[Microsoft PowerPoint 中的图表]Sheet1'!$P$33:$P$42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中的图表]Sheet1'!$R$33:$R$42</c:f>
              <c:numCache>
                <c:formatCode>General</c:formatCode>
                <c:ptCount val="10"/>
                <c:pt idx="0">
                  <c:v>56965</c:v>
                </c:pt>
                <c:pt idx="1">
                  <c:v>37363</c:v>
                </c:pt>
                <c:pt idx="2">
                  <c:v>57552</c:v>
                </c:pt>
                <c:pt idx="3">
                  <c:v>19614</c:v>
                </c:pt>
                <c:pt idx="4">
                  <c:v>27216</c:v>
                </c:pt>
                <c:pt idx="5">
                  <c:v>127890</c:v>
                </c:pt>
                <c:pt idx="6">
                  <c:v>115304</c:v>
                </c:pt>
                <c:pt idx="7">
                  <c:v>49955</c:v>
                </c:pt>
                <c:pt idx="8">
                  <c:v>224783</c:v>
                </c:pt>
                <c:pt idx="9">
                  <c:v>349724</c:v>
                </c:pt>
              </c:numCache>
            </c:numRef>
          </c:val>
        </c:ser>
        <c:ser>
          <c:idx val="2"/>
          <c:order val="2"/>
          <c:tx>
            <c:strRef>
              <c:f>'[Microsoft PowerPoint 中的图表]Sheet1'!$S$32</c:f>
              <c:strCache>
                <c:ptCount val="1"/>
                <c:pt idx="0">
                  <c:v>tRNA-i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'[Microsoft PowerPoint 中的图表]Sheet1'!$P$33:$P$42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'[Microsoft PowerPoint 中的图表]Sheet1'!$S$33:$S$42</c:f>
              <c:numCache>
                <c:formatCode>General</c:formatCode>
                <c:ptCount val="10"/>
                <c:pt idx="0">
                  <c:v>15409</c:v>
                </c:pt>
                <c:pt idx="1">
                  <c:v>12934</c:v>
                </c:pt>
                <c:pt idx="2">
                  <c:v>17649</c:v>
                </c:pt>
                <c:pt idx="3">
                  <c:v>7469</c:v>
                </c:pt>
                <c:pt idx="4">
                  <c:v>14628</c:v>
                </c:pt>
                <c:pt idx="5">
                  <c:v>27960</c:v>
                </c:pt>
                <c:pt idx="6">
                  <c:v>23557</c:v>
                </c:pt>
                <c:pt idx="7">
                  <c:v>11055</c:v>
                </c:pt>
                <c:pt idx="8">
                  <c:v>31841</c:v>
                </c:pt>
                <c:pt idx="9">
                  <c:v>26111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60439680"/>
        <c:axId val="160441472"/>
      </c:barChart>
      <c:catAx>
        <c:axId val="160439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CN"/>
          </a:p>
        </c:txPr>
        <c:crossAx val="160441472"/>
        <c:crosses val="autoZero"/>
        <c:auto val="1"/>
        <c:lblAlgn val="ctr"/>
        <c:lblOffset val="100"/>
        <c:noMultiLvlLbl val="0"/>
      </c:catAx>
      <c:valAx>
        <c:axId val="1604414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 dirty="0" smtClean="0">
                    <a:latin typeface="Times New Roman" pitchFamily="18" charset="0"/>
                    <a:cs typeface="Times New Roman" pitchFamily="18" charset="0"/>
                  </a:rPr>
                  <a:t>Percentage (%)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CN"/>
          </a:p>
        </c:txPr>
        <c:crossAx val="160439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948020833333333"/>
          <c:y val="0.30492680400721806"/>
          <c:w val="0.19485451388888889"/>
          <c:h val="0.38444860813704496"/>
        </c:manualLayout>
      </c:layout>
      <c:overlay val="0"/>
      <c:txPr>
        <a:bodyPr/>
        <a:lstStyle/>
        <a:p>
          <a:pPr>
            <a:defRPr sz="1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CN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tRNA-3</a:t>
            </a:r>
            <a:endParaRPr lang="zh-CN" altLang="en-US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6782885468374663"/>
          <c:y val="0.1396174234608852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905609365200999"/>
          <c:y val="0.25176893985604498"/>
          <c:w val="0.80606713214201298"/>
          <c:h val="0.573072582839876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'3'!$AT$2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'3'!$AV$3:$AV$27</c:f>
                <c:numCache>
                  <c:formatCode>General</c:formatCode>
                  <c:ptCount val="25"/>
                  <c:pt idx="0">
                    <c:v>1.8458688123932501</c:v>
                  </c:pt>
                  <c:pt idx="1">
                    <c:v>2.4319040036921211</c:v>
                  </c:pt>
                  <c:pt idx="2">
                    <c:v>16.32512595595735</c:v>
                  </c:pt>
                  <c:pt idx="3">
                    <c:v>4.2476424236237698</c:v>
                  </c:pt>
                  <c:pt idx="4">
                    <c:v>0.31272672784114902</c:v>
                  </c:pt>
                  <c:pt idx="5">
                    <c:v>0.56885629647080005</c:v>
                  </c:pt>
                  <c:pt idx="6">
                    <c:v>10.193008416219969</c:v>
                  </c:pt>
                  <c:pt idx="7">
                    <c:v>0.19666991088321001</c:v>
                  </c:pt>
                  <c:pt idx="8">
                    <c:v>7.7313872497702094E-2</c:v>
                  </c:pt>
                  <c:pt idx="9">
                    <c:v>3.9494382713544003E-2</c:v>
                  </c:pt>
                  <c:pt idx="10">
                    <c:v>0.39662344668566402</c:v>
                  </c:pt>
                  <c:pt idx="11">
                    <c:v>1.8193202925274099E-2</c:v>
                  </c:pt>
                  <c:pt idx="12">
                    <c:v>2.2012726946676001E-2</c:v>
                  </c:pt>
                  <c:pt idx="13">
                    <c:v>5.8228447357830802E-2</c:v>
                  </c:pt>
                  <c:pt idx="14">
                    <c:v>0.81326927886957001</c:v>
                  </c:pt>
                  <c:pt idx="15">
                    <c:v>4.6404561198639803E-2</c:v>
                  </c:pt>
                  <c:pt idx="16">
                    <c:v>0.28655526524351699</c:v>
                  </c:pt>
                  <c:pt idx="17">
                    <c:v>0.184002949424629</c:v>
                  </c:pt>
                  <c:pt idx="18">
                    <c:v>0.12672472111420299</c:v>
                  </c:pt>
                  <c:pt idx="19">
                    <c:v>0.111912943007675</c:v>
                  </c:pt>
                  <c:pt idx="20">
                    <c:v>0.12879986437228699</c:v>
                  </c:pt>
                  <c:pt idx="21">
                    <c:v>0.65470038986657597</c:v>
                  </c:pt>
                  <c:pt idx="22">
                    <c:v>0.49623534622461901</c:v>
                  </c:pt>
                  <c:pt idx="23">
                    <c:v>0.86902884013707604</c:v>
                  </c:pt>
                  <c:pt idx="24">
                    <c:v>2.21323282174653</c:v>
                  </c:pt>
                </c:numCache>
              </c:numRef>
            </c:plus>
            <c:minus>
              <c:numRef>
                <c:f>'3'!$AV$3:$AV$27</c:f>
                <c:numCache>
                  <c:formatCode>General</c:formatCode>
                  <c:ptCount val="25"/>
                  <c:pt idx="0">
                    <c:v>1.8458688123932501</c:v>
                  </c:pt>
                  <c:pt idx="1">
                    <c:v>2.4319040036921211</c:v>
                  </c:pt>
                  <c:pt idx="2">
                    <c:v>16.32512595595735</c:v>
                  </c:pt>
                  <c:pt idx="3">
                    <c:v>4.2476424236237698</c:v>
                  </c:pt>
                  <c:pt idx="4">
                    <c:v>0.31272672784114902</c:v>
                  </c:pt>
                  <c:pt idx="5">
                    <c:v>0.56885629647080005</c:v>
                  </c:pt>
                  <c:pt idx="6">
                    <c:v>10.193008416219969</c:v>
                  </c:pt>
                  <c:pt idx="7">
                    <c:v>0.19666991088321001</c:v>
                  </c:pt>
                  <c:pt idx="8">
                    <c:v>7.7313872497702094E-2</c:v>
                  </c:pt>
                  <c:pt idx="9">
                    <c:v>3.9494382713544003E-2</c:v>
                  </c:pt>
                  <c:pt idx="10">
                    <c:v>0.39662344668566402</c:v>
                  </c:pt>
                  <c:pt idx="11">
                    <c:v>1.8193202925274099E-2</c:v>
                  </c:pt>
                  <c:pt idx="12">
                    <c:v>2.2012726946676001E-2</c:v>
                  </c:pt>
                  <c:pt idx="13">
                    <c:v>5.8228447357830802E-2</c:v>
                  </c:pt>
                  <c:pt idx="14">
                    <c:v>0.81326927886957001</c:v>
                  </c:pt>
                  <c:pt idx="15">
                    <c:v>4.6404561198639803E-2</c:v>
                  </c:pt>
                  <c:pt idx="16">
                    <c:v>0.28655526524351699</c:v>
                  </c:pt>
                  <c:pt idx="17">
                    <c:v>0.184002949424629</c:v>
                  </c:pt>
                  <c:pt idx="18">
                    <c:v>0.12672472111420299</c:v>
                  </c:pt>
                  <c:pt idx="19">
                    <c:v>0.111912943007675</c:v>
                  </c:pt>
                  <c:pt idx="20">
                    <c:v>0.12879986437228699</c:v>
                  </c:pt>
                  <c:pt idx="21">
                    <c:v>0.65470038986657597</c:v>
                  </c:pt>
                  <c:pt idx="22">
                    <c:v>0.49623534622461901</c:v>
                  </c:pt>
                  <c:pt idx="23">
                    <c:v>0.86902884013707604</c:v>
                  </c:pt>
                  <c:pt idx="24">
                    <c:v>2.21323282174653</c:v>
                  </c:pt>
                </c:numCache>
              </c:numRef>
            </c:minus>
          </c:errBars>
          <c:cat>
            <c:numRef>
              <c:f>'3'!$AS$3:$AS$27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'3'!$AT$3:$AT$27</c:f>
              <c:numCache>
                <c:formatCode>General</c:formatCode>
                <c:ptCount val="25"/>
                <c:pt idx="0">
                  <c:v>3.3790536005211429</c:v>
                </c:pt>
                <c:pt idx="1">
                  <c:v>6.4014460186391799</c:v>
                </c:pt>
                <c:pt idx="2">
                  <c:v>54.227505541591619</c:v>
                </c:pt>
                <c:pt idx="3">
                  <c:v>14.827781143738459</c:v>
                </c:pt>
                <c:pt idx="4">
                  <c:v>0.52958421184346205</c:v>
                </c:pt>
                <c:pt idx="5">
                  <c:v>0.746396930565004</c:v>
                </c:pt>
                <c:pt idx="6">
                  <c:v>12.564853320508069</c:v>
                </c:pt>
                <c:pt idx="7">
                  <c:v>0.18195540283773301</c:v>
                </c:pt>
                <c:pt idx="8">
                  <c:v>7.3933459606159699E-2</c:v>
                </c:pt>
                <c:pt idx="9">
                  <c:v>3.2844949276151801E-2</c:v>
                </c:pt>
                <c:pt idx="10">
                  <c:v>0.21394141175354001</c:v>
                </c:pt>
                <c:pt idx="11">
                  <c:v>1.68604291950341E-2</c:v>
                </c:pt>
                <c:pt idx="12">
                  <c:v>1.15547597155326E-2</c:v>
                </c:pt>
                <c:pt idx="13">
                  <c:v>5.97683475245957E-2</c:v>
                </c:pt>
                <c:pt idx="14">
                  <c:v>0.78645837452617595</c:v>
                </c:pt>
                <c:pt idx="15">
                  <c:v>7.7148609816730496E-2</c:v>
                </c:pt>
                <c:pt idx="16">
                  <c:v>0.20800577650941299</c:v>
                </c:pt>
                <c:pt idx="17">
                  <c:v>0.297234691185013</c:v>
                </c:pt>
                <c:pt idx="18">
                  <c:v>0.15341024375541701</c:v>
                </c:pt>
                <c:pt idx="19">
                  <c:v>0.119419109476141</c:v>
                </c:pt>
                <c:pt idx="20">
                  <c:v>0.12667171650064599</c:v>
                </c:pt>
                <c:pt idx="21">
                  <c:v>0.60386102671502995</c:v>
                </c:pt>
                <c:pt idx="22">
                  <c:v>0.59366866973462895</c:v>
                </c:pt>
                <c:pt idx="23">
                  <c:v>1.1120324653955731</c:v>
                </c:pt>
                <c:pt idx="24">
                  <c:v>2.6546097890695419</c:v>
                </c:pt>
              </c:numCache>
            </c:numRef>
          </c:val>
        </c:ser>
        <c:ser>
          <c:idx val="1"/>
          <c:order val="1"/>
          <c:tx>
            <c:strRef>
              <c:f>'3'!$AU$2</c:f>
              <c:strCache>
                <c:ptCount val="1"/>
                <c:pt idx="0">
                  <c:v>Tumor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'3'!$AW$3:$AW$27</c:f>
                <c:numCache>
                  <c:formatCode>General</c:formatCode>
                  <c:ptCount val="25"/>
                  <c:pt idx="0">
                    <c:v>2.531085462480235</c:v>
                  </c:pt>
                  <c:pt idx="1">
                    <c:v>3.1744218164350149</c:v>
                  </c:pt>
                  <c:pt idx="2">
                    <c:v>13.0628355427876</c:v>
                  </c:pt>
                  <c:pt idx="3">
                    <c:v>6.0137283127036802</c:v>
                  </c:pt>
                  <c:pt idx="4">
                    <c:v>0.221468199548853</c:v>
                  </c:pt>
                  <c:pt idx="5">
                    <c:v>0.18602776603285101</c:v>
                  </c:pt>
                  <c:pt idx="6">
                    <c:v>2.2887700831330569</c:v>
                  </c:pt>
                  <c:pt idx="7">
                    <c:v>0.239391859665953</c:v>
                  </c:pt>
                  <c:pt idx="8">
                    <c:v>9.5869024523302704E-2</c:v>
                  </c:pt>
                  <c:pt idx="9">
                    <c:v>0.12883412671087999</c:v>
                  </c:pt>
                  <c:pt idx="10">
                    <c:v>1.4722890784039501E-2</c:v>
                  </c:pt>
                  <c:pt idx="11">
                    <c:v>0.27055811128295199</c:v>
                  </c:pt>
                  <c:pt idx="12">
                    <c:v>4.8864908732693998E-3</c:v>
                  </c:pt>
                  <c:pt idx="13">
                    <c:v>7.2245119671733096E-2</c:v>
                  </c:pt>
                  <c:pt idx="14">
                    <c:v>1.0441907977525959</c:v>
                  </c:pt>
                  <c:pt idx="15">
                    <c:v>0.63832446489292405</c:v>
                  </c:pt>
                  <c:pt idx="16">
                    <c:v>0.59731750775151005</c:v>
                  </c:pt>
                  <c:pt idx="17">
                    <c:v>0.41501954074387798</c:v>
                  </c:pt>
                  <c:pt idx="18">
                    <c:v>0.34887547433099703</c:v>
                  </c:pt>
                  <c:pt idx="19">
                    <c:v>0.65114200537226397</c:v>
                  </c:pt>
                  <c:pt idx="20">
                    <c:v>0.20774381687340299</c:v>
                  </c:pt>
                  <c:pt idx="21">
                    <c:v>0.51458350038508605</c:v>
                  </c:pt>
                  <c:pt idx="22">
                    <c:v>1.8770362796644611</c:v>
                  </c:pt>
                  <c:pt idx="23">
                    <c:v>3.377237784636399</c:v>
                  </c:pt>
                  <c:pt idx="24">
                    <c:v>5.0045409406332206</c:v>
                  </c:pt>
                </c:numCache>
              </c:numRef>
            </c:plus>
            <c:minus>
              <c:numRef>
                <c:f>'3'!$AW$3:$AW$27</c:f>
                <c:numCache>
                  <c:formatCode>General</c:formatCode>
                  <c:ptCount val="25"/>
                  <c:pt idx="0">
                    <c:v>2.531085462480235</c:v>
                  </c:pt>
                  <c:pt idx="1">
                    <c:v>3.1744218164350149</c:v>
                  </c:pt>
                  <c:pt idx="2">
                    <c:v>13.0628355427876</c:v>
                  </c:pt>
                  <c:pt idx="3">
                    <c:v>6.0137283127036802</c:v>
                  </c:pt>
                  <c:pt idx="4">
                    <c:v>0.221468199548853</c:v>
                  </c:pt>
                  <c:pt idx="5">
                    <c:v>0.18602776603285101</c:v>
                  </c:pt>
                  <c:pt idx="6">
                    <c:v>2.2887700831330569</c:v>
                  </c:pt>
                  <c:pt idx="7">
                    <c:v>0.239391859665953</c:v>
                  </c:pt>
                  <c:pt idx="8">
                    <c:v>9.5869024523302704E-2</c:v>
                  </c:pt>
                  <c:pt idx="9">
                    <c:v>0.12883412671087999</c:v>
                  </c:pt>
                  <c:pt idx="10">
                    <c:v>1.4722890784039501E-2</c:v>
                  </c:pt>
                  <c:pt idx="11">
                    <c:v>0.27055811128295199</c:v>
                  </c:pt>
                  <c:pt idx="12">
                    <c:v>4.8864908732693998E-3</c:v>
                  </c:pt>
                  <c:pt idx="13">
                    <c:v>7.2245119671733096E-2</c:v>
                  </c:pt>
                  <c:pt idx="14">
                    <c:v>1.0441907977525959</c:v>
                  </c:pt>
                  <c:pt idx="15">
                    <c:v>0.63832446489292405</c:v>
                  </c:pt>
                  <c:pt idx="16">
                    <c:v>0.59731750775151005</c:v>
                  </c:pt>
                  <c:pt idx="17">
                    <c:v>0.41501954074387798</c:v>
                  </c:pt>
                  <c:pt idx="18">
                    <c:v>0.34887547433099703</c:v>
                  </c:pt>
                  <c:pt idx="19">
                    <c:v>0.65114200537226397</c:v>
                  </c:pt>
                  <c:pt idx="20">
                    <c:v>0.20774381687340299</c:v>
                  </c:pt>
                  <c:pt idx="21">
                    <c:v>0.51458350038508605</c:v>
                  </c:pt>
                  <c:pt idx="22">
                    <c:v>1.8770362796644611</c:v>
                  </c:pt>
                  <c:pt idx="23">
                    <c:v>3.377237784636399</c:v>
                  </c:pt>
                  <c:pt idx="24">
                    <c:v>5.0045409406332206</c:v>
                  </c:pt>
                </c:numCache>
              </c:numRef>
            </c:minus>
          </c:errBars>
          <c:cat>
            <c:numRef>
              <c:f>'3'!$AS$3:$AS$27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'3'!$AU$3:$AU$27</c:f>
              <c:numCache>
                <c:formatCode>General</c:formatCode>
                <c:ptCount val="25"/>
                <c:pt idx="0">
                  <c:v>7.2092606926871659</c:v>
                </c:pt>
                <c:pt idx="1">
                  <c:v>10.082915101081349</c:v>
                </c:pt>
                <c:pt idx="2">
                  <c:v>32.512896180874101</c:v>
                </c:pt>
                <c:pt idx="3">
                  <c:v>9.6568369326007666</c:v>
                </c:pt>
                <c:pt idx="4">
                  <c:v>0.52177336050895295</c:v>
                </c:pt>
                <c:pt idx="5">
                  <c:v>0.75116035611929199</c:v>
                </c:pt>
                <c:pt idx="6">
                  <c:v>9.0662980621151714</c:v>
                </c:pt>
                <c:pt idx="7">
                  <c:v>0.30911038526309997</c:v>
                </c:pt>
                <c:pt idx="8">
                  <c:v>0.12225919878849301</c:v>
                </c:pt>
                <c:pt idx="9">
                  <c:v>0.11641448920884501</c:v>
                </c:pt>
                <c:pt idx="10">
                  <c:v>1.0566596514445799E-2</c:v>
                </c:pt>
                <c:pt idx="11">
                  <c:v>0.27360639624932398</c:v>
                </c:pt>
                <c:pt idx="12">
                  <c:v>2.8619174648260599E-3</c:v>
                </c:pt>
                <c:pt idx="13">
                  <c:v>0.20190090732140001</c:v>
                </c:pt>
                <c:pt idx="14">
                  <c:v>2.3410848965203739</c:v>
                </c:pt>
                <c:pt idx="15">
                  <c:v>0.811597450563048</c:v>
                </c:pt>
                <c:pt idx="16">
                  <c:v>0.75217169687871599</c:v>
                </c:pt>
                <c:pt idx="17">
                  <c:v>0.85183312647857801</c:v>
                </c:pt>
                <c:pt idx="18">
                  <c:v>0.57334773989426802</c:v>
                </c:pt>
                <c:pt idx="19">
                  <c:v>0.63767057819954098</c:v>
                </c:pt>
                <c:pt idx="20">
                  <c:v>0.42114876351550601</c:v>
                </c:pt>
                <c:pt idx="21">
                  <c:v>1.3034327168566571</c:v>
                </c:pt>
                <c:pt idx="22">
                  <c:v>3.6014422046645889</c:v>
                </c:pt>
                <c:pt idx="23">
                  <c:v>6.3232303666191978</c:v>
                </c:pt>
                <c:pt idx="24">
                  <c:v>11.545179883012301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71558400"/>
        <c:axId val="171559936"/>
      </c:barChart>
      <c:catAx>
        <c:axId val="17155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71559936"/>
        <c:crosses val="autoZero"/>
        <c:auto val="1"/>
        <c:lblAlgn val="ctr"/>
        <c:lblOffset val="100"/>
        <c:noMultiLvlLbl val="0"/>
      </c:catAx>
      <c:valAx>
        <c:axId val="171559936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 dirty="0" smtClean="0"/>
                  <a:t>Percentage (%)</a:t>
                </a:r>
                <a:endParaRPr lang="zh-CN" alt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715584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altLang="zh-CN" sz="1200" b="1" i="0" baseline="0" dirty="0" err="1" smtClean="0">
                <a:effectLst/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-i</a:t>
            </a:r>
            <a:endParaRPr lang="zh-CN" altLang="zh-CN" sz="1200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6494273540756687"/>
          <c:y val="0.10210853764786369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other!$AT$2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other!$AV$3:$AV$27</c:f>
                <c:numCache>
                  <c:formatCode>General</c:formatCode>
                  <c:ptCount val="25"/>
                  <c:pt idx="0">
                    <c:v>1.7550766093964489</c:v>
                  </c:pt>
                  <c:pt idx="1">
                    <c:v>1.442898539164857</c:v>
                  </c:pt>
                  <c:pt idx="2">
                    <c:v>2.2571098845486852</c:v>
                  </c:pt>
                  <c:pt idx="3">
                    <c:v>3.1899135194208399</c:v>
                  </c:pt>
                  <c:pt idx="4">
                    <c:v>1.3033087385354989</c:v>
                  </c:pt>
                  <c:pt idx="5">
                    <c:v>1.4651152026998491</c:v>
                  </c:pt>
                  <c:pt idx="6">
                    <c:v>1.4360113611255541</c:v>
                  </c:pt>
                  <c:pt idx="7">
                    <c:v>2.7857101793077881</c:v>
                  </c:pt>
                  <c:pt idx="8">
                    <c:v>0.74663761738592105</c:v>
                  </c:pt>
                  <c:pt idx="9">
                    <c:v>0.61851977423926596</c:v>
                  </c:pt>
                  <c:pt idx="10">
                    <c:v>0.55238652163654101</c:v>
                  </c:pt>
                  <c:pt idx="11">
                    <c:v>0.37605924981792899</c:v>
                  </c:pt>
                  <c:pt idx="12">
                    <c:v>0.515559423100032</c:v>
                  </c:pt>
                  <c:pt idx="13">
                    <c:v>0.53078062266138604</c:v>
                  </c:pt>
                  <c:pt idx="14">
                    <c:v>0.58892329565991497</c:v>
                  </c:pt>
                  <c:pt idx="15">
                    <c:v>0.83306722925302001</c:v>
                  </c:pt>
                  <c:pt idx="16">
                    <c:v>1.23750269407529</c:v>
                  </c:pt>
                  <c:pt idx="17">
                    <c:v>1.010597958546716</c:v>
                  </c:pt>
                  <c:pt idx="18">
                    <c:v>1.0474613370707631</c:v>
                  </c:pt>
                  <c:pt idx="19">
                    <c:v>0.48538073487019601</c:v>
                  </c:pt>
                  <c:pt idx="20">
                    <c:v>0.219134765807382</c:v>
                  </c:pt>
                  <c:pt idx="21">
                    <c:v>0.1642885800037</c:v>
                  </c:pt>
                  <c:pt idx="22">
                    <c:v>0.24716612327062301</c:v>
                  </c:pt>
                  <c:pt idx="23">
                    <c:v>0.27098369152422602</c:v>
                  </c:pt>
                  <c:pt idx="24">
                    <c:v>0.143658905450013</c:v>
                  </c:pt>
                </c:numCache>
              </c:numRef>
            </c:plus>
            <c:minus>
              <c:numRef>
                <c:f>other!$AV$3:$AV$27</c:f>
                <c:numCache>
                  <c:formatCode>General</c:formatCode>
                  <c:ptCount val="25"/>
                  <c:pt idx="0">
                    <c:v>1.7550766093964489</c:v>
                  </c:pt>
                  <c:pt idx="1">
                    <c:v>1.442898539164857</c:v>
                  </c:pt>
                  <c:pt idx="2">
                    <c:v>2.2571098845486852</c:v>
                  </c:pt>
                  <c:pt idx="3">
                    <c:v>3.1899135194208399</c:v>
                  </c:pt>
                  <c:pt idx="4">
                    <c:v>1.3033087385354989</c:v>
                  </c:pt>
                  <c:pt idx="5">
                    <c:v>1.4651152026998491</c:v>
                  </c:pt>
                  <c:pt idx="6">
                    <c:v>1.4360113611255541</c:v>
                  </c:pt>
                  <c:pt idx="7">
                    <c:v>2.7857101793077881</c:v>
                  </c:pt>
                  <c:pt idx="8">
                    <c:v>0.74663761738592105</c:v>
                  </c:pt>
                  <c:pt idx="9">
                    <c:v>0.61851977423926596</c:v>
                  </c:pt>
                  <c:pt idx="10">
                    <c:v>0.55238652163654101</c:v>
                  </c:pt>
                  <c:pt idx="11">
                    <c:v>0.37605924981792899</c:v>
                  </c:pt>
                  <c:pt idx="12">
                    <c:v>0.515559423100032</c:v>
                  </c:pt>
                  <c:pt idx="13">
                    <c:v>0.53078062266138604</c:v>
                  </c:pt>
                  <c:pt idx="14">
                    <c:v>0.58892329565991497</c:v>
                  </c:pt>
                  <c:pt idx="15">
                    <c:v>0.83306722925302001</c:v>
                  </c:pt>
                  <c:pt idx="16">
                    <c:v>1.23750269407529</c:v>
                  </c:pt>
                  <c:pt idx="17">
                    <c:v>1.010597958546716</c:v>
                  </c:pt>
                  <c:pt idx="18">
                    <c:v>1.0474613370707631</c:v>
                  </c:pt>
                  <c:pt idx="19">
                    <c:v>0.48538073487019601</c:v>
                  </c:pt>
                  <c:pt idx="20">
                    <c:v>0.219134765807382</c:v>
                  </c:pt>
                  <c:pt idx="21">
                    <c:v>0.1642885800037</c:v>
                  </c:pt>
                  <c:pt idx="22">
                    <c:v>0.24716612327062301</c:v>
                  </c:pt>
                  <c:pt idx="23">
                    <c:v>0.27098369152422602</c:v>
                  </c:pt>
                  <c:pt idx="24">
                    <c:v>0.143658905450013</c:v>
                  </c:pt>
                </c:numCache>
              </c:numRef>
            </c:minus>
          </c:errBars>
          <c:cat>
            <c:numRef>
              <c:f>other!$AS$3:$AS$27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other!$AT$3:$AT$27</c:f>
              <c:numCache>
                <c:formatCode>General</c:formatCode>
                <c:ptCount val="25"/>
                <c:pt idx="0">
                  <c:v>7.5703345759559628</c:v>
                </c:pt>
                <c:pt idx="1">
                  <c:v>8.9488844512201702</c:v>
                </c:pt>
                <c:pt idx="2">
                  <c:v>11.058233941739999</c:v>
                </c:pt>
                <c:pt idx="3">
                  <c:v>13.40229153624197</c:v>
                </c:pt>
                <c:pt idx="4">
                  <c:v>11.10413927583321</c:v>
                </c:pt>
                <c:pt idx="5">
                  <c:v>8.6958486798802355</c:v>
                </c:pt>
                <c:pt idx="6">
                  <c:v>6.7624117111459237</c:v>
                </c:pt>
                <c:pt idx="7">
                  <c:v>6.5733364067594149</c:v>
                </c:pt>
                <c:pt idx="8">
                  <c:v>3.4027204721863868</c:v>
                </c:pt>
                <c:pt idx="9">
                  <c:v>1.951515873977431</c:v>
                </c:pt>
                <c:pt idx="10">
                  <c:v>1.682977399177638</c:v>
                </c:pt>
                <c:pt idx="11">
                  <c:v>1.4433751973505109</c:v>
                </c:pt>
                <c:pt idx="12">
                  <c:v>1.344582439980299</c:v>
                </c:pt>
                <c:pt idx="13">
                  <c:v>1.4078105589624581</c:v>
                </c:pt>
                <c:pt idx="14">
                  <c:v>1.5759979394047601</c:v>
                </c:pt>
                <c:pt idx="15">
                  <c:v>2.2343074285648852</c:v>
                </c:pt>
                <c:pt idx="16">
                  <c:v>2.5525813580642929</c:v>
                </c:pt>
                <c:pt idx="17">
                  <c:v>2.2370334612917211</c:v>
                </c:pt>
                <c:pt idx="18">
                  <c:v>2.1366908473127579</c:v>
                </c:pt>
                <c:pt idx="19">
                  <c:v>0.93802444561873499</c:v>
                </c:pt>
                <c:pt idx="20">
                  <c:v>0.93655367830037195</c:v>
                </c:pt>
                <c:pt idx="21">
                  <c:v>0.77988885717802603</c:v>
                </c:pt>
                <c:pt idx="22">
                  <c:v>0.48279698797141102</c:v>
                </c:pt>
                <c:pt idx="23">
                  <c:v>0.43371080052939498</c:v>
                </c:pt>
                <c:pt idx="24">
                  <c:v>0.34395167535203203</c:v>
                </c:pt>
              </c:numCache>
            </c:numRef>
          </c:val>
        </c:ser>
        <c:ser>
          <c:idx val="1"/>
          <c:order val="1"/>
          <c:tx>
            <c:strRef>
              <c:f>other!$AU$2</c:f>
              <c:strCache>
                <c:ptCount val="1"/>
                <c:pt idx="0">
                  <c:v>Tumor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other!$AW$3:$AW$27</c:f>
                <c:numCache>
                  <c:formatCode>General</c:formatCode>
                  <c:ptCount val="25"/>
                  <c:pt idx="0">
                    <c:v>1.8958514948923371</c:v>
                  </c:pt>
                  <c:pt idx="1">
                    <c:v>1.54665141952456</c:v>
                  </c:pt>
                  <c:pt idx="2">
                    <c:v>1.6990420576372629</c:v>
                  </c:pt>
                  <c:pt idx="3">
                    <c:v>1.7278945134984121</c:v>
                  </c:pt>
                  <c:pt idx="4">
                    <c:v>2.223991688524801</c:v>
                  </c:pt>
                  <c:pt idx="5">
                    <c:v>1.990641576275584</c:v>
                  </c:pt>
                  <c:pt idx="6">
                    <c:v>1.3874563410571461</c:v>
                  </c:pt>
                  <c:pt idx="7">
                    <c:v>2.165320168357554</c:v>
                  </c:pt>
                  <c:pt idx="8">
                    <c:v>1.1960178288802039</c:v>
                  </c:pt>
                  <c:pt idx="9">
                    <c:v>1.056917289455658</c:v>
                  </c:pt>
                  <c:pt idx="10">
                    <c:v>1.02238102153579</c:v>
                  </c:pt>
                  <c:pt idx="11">
                    <c:v>0.62635311102463098</c:v>
                  </c:pt>
                  <c:pt idx="12">
                    <c:v>0.59375686972360897</c:v>
                  </c:pt>
                  <c:pt idx="13">
                    <c:v>1.2816812955995021</c:v>
                  </c:pt>
                  <c:pt idx="14">
                    <c:v>2.695894745846303</c:v>
                  </c:pt>
                  <c:pt idx="15">
                    <c:v>2.6005429026124758</c:v>
                  </c:pt>
                  <c:pt idx="16">
                    <c:v>3.1324121375132439</c:v>
                  </c:pt>
                  <c:pt idx="17">
                    <c:v>1.9190251524469131</c:v>
                  </c:pt>
                  <c:pt idx="18">
                    <c:v>0.94359004245048295</c:v>
                  </c:pt>
                  <c:pt idx="19">
                    <c:v>0.57477772850436504</c:v>
                  </c:pt>
                  <c:pt idx="20">
                    <c:v>0.96977633321682</c:v>
                  </c:pt>
                  <c:pt idx="21">
                    <c:v>1.4355597135928411</c:v>
                  </c:pt>
                  <c:pt idx="22">
                    <c:v>0.299316098194713</c:v>
                  </c:pt>
                  <c:pt idx="23">
                    <c:v>8.3342395575625006E-2</c:v>
                  </c:pt>
                  <c:pt idx="24">
                    <c:v>7.0589935942648299E-2</c:v>
                  </c:pt>
                </c:numCache>
              </c:numRef>
            </c:plus>
            <c:minus>
              <c:numRef>
                <c:f>other!$AW$3:$AW$27</c:f>
                <c:numCache>
                  <c:formatCode>General</c:formatCode>
                  <c:ptCount val="25"/>
                  <c:pt idx="0">
                    <c:v>1.8958514948923371</c:v>
                  </c:pt>
                  <c:pt idx="1">
                    <c:v>1.54665141952456</c:v>
                  </c:pt>
                  <c:pt idx="2">
                    <c:v>1.6990420576372629</c:v>
                  </c:pt>
                  <c:pt idx="3">
                    <c:v>1.7278945134984121</c:v>
                  </c:pt>
                  <c:pt idx="4">
                    <c:v>2.223991688524801</c:v>
                  </c:pt>
                  <c:pt idx="5">
                    <c:v>1.990641576275584</c:v>
                  </c:pt>
                  <c:pt idx="6">
                    <c:v>1.3874563410571461</c:v>
                  </c:pt>
                  <c:pt idx="7">
                    <c:v>2.165320168357554</c:v>
                  </c:pt>
                  <c:pt idx="8">
                    <c:v>1.1960178288802039</c:v>
                  </c:pt>
                  <c:pt idx="9">
                    <c:v>1.056917289455658</c:v>
                  </c:pt>
                  <c:pt idx="10">
                    <c:v>1.02238102153579</c:v>
                  </c:pt>
                  <c:pt idx="11">
                    <c:v>0.62635311102463098</c:v>
                  </c:pt>
                  <c:pt idx="12">
                    <c:v>0.59375686972360897</c:v>
                  </c:pt>
                  <c:pt idx="13">
                    <c:v>1.2816812955995021</c:v>
                  </c:pt>
                  <c:pt idx="14">
                    <c:v>2.695894745846303</c:v>
                  </c:pt>
                  <c:pt idx="15">
                    <c:v>2.6005429026124758</c:v>
                  </c:pt>
                  <c:pt idx="16">
                    <c:v>3.1324121375132439</c:v>
                  </c:pt>
                  <c:pt idx="17">
                    <c:v>1.9190251524469131</c:v>
                  </c:pt>
                  <c:pt idx="18">
                    <c:v>0.94359004245048295</c:v>
                  </c:pt>
                  <c:pt idx="19">
                    <c:v>0.57477772850436504</c:v>
                  </c:pt>
                  <c:pt idx="20">
                    <c:v>0.96977633321682</c:v>
                  </c:pt>
                  <c:pt idx="21">
                    <c:v>1.4355597135928411</c:v>
                  </c:pt>
                  <c:pt idx="22">
                    <c:v>0.299316098194713</c:v>
                  </c:pt>
                  <c:pt idx="23">
                    <c:v>8.3342395575625006E-2</c:v>
                  </c:pt>
                  <c:pt idx="24">
                    <c:v>7.0589935942648299E-2</c:v>
                  </c:pt>
                </c:numCache>
              </c:numRef>
            </c:minus>
          </c:errBars>
          <c:cat>
            <c:numRef>
              <c:f>other!$AS$3:$AS$27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</c:numCache>
            </c:numRef>
          </c:cat>
          <c:val>
            <c:numRef>
              <c:f>other!$AU$3:$AU$27</c:f>
              <c:numCache>
                <c:formatCode>General</c:formatCode>
                <c:ptCount val="25"/>
                <c:pt idx="0">
                  <c:v>6.1360407661943164</c:v>
                </c:pt>
                <c:pt idx="1">
                  <c:v>5.7003340640223783</c:v>
                </c:pt>
                <c:pt idx="2">
                  <c:v>7.4713044128034909</c:v>
                </c:pt>
                <c:pt idx="3">
                  <c:v>11.75024838293465</c:v>
                </c:pt>
                <c:pt idx="4">
                  <c:v>9.9995242604086201</c:v>
                </c:pt>
                <c:pt idx="5">
                  <c:v>7.6252088658270143</c:v>
                </c:pt>
                <c:pt idx="6">
                  <c:v>5.9172158868960443</c:v>
                </c:pt>
                <c:pt idx="7">
                  <c:v>5.6074623378287871</c:v>
                </c:pt>
                <c:pt idx="8">
                  <c:v>3.192475736882971</c:v>
                </c:pt>
                <c:pt idx="9">
                  <c:v>1.6890226174130489</c:v>
                </c:pt>
                <c:pt idx="10">
                  <c:v>1.466112665615215</c:v>
                </c:pt>
                <c:pt idx="11">
                  <c:v>1.5134028159116499</c:v>
                </c:pt>
                <c:pt idx="12">
                  <c:v>1.973035181378433</c:v>
                </c:pt>
                <c:pt idx="13">
                  <c:v>2.7054367464146631</c:v>
                </c:pt>
                <c:pt idx="14">
                  <c:v>4.0935025022896543</c:v>
                </c:pt>
                <c:pt idx="15">
                  <c:v>4.6660138338901387</c:v>
                </c:pt>
                <c:pt idx="16">
                  <c:v>5.3265269765472532</c:v>
                </c:pt>
                <c:pt idx="17">
                  <c:v>4.0787866371788306</c:v>
                </c:pt>
                <c:pt idx="18">
                  <c:v>2.6029290681498858</c:v>
                </c:pt>
                <c:pt idx="19">
                  <c:v>1.528685628183136</c:v>
                </c:pt>
                <c:pt idx="20">
                  <c:v>1.60093185034672</c:v>
                </c:pt>
                <c:pt idx="21">
                  <c:v>1.811114145069171</c:v>
                </c:pt>
                <c:pt idx="22">
                  <c:v>0.91873265715533703</c:v>
                </c:pt>
                <c:pt idx="23">
                  <c:v>0.35880592699300201</c:v>
                </c:pt>
                <c:pt idx="24">
                  <c:v>0.26714603366557899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72037248"/>
        <c:axId val="172039168"/>
      </c:barChart>
      <c:catAx>
        <c:axId val="1720372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CN" dirty="0" smtClean="0"/>
                  <a:t>Size (</a:t>
                </a:r>
                <a:r>
                  <a:rPr lang="en-US" altLang="zh-CN" dirty="0" err="1" smtClean="0"/>
                  <a:t>nt</a:t>
                </a:r>
                <a:r>
                  <a:rPr lang="en-US" altLang="zh-CN" dirty="0" smtClean="0"/>
                  <a:t>)</a:t>
                </a:r>
                <a:endParaRPr lang="zh-CN" alt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72039168"/>
        <c:crosses val="autoZero"/>
        <c:auto val="1"/>
        <c:lblAlgn val="ctr"/>
        <c:lblOffset val="100"/>
        <c:noMultiLvlLbl val="0"/>
      </c:catAx>
      <c:valAx>
        <c:axId val="1720391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CN" dirty="0" smtClean="0"/>
                  <a:t>Percentage (%)</a:t>
                </a:r>
                <a:endParaRPr lang="zh-CN" alt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720372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tRNA-3</a:t>
            </a:r>
            <a:endParaRPr lang="zh-CN" altLang="en-US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6324591778493759"/>
          <c:y val="1.217503839413906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8094982154797506E-2"/>
          <c:y val="0.128329624415909"/>
          <c:w val="0.64540864527647901"/>
          <c:h val="0.7332448631764060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'3'!$N$2</c:f>
              <c:strCache>
                <c:ptCount val="1"/>
                <c:pt idx="0">
                  <c:v>Ala-tRNA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'3'!$O$2:$X$2</c:f>
              <c:numCache>
                <c:formatCode>General</c:formatCode>
                <c:ptCount val="10"/>
                <c:pt idx="0">
                  <c:v>482</c:v>
                </c:pt>
                <c:pt idx="1">
                  <c:v>440</c:v>
                </c:pt>
                <c:pt idx="2">
                  <c:v>706</c:v>
                </c:pt>
                <c:pt idx="3">
                  <c:v>677</c:v>
                </c:pt>
                <c:pt idx="4">
                  <c:v>954</c:v>
                </c:pt>
                <c:pt idx="5">
                  <c:v>1115</c:v>
                </c:pt>
                <c:pt idx="6">
                  <c:v>583</c:v>
                </c:pt>
                <c:pt idx="7">
                  <c:v>443</c:v>
                </c:pt>
                <c:pt idx="8">
                  <c:v>1619</c:v>
                </c:pt>
                <c:pt idx="9">
                  <c:v>208</c:v>
                </c:pt>
              </c:numCache>
            </c:numRef>
          </c:val>
        </c:ser>
        <c:ser>
          <c:idx val="1"/>
          <c:order val="1"/>
          <c:tx>
            <c:strRef>
              <c:f>'3'!$N$3</c:f>
              <c:strCache>
                <c:ptCount val="1"/>
                <c:pt idx="0">
                  <c:v>Arg-tRNA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'3'!$O$3:$X$3</c:f>
              <c:numCache>
                <c:formatCode>General</c:formatCode>
                <c:ptCount val="10"/>
                <c:pt idx="0">
                  <c:v>61</c:v>
                </c:pt>
                <c:pt idx="1">
                  <c:v>23</c:v>
                </c:pt>
                <c:pt idx="2">
                  <c:v>87</c:v>
                </c:pt>
                <c:pt idx="3">
                  <c:v>32</c:v>
                </c:pt>
                <c:pt idx="4">
                  <c:v>64</c:v>
                </c:pt>
                <c:pt idx="5">
                  <c:v>201</c:v>
                </c:pt>
                <c:pt idx="6">
                  <c:v>49</c:v>
                </c:pt>
                <c:pt idx="7">
                  <c:v>85</c:v>
                </c:pt>
                <c:pt idx="8">
                  <c:v>163</c:v>
                </c:pt>
                <c:pt idx="9">
                  <c:v>44</c:v>
                </c:pt>
              </c:numCache>
            </c:numRef>
          </c:val>
        </c:ser>
        <c:ser>
          <c:idx val="2"/>
          <c:order val="2"/>
          <c:tx>
            <c:strRef>
              <c:f>'3'!$N$4</c:f>
              <c:strCache>
                <c:ptCount val="1"/>
                <c:pt idx="0">
                  <c:v>Asn-tRNA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'3'!$O$4:$X$4</c:f>
              <c:numCache>
                <c:formatCode>General</c:formatCode>
                <c:ptCount val="10"/>
                <c:pt idx="0">
                  <c:v>24</c:v>
                </c:pt>
                <c:pt idx="1">
                  <c:v>14</c:v>
                </c:pt>
                <c:pt idx="2">
                  <c:v>34</c:v>
                </c:pt>
                <c:pt idx="3">
                  <c:v>8</c:v>
                </c:pt>
                <c:pt idx="4">
                  <c:v>26</c:v>
                </c:pt>
                <c:pt idx="5">
                  <c:v>72</c:v>
                </c:pt>
                <c:pt idx="6">
                  <c:v>32</c:v>
                </c:pt>
                <c:pt idx="7">
                  <c:v>21</c:v>
                </c:pt>
                <c:pt idx="8">
                  <c:v>43</c:v>
                </c:pt>
                <c:pt idx="9">
                  <c:v>21</c:v>
                </c:pt>
              </c:numCache>
            </c:numRef>
          </c:val>
        </c:ser>
        <c:ser>
          <c:idx val="3"/>
          <c:order val="3"/>
          <c:tx>
            <c:strRef>
              <c:f>'3'!$N$5</c:f>
              <c:strCache>
                <c:ptCount val="1"/>
                <c:pt idx="0">
                  <c:v>Asp-tRNA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'3'!$O$5:$X$5</c:f>
              <c:numCache>
                <c:formatCode>General</c:formatCode>
                <c:ptCount val="10"/>
                <c:pt idx="0">
                  <c:v>643</c:v>
                </c:pt>
                <c:pt idx="1">
                  <c:v>537</c:v>
                </c:pt>
                <c:pt idx="2">
                  <c:v>691</c:v>
                </c:pt>
                <c:pt idx="3">
                  <c:v>210</c:v>
                </c:pt>
                <c:pt idx="4">
                  <c:v>148</c:v>
                </c:pt>
                <c:pt idx="5">
                  <c:v>4338</c:v>
                </c:pt>
                <c:pt idx="6">
                  <c:v>2297</c:v>
                </c:pt>
                <c:pt idx="7">
                  <c:v>2169</c:v>
                </c:pt>
                <c:pt idx="8">
                  <c:v>1777</c:v>
                </c:pt>
                <c:pt idx="9">
                  <c:v>617</c:v>
                </c:pt>
              </c:numCache>
            </c:numRef>
          </c:val>
        </c:ser>
        <c:ser>
          <c:idx val="4"/>
          <c:order val="4"/>
          <c:tx>
            <c:strRef>
              <c:f>'3'!$N$6</c:f>
              <c:strCache>
                <c:ptCount val="1"/>
                <c:pt idx="0">
                  <c:v>Cys-tRNA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'3'!$O$6:$X$6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5</c:v>
                </c:pt>
                <c:pt idx="9">
                  <c:v>0</c:v>
                </c:pt>
              </c:numCache>
            </c:numRef>
          </c:val>
        </c:ser>
        <c:ser>
          <c:idx val="5"/>
          <c:order val="5"/>
          <c:tx>
            <c:strRef>
              <c:f>'3'!$N$7</c:f>
              <c:strCache>
                <c:ptCount val="1"/>
                <c:pt idx="0">
                  <c:v>Gln-tRNA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'3'!$O$7:$X$7</c:f>
              <c:numCache>
                <c:formatCode>General</c:formatCode>
                <c:ptCount val="10"/>
                <c:pt idx="0">
                  <c:v>148</c:v>
                </c:pt>
                <c:pt idx="1">
                  <c:v>127</c:v>
                </c:pt>
                <c:pt idx="2">
                  <c:v>129</c:v>
                </c:pt>
                <c:pt idx="3">
                  <c:v>113</c:v>
                </c:pt>
                <c:pt idx="4">
                  <c:v>581</c:v>
                </c:pt>
                <c:pt idx="5">
                  <c:v>186</c:v>
                </c:pt>
                <c:pt idx="6">
                  <c:v>161</c:v>
                </c:pt>
                <c:pt idx="7">
                  <c:v>166</c:v>
                </c:pt>
                <c:pt idx="8">
                  <c:v>422</c:v>
                </c:pt>
                <c:pt idx="9">
                  <c:v>43</c:v>
                </c:pt>
              </c:numCache>
            </c:numRef>
          </c:val>
        </c:ser>
        <c:ser>
          <c:idx val="6"/>
          <c:order val="6"/>
          <c:tx>
            <c:strRef>
              <c:f>'3'!$N$8</c:f>
              <c:strCache>
                <c:ptCount val="1"/>
                <c:pt idx="0">
                  <c:v>Glu-tRNA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'3'!$O$8:$X$8</c:f>
              <c:numCache>
                <c:formatCode>General</c:formatCode>
                <c:ptCount val="10"/>
                <c:pt idx="0">
                  <c:v>149</c:v>
                </c:pt>
                <c:pt idx="1">
                  <c:v>135</c:v>
                </c:pt>
                <c:pt idx="2">
                  <c:v>106</c:v>
                </c:pt>
                <c:pt idx="3">
                  <c:v>75</c:v>
                </c:pt>
                <c:pt idx="4">
                  <c:v>19</c:v>
                </c:pt>
                <c:pt idx="5">
                  <c:v>922</c:v>
                </c:pt>
                <c:pt idx="6">
                  <c:v>721</c:v>
                </c:pt>
                <c:pt idx="7">
                  <c:v>623</c:v>
                </c:pt>
                <c:pt idx="8">
                  <c:v>410</c:v>
                </c:pt>
                <c:pt idx="9">
                  <c:v>160</c:v>
                </c:pt>
              </c:numCache>
            </c:numRef>
          </c:val>
        </c:ser>
        <c:ser>
          <c:idx val="7"/>
          <c:order val="7"/>
          <c:tx>
            <c:strRef>
              <c:f>'3'!$N$9</c:f>
              <c:strCache>
                <c:ptCount val="1"/>
                <c:pt idx="0">
                  <c:v>Gly-tRNA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'3'!$O$9:$X$9</c:f>
              <c:numCache>
                <c:formatCode>General</c:formatCode>
                <c:ptCount val="10"/>
                <c:pt idx="0">
                  <c:v>1251</c:v>
                </c:pt>
                <c:pt idx="1">
                  <c:v>850</c:v>
                </c:pt>
                <c:pt idx="2">
                  <c:v>1954</c:v>
                </c:pt>
                <c:pt idx="3">
                  <c:v>1859</c:v>
                </c:pt>
                <c:pt idx="4">
                  <c:v>9530</c:v>
                </c:pt>
                <c:pt idx="5">
                  <c:v>1399</c:v>
                </c:pt>
                <c:pt idx="6">
                  <c:v>939</c:v>
                </c:pt>
                <c:pt idx="7">
                  <c:v>706</c:v>
                </c:pt>
                <c:pt idx="8">
                  <c:v>3658</c:v>
                </c:pt>
                <c:pt idx="9">
                  <c:v>195</c:v>
                </c:pt>
              </c:numCache>
            </c:numRef>
          </c:val>
        </c:ser>
        <c:ser>
          <c:idx val="8"/>
          <c:order val="8"/>
          <c:tx>
            <c:strRef>
              <c:f>'3'!$N$10</c:f>
              <c:strCache>
                <c:ptCount val="1"/>
                <c:pt idx="0">
                  <c:v>His-tRNA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'3'!$O$10:$X$10</c:f>
              <c:numCache>
                <c:formatCode>General</c:formatCode>
                <c:ptCount val="10"/>
                <c:pt idx="0">
                  <c:v>25</c:v>
                </c:pt>
                <c:pt idx="1">
                  <c:v>3</c:v>
                </c:pt>
                <c:pt idx="2">
                  <c:v>15</c:v>
                </c:pt>
                <c:pt idx="3">
                  <c:v>4</c:v>
                </c:pt>
                <c:pt idx="4">
                  <c:v>38</c:v>
                </c:pt>
                <c:pt idx="5">
                  <c:v>56</c:v>
                </c:pt>
                <c:pt idx="6">
                  <c:v>30</c:v>
                </c:pt>
                <c:pt idx="7">
                  <c:v>16</c:v>
                </c:pt>
                <c:pt idx="8">
                  <c:v>25</c:v>
                </c:pt>
                <c:pt idx="9">
                  <c:v>10</c:v>
                </c:pt>
              </c:numCache>
            </c:numRef>
          </c:val>
        </c:ser>
        <c:ser>
          <c:idx val="9"/>
          <c:order val="9"/>
          <c:tx>
            <c:strRef>
              <c:f>'3'!$N$11</c:f>
              <c:strCache>
                <c:ptCount val="1"/>
                <c:pt idx="0">
                  <c:v>Ile-tRNA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'3'!$O$11:$X$11</c:f>
              <c:numCache>
                <c:formatCode>General</c:formatCode>
                <c:ptCount val="10"/>
                <c:pt idx="0">
                  <c:v>19</c:v>
                </c:pt>
                <c:pt idx="1">
                  <c:v>19</c:v>
                </c:pt>
                <c:pt idx="2">
                  <c:v>45</c:v>
                </c:pt>
                <c:pt idx="3">
                  <c:v>32</c:v>
                </c:pt>
                <c:pt idx="4">
                  <c:v>131</c:v>
                </c:pt>
                <c:pt idx="5">
                  <c:v>54</c:v>
                </c:pt>
                <c:pt idx="6">
                  <c:v>59</c:v>
                </c:pt>
                <c:pt idx="7">
                  <c:v>77</c:v>
                </c:pt>
                <c:pt idx="8">
                  <c:v>79</c:v>
                </c:pt>
                <c:pt idx="9">
                  <c:v>34</c:v>
                </c:pt>
              </c:numCache>
            </c:numRef>
          </c:val>
        </c:ser>
        <c:ser>
          <c:idx val="10"/>
          <c:order val="10"/>
          <c:tx>
            <c:strRef>
              <c:f>'3'!$N$12</c:f>
              <c:strCache>
                <c:ptCount val="1"/>
                <c:pt idx="0">
                  <c:v>Leu-tRNA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'3'!$O$12:$X$12</c:f>
              <c:numCache>
                <c:formatCode>General</c:formatCode>
                <c:ptCount val="10"/>
                <c:pt idx="0">
                  <c:v>2747</c:v>
                </c:pt>
                <c:pt idx="1">
                  <c:v>3391</c:v>
                </c:pt>
                <c:pt idx="2">
                  <c:v>5898</c:v>
                </c:pt>
                <c:pt idx="3">
                  <c:v>7822</c:v>
                </c:pt>
                <c:pt idx="4">
                  <c:v>27040</c:v>
                </c:pt>
                <c:pt idx="5">
                  <c:v>4641</c:v>
                </c:pt>
                <c:pt idx="6">
                  <c:v>2957</c:v>
                </c:pt>
                <c:pt idx="7">
                  <c:v>2531</c:v>
                </c:pt>
                <c:pt idx="8">
                  <c:v>16724</c:v>
                </c:pt>
                <c:pt idx="9">
                  <c:v>715</c:v>
                </c:pt>
              </c:numCache>
            </c:numRef>
          </c:val>
        </c:ser>
        <c:ser>
          <c:idx val="11"/>
          <c:order val="11"/>
          <c:tx>
            <c:strRef>
              <c:f>'3'!$N$13</c:f>
              <c:strCache>
                <c:ptCount val="1"/>
                <c:pt idx="0">
                  <c:v>Lys-tRNA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'3'!$O$13:$X$13</c:f>
              <c:numCache>
                <c:formatCode>General</c:formatCode>
                <c:ptCount val="10"/>
                <c:pt idx="0">
                  <c:v>160</c:v>
                </c:pt>
                <c:pt idx="1">
                  <c:v>97</c:v>
                </c:pt>
                <c:pt idx="2">
                  <c:v>84</c:v>
                </c:pt>
                <c:pt idx="3">
                  <c:v>125</c:v>
                </c:pt>
                <c:pt idx="4">
                  <c:v>427</c:v>
                </c:pt>
                <c:pt idx="5">
                  <c:v>919</c:v>
                </c:pt>
                <c:pt idx="6">
                  <c:v>307</c:v>
                </c:pt>
                <c:pt idx="7">
                  <c:v>266</c:v>
                </c:pt>
                <c:pt idx="8">
                  <c:v>528</c:v>
                </c:pt>
                <c:pt idx="9">
                  <c:v>141</c:v>
                </c:pt>
              </c:numCache>
            </c:numRef>
          </c:val>
        </c:ser>
        <c:ser>
          <c:idx val="12"/>
          <c:order val="12"/>
          <c:tx>
            <c:strRef>
              <c:f>'3'!$N$14</c:f>
              <c:strCache>
                <c:ptCount val="1"/>
                <c:pt idx="0">
                  <c:v>Met-tRNA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'3'!$O$14:$X$14</c:f>
              <c:numCache>
                <c:formatCode>General</c:formatCode>
                <c:ptCount val="10"/>
                <c:pt idx="0">
                  <c:v>249</c:v>
                </c:pt>
                <c:pt idx="1">
                  <c:v>253</c:v>
                </c:pt>
                <c:pt idx="2">
                  <c:v>527</c:v>
                </c:pt>
                <c:pt idx="3">
                  <c:v>72</c:v>
                </c:pt>
                <c:pt idx="4">
                  <c:v>88</c:v>
                </c:pt>
                <c:pt idx="5">
                  <c:v>405</c:v>
                </c:pt>
                <c:pt idx="6">
                  <c:v>154</c:v>
                </c:pt>
                <c:pt idx="7">
                  <c:v>235</c:v>
                </c:pt>
                <c:pt idx="8">
                  <c:v>247</c:v>
                </c:pt>
                <c:pt idx="9">
                  <c:v>55</c:v>
                </c:pt>
              </c:numCache>
            </c:numRef>
          </c:val>
        </c:ser>
        <c:ser>
          <c:idx val="13"/>
          <c:order val="13"/>
          <c:tx>
            <c:strRef>
              <c:f>'3'!$N$15</c:f>
              <c:strCache>
                <c:ptCount val="1"/>
                <c:pt idx="0">
                  <c:v>Phe-tRNA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'3'!$O$15:$X$15</c:f>
              <c:numCache>
                <c:formatCode>General</c:formatCode>
                <c:ptCount val="10"/>
                <c:pt idx="0">
                  <c:v>85</c:v>
                </c:pt>
                <c:pt idx="1">
                  <c:v>63</c:v>
                </c:pt>
                <c:pt idx="2">
                  <c:v>204</c:v>
                </c:pt>
                <c:pt idx="3">
                  <c:v>430</c:v>
                </c:pt>
                <c:pt idx="4">
                  <c:v>2120</c:v>
                </c:pt>
                <c:pt idx="5">
                  <c:v>301</c:v>
                </c:pt>
                <c:pt idx="6">
                  <c:v>149</c:v>
                </c:pt>
                <c:pt idx="7">
                  <c:v>142</c:v>
                </c:pt>
                <c:pt idx="8">
                  <c:v>735</c:v>
                </c:pt>
                <c:pt idx="9">
                  <c:v>45</c:v>
                </c:pt>
              </c:numCache>
            </c:numRef>
          </c:val>
        </c:ser>
        <c:ser>
          <c:idx val="14"/>
          <c:order val="14"/>
          <c:tx>
            <c:strRef>
              <c:f>'3'!$N$16</c:f>
              <c:strCache>
                <c:ptCount val="1"/>
                <c:pt idx="0">
                  <c:v>Pro-tRNA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'3'!$O$16:$X$16</c:f>
              <c:numCache>
                <c:formatCode>General</c:formatCode>
                <c:ptCount val="10"/>
                <c:pt idx="0">
                  <c:v>473</c:v>
                </c:pt>
                <c:pt idx="1">
                  <c:v>402</c:v>
                </c:pt>
                <c:pt idx="2">
                  <c:v>664</c:v>
                </c:pt>
                <c:pt idx="3">
                  <c:v>236</c:v>
                </c:pt>
                <c:pt idx="4">
                  <c:v>758</c:v>
                </c:pt>
                <c:pt idx="5">
                  <c:v>1187</c:v>
                </c:pt>
                <c:pt idx="6">
                  <c:v>360</c:v>
                </c:pt>
                <c:pt idx="7">
                  <c:v>576</c:v>
                </c:pt>
                <c:pt idx="8">
                  <c:v>1051</c:v>
                </c:pt>
                <c:pt idx="9">
                  <c:v>131</c:v>
                </c:pt>
              </c:numCache>
            </c:numRef>
          </c:val>
        </c:ser>
        <c:ser>
          <c:idx val="15"/>
          <c:order val="15"/>
          <c:tx>
            <c:strRef>
              <c:f>'3'!$N$17</c:f>
              <c:strCache>
                <c:ptCount val="1"/>
                <c:pt idx="0">
                  <c:v>Ser-tRNA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'3'!$O$17:$X$17</c:f>
              <c:numCache>
                <c:formatCode>General</c:formatCode>
                <c:ptCount val="10"/>
                <c:pt idx="0">
                  <c:v>5</c:v>
                </c:pt>
                <c:pt idx="1">
                  <c:v>2</c:v>
                </c:pt>
                <c:pt idx="2">
                  <c:v>12</c:v>
                </c:pt>
                <c:pt idx="3">
                  <c:v>18</c:v>
                </c:pt>
                <c:pt idx="4">
                  <c:v>117</c:v>
                </c:pt>
                <c:pt idx="5">
                  <c:v>6</c:v>
                </c:pt>
                <c:pt idx="6">
                  <c:v>11</c:v>
                </c:pt>
                <c:pt idx="7">
                  <c:v>2</c:v>
                </c:pt>
                <c:pt idx="8">
                  <c:v>70</c:v>
                </c:pt>
                <c:pt idx="9">
                  <c:v>4</c:v>
                </c:pt>
              </c:numCache>
            </c:numRef>
          </c:val>
        </c:ser>
        <c:ser>
          <c:idx val="16"/>
          <c:order val="16"/>
          <c:tx>
            <c:strRef>
              <c:f>'3'!$N$18</c:f>
              <c:strCache>
                <c:ptCount val="1"/>
                <c:pt idx="0">
                  <c:v>Trp-tRNA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'3'!$O$18:$X$18</c:f>
              <c:numCache>
                <c:formatCode>General</c:formatCode>
                <c:ptCount val="10"/>
                <c:pt idx="0">
                  <c:v>53</c:v>
                </c:pt>
                <c:pt idx="1">
                  <c:v>50</c:v>
                </c:pt>
                <c:pt idx="2">
                  <c:v>73</c:v>
                </c:pt>
                <c:pt idx="3">
                  <c:v>33</c:v>
                </c:pt>
                <c:pt idx="4">
                  <c:v>39</c:v>
                </c:pt>
                <c:pt idx="5">
                  <c:v>170</c:v>
                </c:pt>
                <c:pt idx="6">
                  <c:v>88</c:v>
                </c:pt>
                <c:pt idx="7">
                  <c:v>70</c:v>
                </c:pt>
                <c:pt idx="8">
                  <c:v>159</c:v>
                </c:pt>
                <c:pt idx="9">
                  <c:v>17</c:v>
                </c:pt>
              </c:numCache>
            </c:numRef>
          </c:val>
        </c:ser>
        <c:ser>
          <c:idx val="17"/>
          <c:order val="17"/>
          <c:tx>
            <c:strRef>
              <c:f>'3'!$N$19</c:f>
              <c:strCache>
                <c:ptCount val="1"/>
                <c:pt idx="0">
                  <c:v>Thr-tRNA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'3'!$O$19:$X$19</c:f>
              <c:numCache>
                <c:formatCode>General</c:formatCode>
                <c:ptCount val="10"/>
                <c:pt idx="0">
                  <c:v>94</c:v>
                </c:pt>
                <c:pt idx="1">
                  <c:v>102</c:v>
                </c:pt>
                <c:pt idx="2">
                  <c:v>229</c:v>
                </c:pt>
                <c:pt idx="3">
                  <c:v>60</c:v>
                </c:pt>
                <c:pt idx="4">
                  <c:v>123</c:v>
                </c:pt>
                <c:pt idx="5">
                  <c:v>517</c:v>
                </c:pt>
                <c:pt idx="6">
                  <c:v>187</c:v>
                </c:pt>
                <c:pt idx="7">
                  <c:v>173</c:v>
                </c:pt>
                <c:pt idx="8">
                  <c:v>311</c:v>
                </c:pt>
                <c:pt idx="9">
                  <c:v>108</c:v>
                </c:pt>
              </c:numCache>
            </c:numRef>
          </c:val>
        </c:ser>
        <c:ser>
          <c:idx val="18"/>
          <c:order val="18"/>
          <c:tx>
            <c:strRef>
              <c:f>'3'!$N$20</c:f>
              <c:strCache>
                <c:ptCount val="1"/>
                <c:pt idx="0">
                  <c:v>Tyr-tRNA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'3'!$O$20:$X$20</c:f>
              <c:numCache>
                <c:formatCode>General</c:formatCode>
                <c:ptCount val="10"/>
                <c:pt idx="0">
                  <c:v>30</c:v>
                </c:pt>
                <c:pt idx="1">
                  <c:v>56</c:v>
                </c:pt>
                <c:pt idx="2">
                  <c:v>71</c:v>
                </c:pt>
                <c:pt idx="3">
                  <c:v>74</c:v>
                </c:pt>
                <c:pt idx="4">
                  <c:v>313</c:v>
                </c:pt>
                <c:pt idx="5">
                  <c:v>150</c:v>
                </c:pt>
                <c:pt idx="6">
                  <c:v>107</c:v>
                </c:pt>
                <c:pt idx="7">
                  <c:v>67</c:v>
                </c:pt>
                <c:pt idx="8">
                  <c:v>187</c:v>
                </c:pt>
                <c:pt idx="9">
                  <c:v>26</c:v>
                </c:pt>
              </c:numCache>
            </c:numRef>
          </c:val>
        </c:ser>
        <c:ser>
          <c:idx val="19"/>
          <c:order val="19"/>
          <c:tx>
            <c:strRef>
              <c:f>'3'!$N$21</c:f>
              <c:strCache>
                <c:ptCount val="1"/>
                <c:pt idx="0">
                  <c:v>Val-tRNA</c:v>
                </c:pt>
              </c:strCache>
            </c:strRef>
          </c:tx>
          <c:invertIfNegative val="0"/>
          <c:cat>
            <c:strRef>
              <c:f>'3'!$O$1:$X$1</c:f>
              <c:strCache>
                <c:ptCount val="10"/>
                <c:pt idx="0">
                  <c:v>N1</c:v>
                </c:pt>
                <c:pt idx="1">
                  <c:v>N2</c:v>
                </c:pt>
                <c:pt idx="2">
                  <c:v>N3</c:v>
                </c:pt>
                <c:pt idx="3">
                  <c:v>N4</c:v>
                </c:pt>
                <c:pt idx="4">
                  <c:v>N5</c:v>
                </c:pt>
                <c:pt idx="5">
                  <c:v>T1</c:v>
                </c:pt>
                <c:pt idx="6">
                  <c:v>T2</c:v>
                </c:pt>
                <c:pt idx="7">
                  <c:v>T3</c:v>
                </c:pt>
                <c:pt idx="8">
                  <c:v>T4</c:v>
                </c:pt>
                <c:pt idx="9">
                  <c:v>T5</c:v>
                </c:pt>
              </c:strCache>
            </c:strRef>
          </c:cat>
          <c:val>
            <c:numRef>
              <c:f>'3'!$O$21:$X$21</c:f>
              <c:numCache>
                <c:formatCode>General</c:formatCode>
                <c:ptCount val="10"/>
                <c:pt idx="0">
                  <c:v>1216</c:v>
                </c:pt>
                <c:pt idx="1">
                  <c:v>1053</c:v>
                </c:pt>
                <c:pt idx="2">
                  <c:v>2277</c:v>
                </c:pt>
                <c:pt idx="3">
                  <c:v>3735</c:v>
                </c:pt>
                <c:pt idx="4">
                  <c:v>13716</c:v>
                </c:pt>
                <c:pt idx="5">
                  <c:v>1077</c:v>
                </c:pt>
                <c:pt idx="6">
                  <c:v>1190</c:v>
                </c:pt>
                <c:pt idx="7">
                  <c:v>889</c:v>
                </c:pt>
                <c:pt idx="8">
                  <c:v>4826</c:v>
                </c:pt>
                <c:pt idx="9">
                  <c:v>326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60884608"/>
        <c:axId val="160886144"/>
      </c:barChart>
      <c:catAx>
        <c:axId val="160884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60886144"/>
        <c:crosses val="autoZero"/>
        <c:auto val="1"/>
        <c:lblAlgn val="ctr"/>
        <c:lblOffset val="100"/>
        <c:noMultiLvlLbl val="0"/>
      </c:catAx>
      <c:valAx>
        <c:axId val="16088614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CN"/>
          </a:p>
        </c:txPr>
        <c:crossAx val="160884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357998719178896"/>
          <c:y val="8.0129193153762601E-2"/>
          <c:w val="0.22133407625990201"/>
          <c:h val="0.79985287935133398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57C86-69A8-42B5-A3DA-F38E765E6027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012C0-0AF6-4F67-A5D3-DB9E6C9A0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22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012C0-0AF6-4F67-A5D3-DB9E6C9A06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994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" t="37359" r="4567" b="8160"/>
          <a:stretch/>
        </p:blipFill>
        <p:spPr>
          <a:xfrm>
            <a:off x="1930536" y="2780928"/>
            <a:ext cx="4801704" cy="2520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490078"/>
            <a:ext cx="6480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708920"/>
            <a:ext cx="6480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6" descr="未标题-2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90" y="1074499"/>
            <a:ext cx="1810996" cy="639705"/>
          </a:xfrm>
          <a:prstGeom prst="rect">
            <a:avLst/>
          </a:prstGeom>
        </p:spPr>
      </p:pic>
      <p:pic>
        <p:nvPicPr>
          <p:cNvPr id="8" name="图片 7" descr="未标题-3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90" y="1721204"/>
            <a:ext cx="1810996" cy="6397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3233118" y="620688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smtClean="0">
                <a:latin typeface="Times New Roman"/>
                <a:cs typeface="Times New Roman"/>
              </a:rPr>
              <a:t>cell lysate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sp>
        <p:nvSpPr>
          <p:cNvPr id="10" name="文本框 7"/>
          <p:cNvSpPr txBox="1"/>
          <p:nvPr/>
        </p:nvSpPr>
        <p:spPr>
          <a:xfrm>
            <a:off x="4129657" y="620688"/>
            <a:ext cx="732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err="1" smtClean="0">
                <a:latin typeface="Times New Roman"/>
                <a:cs typeface="Times New Roman"/>
              </a:rPr>
              <a:t>exosome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sp>
        <p:nvSpPr>
          <p:cNvPr id="11" name="文本框 8"/>
          <p:cNvSpPr txBox="1"/>
          <p:nvPr/>
        </p:nvSpPr>
        <p:spPr>
          <a:xfrm>
            <a:off x="2518071" y="1255851"/>
            <a:ext cx="551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smtClean="0">
                <a:latin typeface="Times New Roman"/>
                <a:cs typeface="Times New Roman"/>
              </a:rPr>
              <a:t>CD63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sp>
        <p:nvSpPr>
          <p:cNvPr id="12" name="文本框 9"/>
          <p:cNvSpPr txBox="1"/>
          <p:nvPr/>
        </p:nvSpPr>
        <p:spPr>
          <a:xfrm>
            <a:off x="2422692" y="1902556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err="1" smtClean="0">
                <a:latin typeface="Times New Roman"/>
                <a:cs typeface="Times New Roman"/>
              </a:rPr>
              <a:t>Calnexin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cxnSp>
        <p:nvCxnSpPr>
          <p:cNvPr id="13" name="直线连接符 2"/>
          <p:cNvCxnSpPr/>
          <p:nvPr/>
        </p:nvCxnSpPr>
        <p:spPr>
          <a:xfrm>
            <a:off x="4999350" y="1382594"/>
            <a:ext cx="247390" cy="23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线连接符 10"/>
          <p:cNvCxnSpPr/>
          <p:nvPr/>
        </p:nvCxnSpPr>
        <p:spPr>
          <a:xfrm>
            <a:off x="4998883" y="1993556"/>
            <a:ext cx="247390" cy="23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本框 3"/>
          <p:cNvSpPr txBox="1"/>
          <p:nvPr/>
        </p:nvSpPr>
        <p:spPr>
          <a:xfrm>
            <a:off x="5234977" y="1242881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smtClean="0">
                <a:latin typeface="Times New Roman"/>
                <a:cs typeface="Times New Roman"/>
              </a:rPr>
              <a:t>25KDa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sp>
        <p:nvSpPr>
          <p:cNvPr id="16" name="文本框 11"/>
          <p:cNvSpPr txBox="1"/>
          <p:nvPr/>
        </p:nvSpPr>
        <p:spPr>
          <a:xfrm>
            <a:off x="5234510" y="1857445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 smtClean="0">
                <a:latin typeface="Times New Roman"/>
                <a:cs typeface="Times New Roman"/>
              </a:rPr>
              <a:t>100KDa</a:t>
            </a:r>
            <a:endParaRPr kumimoji="1" lang="zh-CN" altLang="en-US" sz="1200" dirty="0"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9801" y="5301208"/>
            <a:ext cx="8020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S1. 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Identification of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isolated from cell culture medium.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Western blot analysis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of 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SK-Hep1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lysates and isolated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using antibodies specific for </a:t>
            </a:r>
            <a:r>
              <a:rPr lang="en-US" altLang="zh-CN" sz="1600" dirty="0" err="1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marker (CD63</a:t>
            </a:r>
            <a:r>
              <a:rPr lang="en-US" altLang="zh-CN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altLang="zh-CN" sz="16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and non-</a:t>
            </a:r>
            <a:r>
              <a:rPr lang="en-US" altLang="zh-CN" sz="1600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exosome</a:t>
            </a:r>
            <a:r>
              <a:rPr lang="en-US" altLang="zh-CN" sz="16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marker (</a:t>
            </a:r>
            <a:r>
              <a:rPr lang="en-US" altLang="zh-CN" sz="1600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Calnexin</a:t>
            </a:r>
            <a:r>
              <a:rPr lang="en-US" altLang="zh-CN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); </a:t>
            </a:r>
            <a:r>
              <a:rPr lang="en-US" altLang="zh-CN" sz="16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 </a:t>
            </a:r>
            <a:r>
              <a:rPr lang="en-US" altLang="zh-CN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Particle size of isolated </a:t>
            </a:r>
            <a:r>
              <a:rPr lang="zh-CN" altLang="zh-CN" sz="16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xosome</a:t>
            </a:r>
            <a:r>
              <a:rPr lang="en-US" altLang="zh-CN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zh-CN" altLang="zh-CN" sz="160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as measured by the laser </a:t>
            </a:r>
            <a:r>
              <a:rPr lang="en-US" altLang="zh-CN" sz="16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particle size </a:t>
            </a:r>
            <a:r>
              <a:rPr lang="en-US" altLang="zh-CN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analyzer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CN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3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92696"/>
            <a:ext cx="3816424" cy="456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5373216"/>
            <a:ext cx="6048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S2.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lassification of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tsRNAs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generated from mature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tRNAs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771766"/>
              </p:ext>
            </p:extLst>
          </p:nvPr>
        </p:nvGraphicFramePr>
        <p:xfrm>
          <a:off x="539552" y="620688"/>
          <a:ext cx="5832648" cy="2689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图表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909295"/>
              </p:ext>
            </p:extLst>
          </p:nvPr>
        </p:nvGraphicFramePr>
        <p:xfrm>
          <a:off x="6625504" y="1124744"/>
          <a:ext cx="2384502" cy="143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图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5127322"/>
              </p:ext>
            </p:extLst>
          </p:nvPr>
        </p:nvGraphicFramePr>
        <p:xfrm>
          <a:off x="532957" y="3420724"/>
          <a:ext cx="5728775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图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127367"/>
              </p:ext>
            </p:extLst>
          </p:nvPr>
        </p:nvGraphicFramePr>
        <p:xfrm>
          <a:off x="6417225" y="3406179"/>
          <a:ext cx="2736304" cy="1825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476672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080573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776317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3140968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661248"/>
            <a:ext cx="876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S3.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Length distribution and classification of tRNA-3 and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-i in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from cell culture medium.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a-b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ength distribution of tRNA-3 and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-i, respectively;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c-d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lassification of tRNA-3 and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-i, respectively.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755576" y="1844824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1844824"/>
            <a:ext cx="3600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图表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993357"/>
              </p:ext>
            </p:extLst>
          </p:nvPr>
        </p:nvGraphicFramePr>
        <p:xfrm>
          <a:off x="899592" y="1999130"/>
          <a:ext cx="3684150" cy="250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图表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848141"/>
              </p:ext>
            </p:extLst>
          </p:nvPr>
        </p:nvGraphicFramePr>
        <p:xfrm>
          <a:off x="5004048" y="2016191"/>
          <a:ext cx="3384376" cy="2475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99592" y="4716433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S4.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Percentage of each RNA in plasma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Percentage of each type of small RNA in plasma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Percentage of each type of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tsRNA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in plasma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02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448340"/>
              </p:ext>
            </p:extLst>
          </p:nvPr>
        </p:nvGraphicFramePr>
        <p:xfrm>
          <a:off x="179512" y="404664"/>
          <a:ext cx="856895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图表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714339"/>
              </p:ext>
            </p:extLst>
          </p:nvPr>
        </p:nvGraphicFramePr>
        <p:xfrm>
          <a:off x="557064" y="2996952"/>
          <a:ext cx="820891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1080" y="5868561"/>
            <a:ext cx="8407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S5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 Length distribution of tRNA-3 and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-i in plasma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from normal people and liver cancer patients.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09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588438"/>
              </p:ext>
            </p:extLst>
          </p:nvPr>
        </p:nvGraphicFramePr>
        <p:xfrm>
          <a:off x="1475656" y="2276872"/>
          <a:ext cx="7150101" cy="1800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图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885963"/>
              </p:ext>
            </p:extLst>
          </p:nvPr>
        </p:nvGraphicFramePr>
        <p:xfrm>
          <a:off x="1187624" y="30543"/>
          <a:ext cx="7366003" cy="1968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图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968264"/>
              </p:ext>
            </p:extLst>
          </p:nvPr>
        </p:nvGraphicFramePr>
        <p:xfrm>
          <a:off x="1475656" y="4293096"/>
          <a:ext cx="7344816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19672" y="6258798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Figure S6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Classification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of tRNA-5, tRNA-3 and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-i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from plasma </a:t>
            </a:r>
            <a:r>
              <a:rPr lang="en-US" altLang="zh-CN" sz="1600" dirty="0" err="1" smtClean="0">
                <a:latin typeface="Times New Roman" pitchFamily="18" charset="0"/>
                <a:cs typeface="Times New Roman" pitchFamily="18" charset="0"/>
              </a:rPr>
              <a:t>exosome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11599</TotalTime>
  <Words>229</Words>
  <Application>Microsoft Office PowerPoint</Application>
  <PresentationFormat>全屏显示(4:3)</PresentationFormat>
  <Paragraphs>37</Paragraphs>
  <Slides>6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Peng</cp:lastModifiedBy>
  <cp:revision>87</cp:revision>
  <dcterms:created xsi:type="dcterms:W3CDTF">2018-12-24T08:41:20Z</dcterms:created>
  <dcterms:modified xsi:type="dcterms:W3CDTF">2019-02-27T12:21:09Z</dcterms:modified>
</cp:coreProperties>
</file>