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"/>
  </p:notesMasterIdLst>
  <p:sldIdLst>
    <p:sldId id="256" r:id="rId2"/>
  </p:sldIdLst>
  <p:sldSz cx="1079976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75" userDrawn="1">
          <p15:clr>
            <a:srgbClr val="A4A3A4"/>
          </p15:clr>
        </p15:guide>
        <p15:guide id="2" pos="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41" autoAdjust="0"/>
  </p:normalViewPr>
  <p:slideViewPr>
    <p:cSldViewPr snapToGrid="0" showGuides="1">
      <p:cViewPr>
        <p:scale>
          <a:sx n="50" d="100"/>
          <a:sy n="50" d="100"/>
        </p:scale>
        <p:origin x="1408" y="0"/>
      </p:cViewPr>
      <p:guideLst>
        <p:guide orient="horz" pos="975"/>
        <p:guide pos="6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81F1D-DB07-46D0-AC63-392E56C173BC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577975" y="1143000"/>
            <a:ext cx="3702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6E76D-4ED2-438F-9D42-2F2C1DB4B5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744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1pPr>
    <a:lvl2pPr marL="426306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2pPr>
    <a:lvl3pPr marL="852614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3pPr>
    <a:lvl4pPr marL="1278920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4pPr>
    <a:lvl5pPr marL="1705227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5pPr>
    <a:lvl6pPr marL="2131535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6pPr>
    <a:lvl7pPr marL="2557841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7pPr>
    <a:lvl8pPr marL="2984149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8pPr>
    <a:lvl9pPr marL="3410455" algn="l" defTabSz="852614" rtl="0" eaLnBrk="1" latinLnBrk="0" hangingPunct="1">
      <a:defRPr sz="11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6E76D-4ED2-438F-9D42-2F2C1DB4B50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7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472842"/>
            <a:ext cx="9179799" cy="3133172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4726842"/>
            <a:ext cx="8099822" cy="2172804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38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99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479142"/>
            <a:ext cx="2328699" cy="762669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479142"/>
            <a:ext cx="6851100" cy="762669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50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181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243638"/>
            <a:ext cx="9314796" cy="3743557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6022610"/>
            <a:ext cx="9314796" cy="1968648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05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395710"/>
            <a:ext cx="4589899" cy="571012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395710"/>
            <a:ext cx="4589899" cy="571012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3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479144"/>
            <a:ext cx="9314796" cy="17394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206137"/>
            <a:ext cx="4568805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287331"/>
            <a:ext cx="4568805" cy="483516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206137"/>
            <a:ext cx="4591306" cy="108119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287331"/>
            <a:ext cx="4591306" cy="483516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64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28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8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99969"/>
            <a:ext cx="3483205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295769"/>
            <a:ext cx="5467380" cy="639550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699862"/>
            <a:ext cx="3483205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4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99969"/>
            <a:ext cx="3483205" cy="2099892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295769"/>
            <a:ext cx="5467380" cy="639550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699862"/>
            <a:ext cx="3483205" cy="5001827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722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479144"/>
            <a:ext cx="9314796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395710"/>
            <a:ext cx="9314796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0"/>
            <a:ext cx="242994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C8A6-0FA1-4DD5-948A-C066210E2616}" type="datetimeFigureOut">
              <a:rPr lang="zh-CN" altLang="en-US" smtClean="0"/>
              <a:t>2022/1/27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8341240"/>
            <a:ext cx="3644920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0"/>
            <a:ext cx="242994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4771D-8408-489D-9A37-5B08FEC4FD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01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文本框 139">
            <a:extLst>
              <a:ext uri="{FF2B5EF4-FFF2-40B4-BE49-F238E27FC236}">
                <a16:creationId xmlns:a16="http://schemas.microsoft.com/office/drawing/2014/main" id="{08BDDF77-7C73-4A46-9968-7F14A173EE2F}"/>
              </a:ext>
            </a:extLst>
          </p:cNvPr>
          <p:cNvSpPr txBox="1"/>
          <p:nvPr/>
        </p:nvSpPr>
        <p:spPr>
          <a:xfrm>
            <a:off x="347919" y="6937424"/>
            <a:ext cx="101039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zh-CN" sz="1600" b="1" dirty="0"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en-US" altLang="zh-CN" sz="1600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b="1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</a:t>
            </a:r>
            <a:r>
              <a:rPr lang="en-US" altLang="zh-CN" sz="1600" b="1" spc="75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ilteritinib</a:t>
            </a:r>
            <a:r>
              <a:rPr lang="en-US" altLang="zh-CN" sz="1600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pretreatment enhanced the proliferation of FLT3scFv/NKG2D CAR-T cells. (A)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Untransfected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and FLT3scFv/NKG2D CAR-T cells were treated with 30nM</a:t>
            </a:r>
            <a:r>
              <a:rPr lang="en-US" altLang="zh-CN" sz="1600" b="1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gilteritinib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for 24 hours, and then were labelled with PKH26. Flow cytometric analysis showed that 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gilteritinib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had no significant effected on FLT3scFv/NKG2D CAR-T cell proliferation. (</a:t>
            </a:r>
            <a:r>
              <a:rPr lang="en-US" altLang="zh-CN" sz="1600" b="1" spc="75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B)</a:t>
            </a:r>
            <a:r>
              <a:rPr lang="en-US" altLang="zh-CN" sz="1600" b="1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Untransfected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and FLT3scFv/NKG2D CAR-T cells were labelled with PKH26 before stimulated by MOLM-13 and MV4-11 cells with or without 24-hour 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gilteritinib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pretreatment. The dilution of PKH26 after 5-day co-incubation was assessed using flow cytometry compared to Day 0 (dot line).G, 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Gilteritinib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; </a:t>
            </a:r>
            <a:r>
              <a:rPr lang="en-US" altLang="zh-CN" sz="1600" spc="75" dirty="0" err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UTD,untransfected</a:t>
            </a:r>
            <a:r>
              <a:rPr lang="en-US" altLang="zh-CN" sz="1600" spc="75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CD3+T cells.</a:t>
            </a:r>
            <a:endParaRPr lang="zh-CN" altLang="zh-CN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1" name="文本框 140">
            <a:extLst>
              <a:ext uri="{FF2B5EF4-FFF2-40B4-BE49-F238E27FC236}">
                <a16:creationId xmlns:a16="http://schemas.microsoft.com/office/drawing/2014/main" id="{FE0413A2-729F-48F3-8A73-64A2A5D0653E}"/>
              </a:ext>
            </a:extLst>
          </p:cNvPr>
          <p:cNvSpPr txBox="1"/>
          <p:nvPr/>
        </p:nvSpPr>
        <p:spPr>
          <a:xfrm>
            <a:off x="284684" y="18234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B16663F6-30AE-49E1-8FDF-F98D7F153703}"/>
              </a:ext>
            </a:extLst>
          </p:cNvPr>
          <p:cNvSpPr txBox="1"/>
          <p:nvPr/>
        </p:nvSpPr>
        <p:spPr>
          <a:xfrm>
            <a:off x="284684" y="4742412"/>
            <a:ext cx="514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B-2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文本框 224">
            <a:extLst>
              <a:ext uri="{FF2B5EF4-FFF2-40B4-BE49-F238E27FC236}">
                <a16:creationId xmlns:a16="http://schemas.microsoft.com/office/drawing/2014/main" id="{BFD5E8AC-4815-4E36-AF00-6A059C71AFD9}"/>
              </a:ext>
            </a:extLst>
          </p:cNvPr>
          <p:cNvSpPr txBox="1"/>
          <p:nvPr/>
        </p:nvSpPr>
        <p:spPr>
          <a:xfrm>
            <a:off x="284684" y="2371176"/>
            <a:ext cx="514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B-1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3220DBB-33EE-4429-9B9E-11EB4DC6C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670" y="2758780"/>
            <a:ext cx="1440000" cy="157382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1B49031-DBAC-40B0-AAFF-CAA01888F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4486" y="2758780"/>
            <a:ext cx="1440000" cy="15738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E0B7A4F-55F2-4665-9B09-A6C9E90CB2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3955" y="2758780"/>
            <a:ext cx="1440000" cy="157382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7F0EC11-B360-43EC-9D05-A64930251E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2708" y="2758780"/>
            <a:ext cx="1440000" cy="157382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F836A5B7-E834-4278-9E40-2B0BFC0CCE39}"/>
              </a:ext>
            </a:extLst>
          </p:cNvPr>
          <p:cNvSpPr txBox="1"/>
          <p:nvPr/>
        </p:nvSpPr>
        <p:spPr>
          <a:xfrm>
            <a:off x="686547" y="4311609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4BF13EA-9998-4E7E-879C-4DB7F2015852}"/>
              </a:ext>
            </a:extLst>
          </p:cNvPr>
          <p:cNvSpPr txBox="1"/>
          <p:nvPr/>
        </p:nvSpPr>
        <p:spPr>
          <a:xfrm>
            <a:off x="3172563" y="4311609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5DE9210-2257-42EF-8525-E0A75E9C1175}"/>
              </a:ext>
            </a:extLst>
          </p:cNvPr>
          <p:cNvSpPr txBox="1"/>
          <p:nvPr/>
        </p:nvSpPr>
        <p:spPr>
          <a:xfrm>
            <a:off x="5585620" y="4311609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32CD0C1-4C96-4099-A449-303C340FC2B6}"/>
              </a:ext>
            </a:extLst>
          </p:cNvPr>
          <p:cNvSpPr txBox="1"/>
          <p:nvPr/>
        </p:nvSpPr>
        <p:spPr>
          <a:xfrm>
            <a:off x="8041541" y="4311609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B45EAE7-10B9-4504-9FEC-CF978FAF7C4D}"/>
              </a:ext>
            </a:extLst>
          </p:cNvPr>
          <p:cNvSpPr txBox="1"/>
          <p:nvPr/>
        </p:nvSpPr>
        <p:spPr>
          <a:xfrm>
            <a:off x="899705" y="2451916"/>
            <a:ext cx="1638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UTD+MOLM-13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9547FC4-B477-4A99-9686-191DBA7CBCBB}"/>
              </a:ext>
            </a:extLst>
          </p:cNvPr>
          <p:cNvSpPr txBox="1"/>
          <p:nvPr/>
        </p:nvSpPr>
        <p:spPr>
          <a:xfrm>
            <a:off x="3240505" y="2451916"/>
            <a:ext cx="1919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UTD+MOLM-13+G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F6D6DBB-397D-4EB8-B83C-8B560AF5D7A7}"/>
              </a:ext>
            </a:extLst>
          </p:cNvPr>
          <p:cNvSpPr txBox="1"/>
          <p:nvPr/>
        </p:nvSpPr>
        <p:spPr>
          <a:xfrm>
            <a:off x="5735044" y="2451916"/>
            <a:ext cx="18437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CAR-T+MOLM-13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B3E8ED2-8C13-4EDA-868B-CE44EF100C09}"/>
              </a:ext>
            </a:extLst>
          </p:cNvPr>
          <p:cNvSpPr txBox="1"/>
          <p:nvPr/>
        </p:nvSpPr>
        <p:spPr>
          <a:xfrm>
            <a:off x="7965144" y="2451916"/>
            <a:ext cx="2124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CAR-T+MOLM-13+G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51F0B03-14A8-427D-A115-4EEBA3CF040F}"/>
              </a:ext>
            </a:extLst>
          </p:cNvPr>
          <p:cNvSpPr txBox="1"/>
          <p:nvPr/>
        </p:nvSpPr>
        <p:spPr>
          <a:xfrm>
            <a:off x="946944" y="3589347"/>
            <a:ext cx="568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7.11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B07A5E9-53FA-4996-83C1-4B659CF44BB7}"/>
              </a:ext>
            </a:extLst>
          </p:cNvPr>
          <p:cNvSpPr txBox="1"/>
          <p:nvPr/>
        </p:nvSpPr>
        <p:spPr>
          <a:xfrm>
            <a:off x="3432963" y="3589347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8.39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05C0740-DC6B-4E01-A5CA-DDB6040FE31F}"/>
              </a:ext>
            </a:extLst>
          </p:cNvPr>
          <p:cNvSpPr txBox="1"/>
          <p:nvPr/>
        </p:nvSpPr>
        <p:spPr>
          <a:xfrm>
            <a:off x="5918982" y="3589347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40.0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BB7AF4D-775E-4C83-9C8E-C5F320D66007}"/>
              </a:ext>
            </a:extLst>
          </p:cNvPr>
          <p:cNvSpPr txBox="1"/>
          <p:nvPr/>
        </p:nvSpPr>
        <p:spPr>
          <a:xfrm>
            <a:off x="8321185" y="3589347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50.0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C4AA131-091B-40C5-8EB1-A51BF33AC1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8312" y="5100108"/>
            <a:ext cx="1440000" cy="157382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2BEF4DD-82F2-4379-8473-15F1035E0A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5128" y="5100108"/>
            <a:ext cx="1440000" cy="157382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54795AA-2E6E-4D06-9D81-E8FC248EC0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4597" y="5100108"/>
            <a:ext cx="1440000" cy="157382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48E27FD-807D-46B7-9E9A-FBC0E58751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3350" y="5100108"/>
            <a:ext cx="1440000" cy="1573829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B4DE2709-9D0E-490A-8FF7-72B31A14CBFF}"/>
              </a:ext>
            </a:extLst>
          </p:cNvPr>
          <p:cNvSpPr txBox="1"/>
          <p:nvPr/>
        </p:nvSpPr>
        <p:spPr>
          <a:xfrm>
            <a:off x="686547" y="6606802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D6A89622-1ECA-4BDD-A7D8-9BC34803241E}"/>
              </a:ext>
            </a:extLst>
          </p:cNvPr>
          <p:cNvSpPr txBox="1"/>
          <p:nvPr/>
        </p:nvSpPr>
        <p:spPr>
          <a:xfrm>
            <a:off x="3172563" y="6606802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42E34B93-21A5-4EA5-8F0C-D34D2C896397}"/>
              </a:ext>
            </a:extLst>
          </p:cNvPr>
          <p:cNvSpPr txBox="1"/>
          <p:nvPr/>
        </p:nvSpPr>
        <p:spPr>
          <a:xfrm>
            <a:off x="5585620" y="6606802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A5D488F-CA87-467E-ACB9-E74B978FBD61}"/>
              </a:ext>
            </a:extLst>
          </p:cNvPr>
          <p:cNvSpPr txBox="1"/>
          <p:nvPr/>
        </p:nvSpPr>
        <p:spPr>
          <a:xfrm>
            <a:off x="8041541" y="6606802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0B5431C-191C-46B9-9E74-A3351266F32B}"/>
              </a:ext>
            </a:extLst>
          </p:cNvPr>
          <p:cNvSpPr txBox="1"/>
          <p:nvPr/>
        </p:nvSpPr>
        <p:spPr>
          <a:xfrm>
            <a:off x="1026705" y="4827484"/>
            <a:ext cx="1427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UTD+MV4-11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50585E86-CCBC-428C-A088-1BD16308E6BE}"/>
              </a:ext>
            </a:extLst>
          </p:cNvPr>
          <p:cNvSpPr txBox="1"/>
          <p:nvPr/>
        </p:nvSpPr>
        <p:spPr>
          <a:xfrm>
            <a:off x="3304005" y="4827484"/>
            <a:ext cx="1708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UTD+MV4-11+G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95EBFB1C-8290-43AF-A2CA-745FDD37450D}"/>
              </a:ext>
            </a:extLst>
          </p:cNvPr>
          <p:cNvSpPr txBox="1"/>
          <p:nvPr/>
        </p:nvSpPr>
        <p:spPr>
          <a:xfrm>
            <a:off x="5836644" y="4827484"/>
            <a:ext cx="1632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CAR-T+MV4-11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89E9765-27A0-49EC-9669-180230F1296B}"/>
              </a:ext>
            </a:extLst>
          </p:cNvPr>
          <p:cNvSpPr txBox="1"/>
          <p:nvPr/>
        </p:nvSpPr>
        <p:spPr>
          <a:xfrm>
            <a:off x="8054044" y="4827484"/>
            <a:ext cx="1913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CAR-T+MV4-11+G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A6C2D6DF-5603-47C7-B207-35DEA8D7D302}"/>
              </a:ext>
            </a:extLst>
          </p:cNvPr>
          <p:cNvSpPr txBox="1"/>
          <p:nvPr/>
        </p:nvSpPr>
        <p:spPr>
          <a:xfrm>
            <a:off x="962986" y="6010632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8.63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FBF2C457-E150-424E-915B-DDE2599AD078}"/>
              </a:ext>
            </a:extLst>
          </p:cNvPr>
          <p:cNvSpPr txBox="1"/>
          <p:nvPr/>
        </p:nvSpPr>
        <p:spPr>
          <a:xfrm>
            <a:off x="3449005" y="6010632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10.8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6FDCB1B8-A7B4-406F-B923-5226A997F2D8}"/>
              </a:ext>
            </a:extLst>
          </p:cNvPr>
          <p:cNvSpPr txBox="1"/>
          <p:nvPr/>
        </p:nvSpPr>
        <p:spPr>
          <a:xfrm>
            <a:off x="5935024" y="6010632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31.9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26EA6AE1-3331-4DF1-9163-45CA1AB03C2F}"/>
              </a:ext>
            </a:extLst>
          </p:cNvPr>
          <p:cNvSpPr txBox="1"/>
          <p:nvPr/>
        </p:nvSpPr>
        <p:spPr>
          <a:xfrm>
            <a:off x="8337227" y="6010632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46.8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5BFC2F5D-31C1-432B-A870-1C45670F2B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371" y="367828"/>
            <a:ext cx="1440000" cy="1573829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F0BEF0B2-A942-45FD-8D1B-76B6E355FD9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3229" y="367828"/>
            <a:ext cx="1440000" cy="157382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6542C360-FCC9-487A-B2B8-3EE86448C5C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6656" y="367828"/>
            <a:ext cx="1440000" cy="157382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230F66E5-F735-454D-A40E-08EF68DD5F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5409" y="367828"/>
            <a:ext cx="1440000" cy="1573829"/>
          </a:xfrm>
          <a:prstGeom prst="rect">
            <a:avLst/>
          </a:prstGeom>
        </p:spPr>
      </p:pic>
      <p:sp>
        <p:nvSpPr>
          <p:cNvPr id="58" name="文本框 57">
            <a:extLst>
              <a:ext uri="{FF2B5EF4-FFF2-40B4-BE49-F238E27FC236}">
                <a16:creationId xmlns:a16="http://schemas.microsoft.com/office/drawing/2014/main" id="{18FD9D70-0BB6-42D4-A2E9-66EFD43CE623}"/>
              </a:ext>
            </a:extLst>
          </p:cNvPr>
          <p:cNvSpPr txBox="1"/>
          <p:nvPr/>
        </p:nvSpPr>
        <p:spPr>
          <a:xfrm>
            <a:off x="1378111" y="109278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8AC6B7E7-38E2-4425-B46B-257201DA8FBA}"/>
              </a:ext>
            </a:extLst>
          </p:cNvPr>
          <p:cNvSpPr txBox="1"/>
          <p:nvPr/>
        </p:nvSpPr>
        <p:spPr>
          <a:xfrm>
            <a:off x="3718911" y="109278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UTD+G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17399838-26E0-4CE1-BB5B-6EA1EA5C8348}"/>
              </a:ext>
            </a:extLst>
          </p:cNvPr>
          <p:cNvSpPr txBox="1"/>
          <p:nvPr/>
        </p:nvSpPr>
        <p:spPr>
          <a:xfrm>
            <a:off x="6213450" y="109278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FCA23EF8-6E10-41A5-AE4C-88ACE0B70962}"/>
              </a:ext>
            </a:extLst>
          </p:cNvPr>
          <p:cNvSpPr txBox="1"/>
          <p:nvPr/>
        </p:nvSpPr>
        <p:spPr>
          <a:xfrm>
            <a:off x="8443550" y="109278"/>
            <a:ext cx="1090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CAR-T+G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4B3BDF3F-A16F-4483-AD9C-084CA199A402}"/>
              </a:ext>
            </a:extLst>
          </p:cNvPr>
          <p:cNvSpPr txBox="1"/>
          <p:nvPr/>
        </p:nvSpPr>
        <p:spPr>
          <a:xfrm>
            <a:off x="687874" y="1913314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5547F0A6-85AB-45DA-9B03-B75B77EA2F55}"/>
              </a:ext>
            </a:extLst>
          </p:cNvPr>
          <p:cNvSpPr txBox="1"/>
          <p:nvPr/>
        </p:nvSpPr>
        <p:spPr>
          <a:xfrm>
            <a:off x="3173890" y="1913314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6F76DCEB-6959-46AB-898C-89B0E52B4B88}"/>
              </a:ext>
            </a:extLst>
          </p:cNvPr>
          <p:cNvSpPr txBox="1"/>
          <p:nvPr/>
        </p:nvSpPr>
        <p:spPr>
          <a:xfrm>
            <a:off x="5586947" y="1913314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F8A39311-6EBC-424E-BFAE-37AFE6D3AD74}"/>
              </a:ext>
            </a:extLst>
          </p:cNvPr>
          <p:cNvSpPr txBox="1"/>
          <p:nvPr/>
        </p:nvSpPr>
        <p:spPr>
          <a:xfrm>
            <a:off x="8042868" y="1913314"/>
            <a:ext cx="196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PKH26 proliferation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942604DB-D26D-4F08-8F4F-4199F8EDC8EB}"/>
              </a:ext>
            </a:extLst>
          </p:cNvPr>
          <p:cNvSpPr txBox="1"/>
          <p:nvPr/>
        </p:nvSpPr>
        <p:spPr>
          <a:xfrm>
            <a:off x="956226" y="1211926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10.6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04240A40-DAD4-4F2D-970C-6F76CD1873DA}"/>
              </a:ext>
            </a:extLst>
          </p:cNvPr>
          <p:cNvSpPr txBox="1"/>
          <p:nvPr/>
        </p:nvSpPr>
        <p:spPr>
          <a:xfrm>
            <a:off x="3442245" y="1211926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10.3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8AC3F527-BA3C-43BE-B284-97BAD8C90028}"/>
              </a:ext>
            </a:extLst>
          </p:cNvPr>
          <p:cNvSpPr txBox="1"/>
          <p:nvPr/>
        </p:nvSpPr>
        <p:spPr>
          <a:xfrm>
            <a:off x="5928264" y="1211926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10.6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AFB265AF-FC93-4722-BBFE-850E79E8256E}"/>
              </a:ext>
            </a:extLst>
          </p:cNvPr>
          <p:cNvSpPr txBox="1"/>
          <p:nvPr/>
        </p:nvSpPr>
        <p:spPr>
          <a:xfrm>
            <a:off x="8330467" y="1211926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10.0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D3D7928-C5F7-4604-BE0D-AA8BAA3FCEAA}"/>
              </a:ext>
            </a:extLst>
          </p:cNvPr>
          <p:cNvSpPr txBox="1"/>
          <p:nvPr/>
        </p:nvSpPr>
        <p:spPr>
          <a:xfrm rot="10800000">
            <a:off x="575073" y="8086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0754BC7E-E40C-410A-A889-8094A46B8CBE}"/>
              </a:ext>
            </a:extLst>
          </p:cNvPr>
          <p:cNvSpPr txBox="1"/>
          <p:nvPr/>
        </p:nvSpPr>
        <p:spPr>
          <a:xfrm rot="10800000">
            <a:off x="2923599" y="8086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EEAE75F1-C16A-446B-BFC4-96933BFCBFA0}"/>
              </a:ext>
            </a:extLst>
          </p:cNvPr>
          <p:cNvSpPr txBox="1"/>
          <p:nvPr/>
        </p:nvSpPr>
        <p:spPr>
          <a:xfrm rot="10800000">
            <a:off x="5413710" y="808662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4BC199C5-65BD-4770-A7CC-0F2FD5FC67B7}"/>
              </a:ext>
            </a:extLst>
          </p:cNvPr>
          <p:cNvSpPr txBox="1"/>
          <p:nvPr/>
        </p:nvSpPr>
        <p:spPr>
          <a:xfrm rot="10800000">
            <a:off x="7786993" y="8086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046D6A59-D1C7-45A6-BB01-8F161A85A0C8}"/>
              </a:ext>
            </a:extLst>
          </p:cNvPr>
          <p:cNvSpPr txBox="1"/>
          <p:nvPr/>
        </p:nvSpPr>
        <p:spPr>
          <a:xfrm rot="10800000">
            <a:off x="575073" y="31454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64179CAD-3EEC-4972-8B97-9B384481827D}"/>
              </a:ext>
            </a:extLst>
          </p:cNvPr>
          <p:cNvSpPr txBox="1"/>
          <p:nvPr/>
        </p:nvSpPr>
        <p:spPr>
          <a:xfrm rot="10800000">
            <a:off x="2923599" y="31454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9B9FC091-AB0B-4311-A0B7-04144EF36761}"/>
              </a:ext>
            </a:extLst>
          </p:cNvPr>
          <p:cNvSpPr txBox="1"/>
          <p:nvPr/>
        </p:nvSpPr>
        <p:spPr>
          <a:xfrm rot="10800000">
            <a:off x="5413710" y="3145462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C4C46489-5E8E-42BE-BC0E-82F7FF20896D}"/>
              </a:ext>
            </a:extLst>
          </p:cNvPr>
          <p:cNvSpPr txBox="1"/>
          <p:nvPr/>
        </p:nvSpPr>
        <p:spPr>
          <a:xfrm rot="10800000">
            <a:off x="7786993" y="31454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D2473799-3324-4740-8C29-8E1B54CFF1E6}"/>
              </a:ext>
            </a:extLst>
          </p:cNvPr>
          <p:cNvSpPr txBox="1"/>
          <p:nvPr/>
        </p:nvSpPr>
        <p:spPr>
          <a:xfrm rot="10800000">
            <a:off x="575073" y="55838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AC990ECE-D077-4FDF-9B57-542AAF3BDBB5}"/>
              </a:ext>
            </a:extLst>
          </p:cNvPr>
          <p:cNvSpPr txBox="1"/>
          <p:nvPr/>
        </p:nvSpPr>
        <p:spPr>
          <a:xfrm rot="10800000">
            <a:off x="2923599" y="55838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EEFEC102-F95B-4D08-A080-AD19AF87D143}"/>
              </a:ext>
            </a:extLst>
          </p:cNvPr>
          <p:cNvSpPr txBox="1"/>
          <p:nvPr/>
        </p:nvSpPr>
        <p:spPr>
          <a:xfrm rot="10800000">
            <a:off x="5413710" y="5583862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95217F16-6D45-408C-BB94-40E7094CEE44}"/>
              </a:ext>
            </a:extLst>
          </p:cNvPr>
          <p:cNvSpPr txBox="1"/>
          <p:nvPr/>
        </p:nvSpPr>
        <p:spPr>
          <a:xfrm rot="10800000">
            <a:off x="7786993" y="5583861"/>
            <a:ext cx="430887" cy="69666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78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</TotalTime>
  <Words>213</Words>
  <Application>Microsoft Office PowerPoint</Application>
  <PresentationFormat>自定义</PresentationFormat>
  <Paragraphs>53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宋体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1011747492@qq.com</dc:creator>
  <cp:lastModifiedBy>1011747492@qq.com</cp:lastModifiedBy>
  <cp:revision>10</cp:revision>
  <dcterms:created xsi:type="dcterms:W3CDTF">2021-09-27T10:15:49Z</dcterms:created>
  <dcterms:modified xsi:type="dcterms:W3CDTF">2022-01-27T12:37:31Z</dcterms:modified>
</cp:coreProperties>
</file>