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3"/>
  </p:notesMasterIdLst>
  <p:sldIdLst>
    <p:sldId id="256" r:id="rId2"/>
  </p:sldIdLst>
  <p:sldSz cx="10799763" cy="8999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53" userDrawn="1">
          <p15:clr>
            <a:srgbClr val="A4A3A4"/>
          </p15:clr>
        </p15:guide>
        <p15:guide id="2" pos="44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45" d="100"/>
          <a:sy n="45" d="100"/>
        </p:scale>
        <p:origin x="1596" y="44"/>
      </p:cViewPr>
      <p:guideLst>
        <p:guide orient="horz" pos="2653"/>
        <p:guide pos="442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81F1D-DB07-46D0-AC63-392E56C173BC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577975" y="1143000"/>
            <a:ext cx="3702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6E76D-4ED2-438F-9D42-2F2C1DB4B5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9744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1pPr>
    <a:lvl2pPr marL="426306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2pPr>
    <a:lvl3pPr marL="852614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3pPr>
    <a:lvl4pPr marL="1278920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4pPr>
    <a:lvl5pPr marL="1705227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5pPr>
    <a:lvl6pPr marL="2131535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6pPr>
    <a:lvl7pPr marL="2557841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7pPr>
    <a:lvl8pPr marL="2984149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8pPr>
    <a:lvl9pPr marL="3410455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1472842"/>
            <a:ext cx="9179799" cy="3133172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4726842"/>
            <a:ext cx="8099822" cy="2172804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38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5990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479142"/>
            <a:ext cx="2328699" cy="7626692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479142"/>
            <a:ext cx="6851100" cy="7626692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5505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181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2243638"/>
            <a:ext cx="9314796" cy="3743557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6022610"/>
            <a:ext cx="9314796" cy="1968648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/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051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2395710"/>
            <a:ext cx="4589899" cy="571012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2395710"/>
            <a:ext cx="4589899" cy="571012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032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479144"/>
            <a:ext cx="9314796" cy="173949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2206137"/>
            <a:ext cx="4568805" cy="1081194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3287331"/>
            <a:ext cx="4568805" cy="483516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2206137"/>
            <a:ext cx="4591306" cy="1081194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3287331"/>
            <a:ext cx="4591306" cy="483516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4640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8282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184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99969"/>
            <a:ext cx="3483205" cy="2099892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295769"/>
            <a:ext cx="5467380" cy="6395505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2699862"/>
            <a:ext cx="3483205" cy="5001827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4438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99969"/>
            <a:ext cx="3483205" cy="2099892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295769"/>
            <a:ext cx="5467380" cy="6395505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2699862"/>
            <a:ext cx="3483205" cy="5001827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1722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479144"/>
            <a:ext cx="9314796" cy="1739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2395710"/>
            <a:ext cx="9314796" cy="571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8341240"/>
            <a:ext cx="2429947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2C8A6-0FA1-4DD5-948A-C066210E2616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8341240"/>
            <a:ext cx="3644920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8341240"/>
            <a:ext cx="2429947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018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图片 56">
            <a:extLst>
              <a:ext uri="{FF2B5EF4-FFF2-40B4-BE49-F238E27FC236}">
                <a16:creationId xmlns:a16="http://schemas.microsoft.com/office/drawing/2014/main" id="{EDFBD8A2-FA72-4608-934A-4F3D742A60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25"/>
          <a:stretch/>
        </p:blipFill>
        <p:spPr>
          <a:xfrm>
            <a:off x="1013277" y="3675306"/>
            <a:ext cx="2345323" cy="2566416"/>
          </a:xfrm>
          <a:prstGeom prst="rect">
            <a:avLst/>
          </a:prstGeom>
        </p:spPr>
      </p:pic>
      <p:sp>
        <p:nvSpPr>
          <p:cNvPr id="140" name="文本框 139">
            <a:extLst>
              <a:ext uri="{FF2B5EF4-FFF2-40B4-BE49-F238E27FC236}">
                <a16:creationId xmlns:a16="http://schemas.microsoft.com/office/drawing/2014/main" id="{08BDDF77-7C73-4A46-9968-7F14A173EE2F}"/>
              </a:ext>
            </a:extLst>
          </p:cNvPr>
          <p:cNvSpPr txBox="1"/>
          <p:nvPr/>
        </p:nvSpPr>
        <p:spPr>
          <a:xfrm>
            <a:off x="271284" y="6834557"/>
            <a:ext cx="103765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Fig.8</a:t>
            </a:r>
            <a:r>
              <a:rPr lang="en-US" altLang="zh-CN" sz="1600" b="1" dirty="0"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en-US" altLang="zh-CN" sz="1600" b="1" spc="75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The </a:t>
            </a:r>
            <a:r>
              <a:rPr lang="en-US" altLang="zh-CN" sz="1600" b="1" spc="75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properties of FLT3scFv/NKG2D CAR T cells as compared to UTD cells</a:t>
            </a:r>
            <a:r>
              <a:rPr lang="en-US" altLang="zh-CN" sz="1600" b="1" spc="75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(A~B)</a:t>
            </a:r>
            <a:r>
              <a:rPr lang="en-GB" altLang="zh-CN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FLT3scFv (EB10) and NKG2D expression on UTD cells assessed by flow </a:t>
            </a:r>
            <a:r>
              <a:rPr lang="en-GB" altLang="zh-CN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cytometry</a:t>
            </a:r>
            <a:r>
              <a:rPr lang="en-GB" altLang="zh-CN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.The</a:t>
            </a:r>
            <a:r>
              <a:rPr lang="en-GB" altLang="zh-CN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histograms show staining with recombinant FLT3 protein + anti-His APC antibody or anti-human NKG2D antibody (blue) compared to staining with isotype (red).</a:t>
            </a:r>
            <a:r>
              <a:rPr lang="en-US" altLang="zh-CN" sz="1600" b="1" spc="75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</a:t>
            </a:r>
            <a:r>
              <a:rPr lang="en-US" altLang="zh-CN" b="1" spc="75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r>
              <a:rPr lang="en-US" altLang="zh-CN" spc="75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CD4 and CD8 subtypes of UTD cells assessed by flow cytometry. Data</a:t>
            </a:r>
            <a:r>
              <a:rPr lang="en-US" altLang="zh-CN" spc="75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pc="75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represents at least two </a:t>
            </a:r>
            <a:r>
              <a:rPr lang="en-US" altLang="zh-CN" spc="75" dirty="0" err="1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experiments.G,</a:t>
            </a:r>
            <a:r>
              <a:rPr lang="en-US" altLang="zh-CN" spc="75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</a:t>
            </a:r>
            <a:r>
              <a:rPr lang="en-US" altLang="zh-CN" spc="75" dirty="0" err="1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ilteritinib</a:t>
            </a:r>
            <a:r>
              <a:rPr lang="en-US" altLang="zh-CN" spc="75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en-US" altLang="zh-CN" spc="75" dirty="0" err="1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UTD,untransfected</a:t>
            </a:r>
            <a:r>
              <a:rPr lang="en-US" altLang="zh-CN" spc="75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T cells.* p&lt;0.05, .* </a:t>
            </a:r>
            <a:r>
              <a:rPr lang="zh-CN" altLang="en-US" spc="75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*</a:t>
            </a:r>
            <a:r>
              <a:rPr lang="en-US" altLang="zh-CN" spc="75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p&lt;0.01, .*</a:t>
            </a:r>
            <a:r>
              <a:rPr lang="zh-CN" altLang="en-US" spc="75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*</a:t>
            </a:r>
            <a:r>
              <a:rPr lang="en-US" altLang="zh-CN" spc="75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* p&lt;0.001, .**** p&lt;0.0001</a:t>
            </a:r>
            <a:endParaRPr lang="zh-CN" altLang="zh-CN" dirty="0">
              <a:effectLst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just"/>
            <a:endParaRPr lang="zh-CN" altLang="zh-CN" sz="16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41" name="文本框 140">
            <a:extLst>
              <a:ext uri="{FF2B5EF4-FFF2-40B4-BE49-F238E27FC236}">
                <a16:creationId xmlns:a16="http://schemas.microsoft.com/office/drawing/2014/main" id="{FE0413A2-729F-48F3-8A73-64A2A5D0653E}"/>
              </a:ext>
            </a:extLst>
          </p:cNvPr>
          <p:cNvSpPr txBox="1"/>
          <p:nvPr/>
        </p:nvSpPr>
        <p:spPr>
          <a:xfrm>
            <a:off x="171527" y="270242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ACC4E328-B0AE-416E-BEA9-0BC94CCD65D7}"/>
              </a:ext>
            </a:extLst>
          </p:cNvPr>
          <p:cNvSpPr txBox="1"/>
          <p:nvPr/>
        </p:nvSpPr>
        <p:spPr>
          <a:xfrm>
            <a:off x="3518425" y="270242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2A462D2-4510-4E76-B7A2-6A655DB8E2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44" b="7471"/>
          <a:stretch/>
        </p:blipFill>
        <p:spPr>
          <a:xfrm>
            <a:off x="712728" y="586576"/>
            <a:ext cx="2559619" cy="281146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557C978-7067-438A-9097-E6F76EC9B5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44" b="6296"/>
          <a:stretch/>
        </p:blipFill>
        <p:spPr>
          <a:xfrm>
            <a:off x="4121106" y="565140"/>
            <a:ext cx="2559620" cy="2847185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18D54100-17D1-45AA-974B-D70146AF3F7A}"/>
              </a:ext>
            </a:extLst>
          </p:cNvPr>
          <p:cNvSpPr txBox="1"/>
          <p:nvPr/>
        </p:nvSpPr>
        <p:spPr>
          <a:xfrm>
            <a:off x="798957" y="684434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99.7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AD62D929-18AD-4979-8C69-DC3188E5FA2E}"/>
              </a:ext>
            </a:extLst>
          </p:cNvPr>
          <p:cNvSpPr txBox="1"/>
          <p:nvPr/>
        </p:nvSpPr>
        <p:spPr>
          <a:xfrm>
            <a:off x="2688533" y="684434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0.32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9C3BE311-C6D8-495A-B5AE-AF4DA98D4355}"/>
              </a:ext>
            </a:extLst>
          </p:cNvPr>
          <p:cNvSpPr txBox="1"/>
          <p:nvPr/>
        </p:nvSpPr>
        <p:spPr>
          <a:xfrm>
            <a:off x="4200507" y="684434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81.3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333B8CDB-320D-44DD-8BC7-33BDC15F5C6A}"/>
              </a:ext>
            </a:extLst>
          </p:cNvPr>
          <p:cNvSpPr txBox="1"/>
          <p:nvPr/>
        </p:nvSpPr>
        <p:spPr>
          <a:xfrm>
            <a:off x="6090083" y="684434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18.7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B836B941-112B-4FFF-8A74-F8D7FD7300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9753" y="778073"/>
            <a:ext cx="2447925" cy="2447925"/>
          </a:xfrm>
          <a:prstGeom prst="rect">
            <a:avLst/>
          </a:prstGeom>
        </p:spPr>
      </p:pic>
      <p:sp>
        <p:nvSpPr>
          <p:cNvPr id="88" name="文本框 87">
            <a:extLst>
              <a:ext uri="{FF2B5EF4-FFF2-40B4-BE49-F238E27FC236}">
                <a16:creationId xmlns:a16="http://schemas.microsoft.com/office/drawing/2014/main" id="{996FFDD7-AE70-409C-88DB-E795CA9F7C21}"/>
              </a:ext>
            </a:extLst>
          </p:cNvPr>
          <p:cNvSpPr txBox="1"/>
          <p:nvPr/>
        </p:nvSpPr>
        <p:spPr>
          <a:xfrm>
            <a:off x="8420209" y="3452998"/>
            <a:ext cx="9813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CD4  PE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3C06A402-D37A-454B-85A4-9286CD6F1B25}"/>
              </a:ext>
            </a:extLst>
          </p:cNvPr>
          <p:cNvSpPr txBox="1"/>
          <p:nvPr/>
        </p:nvSpPr>
        <p:spPr>
          <a:xfrm rot="10800000">
            <a:off x="7169456" y="1394345"/>
            <a:ext cx="430887" cy="108125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CD8a APC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480F26E2-A08A-40D6-BE66-53E03739BF52}"/>
              </a:ext>
            </a:extLst>
          </p:cNvPr>
          <p:cNvSpPr txBox="1"/>
          <p:nvPr/>
        </p:nvSpPr>
        <p:spPr>
          <a:xfrm>
            <a:off x="7709753" y="764245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53.3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EC98DAFB-E938-432C-A4A6-8C20E96BEA91}"/>
              </a:ext>
            </a:extLst>
          </p:cNvPr>
          <p:cNvSpPr txBox="1"/>
          <p:nvPr/>
        </p:nvSpPr>
        <p:spPr>
          <a:xfrm>
            <a:off x="9573864" y="2843387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42.5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B59091E9-309E-40C9-953B-2C86A971F9CD}"/>
              </a:ext>
            </a:extLst>
          </p:cNvPr>
          <p:cNvSpPr txBox="1"/>
          <p:nvPr/>
        </p:nvSpPr>
        <p:spPr>
          <a:xfrm>
            <a:off x="7709753" y="2843387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1.86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id="{65CF530F-FD49-46F5-B460-2C46A09411CB}"/>
              </a:ext>
            </a:extLst>
          </p:cNvPr>
          <p:cNvSpPr txBox="1"/>
          <p:nvPr/>
        </p:nvSpPr>
        <p:spPr>
          <a:xfrm>
            <a:off x="9584421" y="805633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2.35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803F6A80-9C90-41A7-84DD-F66314BFE4B8}"/>
              </a:ext>
            </a:extLst>
          </p:cNvPr>
          <p:cNvSpPr txBox="1"/>
          <p:nvPr/>
        </p:nvSpPr>
        <p:spPr>
          <a:xfrm>
            <a:off x="7169456" y="270242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文本框 102">
            <a:extLst>
              <a:ext uri="{FF2B5EF4-FFF2-40B4-BE49-F238E27FC236}">
                <a16:creationId xmlns:a16="http://schemas.microsoft.com/office/drawing/2014/main" id="{44E87496-79CE-4518-AE28-85E31DD69474}"/>
              </a:ext>
            </a:extLst>
          </p:cNvPr>
          <p:cNvSpPr txBox="1"/>
          <p:nvPr/>
        </p:nvSpPr>
        <p:spPr>
          <a:xfrm>
            <a:off x="1204826" y="3452998"/>
            <a:ext cx="1775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FLT3 </a:t>
            </a:r>
            <a:r>
              <a:rPr lang="en-US" altLang="zh-CN" sz="1600" dirty="0" err="1">
                <a:latin typeface="Arial" panose="020B0604020202020204" pitchFamily="34" charset="0"/>
                <a:cs typeface="Arial" panose="020B0604020202020204" pitchFamily="34" charset="0"/>
              </a:rPr>
              <a:t>scFv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(EB10)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247AD977-ACF4-4D3F-B0FB-6CBB3BD5E987}"/>
              </a:ext>
            </a:extLst>
          </p:cNvPr>
          <p:cNvSpPr txBox="1"/>
          <p:nvPr/>
        </p:nvSpPr>
        <p:spPr>
          <a:xfrm>
            <a:off x="4954887" y="3452998"/>
            <a:ext cx="889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NKG2D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文本框 104">
            <a:extLst>
              <a:ext uri="{FF2B5EF4-FFF2-40B4-BE49-F238E27FC236}">
                <a16:creationId xmlns:a16="http://schemas.microsoft.com/office/drawing/2014/main" id="{ED12208C-8FF5-4C8E-BCD0-299D32F0CE58}"/>
              </a:ext>
            </a:extLst>
          </p:cNvPr>
          <p:cNvSpPr txBox="1"/>
          <p:nvPr/>
        </p:nvSpPr>
        <p:spPr>
          <a:xfrm rot="10800000">
            <a:off x="271284" y="1637938"/>
            <a:ext cx="430887" cy="59407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count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72A33D0A-4E07-4391-9113-2DFEB35B5762}"/>
              </a:ext>
            </a:extLst>
          </p:cNvPr>
          <p:cNvSpPr txBox="1"/>
          <p:nvPr/>
        </p:nvSpPr>
        <p:spPr>
          <a:xfrm rot="10800000">
            <a:off x="3571417" y="1637938"/>
            <a:ext cx="430887" cy="59407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count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EDF4571C-DA8D-4A89-AF53-25B74DE004B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60"/>
          <a:stretch/>
        </p:blipFill>
        <p:spPr>
          <a:xfrm>
            <a:off x="7825697" y="3976345"/>
            <a:ext cx="2215076" cy="2279904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1762FF24-88AF-46A3-A873-50BB1EACBB4B}"/>
              </a:ext>
            </a:extLst>
          </p:cNvPr>
          <p:cNvSpPr txBox="1"/>
          <p:nvPr/>
        </p:nvSpPr>
        <p:spPr>
          <a:xfrm>
            <a:off x="8247536" y="6099544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UTD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文本框 106">
            <a:extLst>
              <a:ext uri="{FF2B5EF4-FFF2-40B4-BE49-F238E27FC236}">
                <a16:creationId xmlns:a16="http://schemas.microsoft.com/office/drawing/2014/main" id="{D56282D4-DD90-4617-87C9-FF7298A7D34B}"/>
              </a:ext>
            </a:extLst>
          </p:cNvPr>
          <p:cNvSpPr txBox="1"/>
          <p:nvPr/>
        </p:nvSpPr>
        <p:spPr>
          <a:xfrm>
            <a:off x="9054552" y="6099544"/>
            <a:ext cx="8098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CAR-T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903AE13C-11E1-49B1-89DD-B63E8413E0D0}"/>
              </a:ext>
            </a:extLst>
          </p:cNvPr>
          <p:cNvSpPr txBox="1"/>
          <p:nvPr/>
        </p:nvSpPr>
        <p:spPr>
          <a:xfrm>
            <a:off x="7434272" y="4048949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文本框 107">
            <a:extLst>
              <a:ext uri="{FF2B5EF4-FFF2-40B4-BE49-F238E27FC236}">
                <a16:creationId xmlns:a16="http://schemas.microsoft.com/office/drawing/2014/main" id="{927EAE91-E692-4205-B180-67C663694C8B}"/>
              </a:ext>
            </a:extLst>
          </p:cNvPr>
          <p:cNvSpPr txBox="1"/>
          <p:nvPr/>
        </p:nvSpPr>
        <p:spPr>
          <a:xfrm>
            <a:off x="7466048" y="4969207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文本框 108">
            <a:extLst>
              <a:ext uri="{FF2B5EF4-FFF2-40B4-BE49-F238E27FC236}">
                <a16:creationId xmlns:a16="http://schemas.microsoft.com/office/drawing/2014/main" id="{61A2181D-4E2E-45AF-BE1E-1175167DE779}"/>
              </a:ext>
            </a:extLst>
          </p:cNvPr>
          <p:cNvSpPr txBox="1"/>
          <p:nvPr/>
        </p:nvSpPr>
        <p:spPr>
          <a:xfrm>
            <a:off x="7579860" y="5820468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6AD92FD9-2425-4EFF-A5AE-5349E6DC156A}"/>
              </a:ext>
            </a:extLst>
          </p:cNvPr>
          <p:cNvSpPr txBox="1"/>
          <p:nvPr/>
        </p:nvSpPr>
        <p:spPr>
          <a:xfrm rot="10800000">
            <a:off x="7095073" y="4129398"/>
            <a:ext cx="430887" cy="191494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Positive Percentage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9EB69AB0-F2D9-4F33-8C01-4C83F98CBEF5}"/>
              </a:ext>
            </a:extLst>
          </p:cNvPr>
          <p:cNvCxnSpPr/>
          <p:nvPr/>
        </p:nvCxnSpPr>
        <p:spPr>
          <a:xfrm>
            <a:off x="8487447" y="4129398"/>
            <a:ext cx="9320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文本框 54">
            <a:extLst>
              <a:ext uri="{FF2B5EF4-FFF2-40B4-BE49-F238E27FC236}">
                <a16:creationId xmlns:a16="http://schemas.microsoft.com/office/drawing/2014/main" id="{90FB42D9-0AA0-47C8-810E-A301590CF12C}"/>
              </a:ext>
            </a:extLst>
          </p:cNvPr>
          <p:cNvSpPr txBox="1"/>
          <p:nvPr/>
        </p:nvSpPr>
        <p:spPr>
          <a:xfrm>
            <a:off x="8818816" y="3839967"/>
            <a:ext cx="3449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</a:p>
        </p:txBody>
      </p:sp>
      <p:sp>
        <p:nvSpPr>
          <p:cNvPr id="110" name="文本框 109">
            <a:extLst>
              <a:ext uri="{FF2B5EF4-FFF2-40B4-BE49-F238E27FC236}">
                <a16:creationId xmlns:a16="http://schemas.microsoft.com/office/drawing/2014/main" id="{07295E92-C438-4707-AA42-4E2DDB3EE56F}"/>
              </a:ext>
            </a:extLst>
          </p:cNvPr>
          <p:cNvSpPr txBox="1"/>
          <p:nvPr/>
        </p:nvSpPr>
        <p:spPr>
          <a:xfrm>
            <a:off x="10160857" y="4310313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CD8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文本框 110">
            <a:extLst>
              <a:ext uri="{FF2B5EF4-FFF2-40B4-BE49-F238E27FC236}">
                <a16:creationId xmlns:a16="http://schemas.microsoft.com/office/drawing/2014/main" id="{665F633C-682D-4EDC-BA19-ECBEEE3D4BD6}"/>
              </a:ext>
            </a:extLst>
          </p:cNvPr>
          <p:cNvSpPr txBox="1"/>
          <p:nvPr/>
        </p:nvSpPr>
        <p:spPr>
          <a:xfrm>
            <a:off x="10165805" y="4599467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CD4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" name="图片 111">
            <a:extLst>
              <a:ext uri="{FF2B5EF4-FFF2-40B4-BE49-F238E27FC236}">
                <a16:creationId xmlns:a16="http://schemas.microsoft.com/office/drawing/2014/main" id="{E50EB536-258E-4371-959A-32145D2F84F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61" t="22720" r="8129" b="57506"/>
          <a:stretch/>
        </p:blipFill>
        <p:spPr>
          <a:xfrm>
            <a:off x="9949023" y="4430321"/>
            <a:ext cx="257176" cy="450820"/>
          </a:xfrm>
          <a:prstGeom prst="rect">
            <a:avLst/>
          </a:prstGeom>
        </p:spPr>
      </p:pic>
      <p:sp>
        <p:nvSpPr>
          <p:cNvPr id="125" name="文本框 124">
            <a:extLst>
              <a:ext uri="{FF2B5EF4-FFF2-40B4-BE49-F238E27FC236}">
                <a16:creationId xmlns:a16="http://schemas.microsoft.com/office/drawing/2014/main" id="{471341D2-13DD-4FAF-A957-96E2C6076581}"/>
              </a:ext>
            </a:extLst>
          </p:cNvPr>
          <p:cNvSpPr txBox="1"/>
          <p:nvPr/>
        </p:nvSpPr>
        <p:spPr>
          <a:xfrm>
            <a:off x="1450227" y="6072445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UTD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文本框 125">
            <a:extLst>
              <a:ext uri="{FF2B5EF4-FFF2-40B4-BE49-F238E27FC236}">
                <a16:creationId xmlns:a16="http://schemas.microsoft.com/office/drawing/2014/main" id="{3B79EB5D-D33D-4ACB-95C7-24E3C5D37B1C}"/>
              </a:ext>
            </a:extLst>
          </p:cNvPr>
          <p:cNvSpPr txBox="1"/>
          <p:nvPr/>
        </p:nvSpPr>
        <p:spPr>
          <a:xfrm>
            <a:off x="2257243" y="6072445"/>
            <a:ext cx="8098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CAR-T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2E4E4AC5-7D64-4034-B1DD-15D2CBAD690D}"/>
              </a:ext>
            </a:extLst>
          </p:cNvPr>
          <p:cNvSpPr txBox="1"/>
          <p:nvPr/>
        </p:nvSpPr>
        <p:spPr>
          <a:xfrm>
            <a:off x="636963" y="4021850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0B877957-72B8-42EB-BD53-AC094AEA6A69}"/>
              </a:ext>
            </a:extLst>
          </p:cNvPr>
          <p:cNvSpPr txBox="1"/>
          <p:nvPr/>
        </p:nvSpPr>
        <p:spPr>
          <a:xfrm>
            <a:off x="668739" y="4942108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文本框 128">
            <a:extLst>
              <a:ext uri="{FF2B5EF4-FFF2-40B4-BE49-F238E27FC236}">
                <a16:creationId xmlns:a16="http://schemas.microsoft.com/office/drawing/2014/main" id="{50D86449-ED43-46CB-92FD-F7C61FDBE9C1}"/>
              </a:ext>
            </a:extLst>
          </p:cNvPr>
          <p:cNvSpPr txBox="1"/>
          <p:nvPr/>
        </p:nvSpPr>
        <p:spPr>
          <a:xfrm>
            <a:off x="782551" y="5793369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文本框 129">
            <a:extLst>
              <a:ext uri="{FF2B5EF4-FFF2-40B4-BE49-F238E27FC236}">
                <a16:creationId xmlns:a16="http://schemas.microsoft.com/office/drawing/2014/main" id="{BC683D7A-2A6F-475E-8808-868E8CF597AC}"/>
              </a:ext>
            </a:extLst>
          </p:cNvPr>
          <p:cNvSpPr txBox="1"/>
          <p:nvPr/>
        </p:nvSpPr>
        <p:spPr>
          <a:xfrm rot="10800000">
            <a:off x="297764" y="4414501"/>
            <a:ext cx="430887" cy="12905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%FLT3scFv+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1" name="直接连接符 130">
            <a:extLst>
              <a:ext uri="{FF2B5EF4-FFF2-40B4-BE49-F238E27FC236}">
                <a16:creationId xmlns:a16="http://schemas.microsoft.com/office/drawing/2014/main" id="{35BF85B2-A319-48B8-A00F-5CC790664A97}"/>
              </a:ext>
            </a:extLst>
          </p:cNvPr>
          <p:cNvCxnSpPr/>
          <p:nvPr/>
        </p:nvCxnSpPr>
        <p:spPr>
          <a:xfrm>
            <a:off x="1690138" y="4102299"/>
            <a:ext cx="9320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2" name="文本框 131">
            <a:extLst>
              <a:ext uri="{FF2B5EF4-FFF2-40B4-BE49-F238E27FC236}">
                <a16:creationId xmlns:a16="http://schemas.microsoft.com/office/drawing/2014/main" id="{EFAE4EA2-EC19-4493-B105-F0405ABFB5F2}"/>
              </a:ext>
            </a:extLst>
          </p:cNvPr>
          <p:cNvSpPr txBox="1"/>
          <p:nvPr/>
        </p:nvSpPr>
        <p:spPr>
          <a:xfrm>
            <a:off x="1950443" y="3807068"/>
            <a:ext cx="5052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zh-CN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pic>
        <p:nvPicPr>
          <p:cNvPr id="59" name="图片 58">
            <a:extLst>
              <a:ext uri="{FF2B5EF4-FFF2-40B4-BE49-F238E27FC236}">
                <a16:creationId xmlns:a16="http://schemas.microsoft.com/office/drawing/2014/main" id="{AB01C7A6-D502-4B95-8900-3E2712C2E8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432" y="3975142"/>
            <a:ext cx="2609088" cy="2535936"/>
          </a:xfrm>
          <a:prstGeom prst="rect">
            <a:avLst/>
          </a:prstGeom>
        </p:spPr>
      </p:pic>
      <p:sp>
        <p:nvSpPr>
          <p:cNvPr id="136" name="文本框 135">
            <a:extLst>
              <a:ext uri="{FF2B5EF4-FFF2-40B4-BE49-F238E27FC236}">
                <a16:creationId xmlns:a16="http://schemas.microsoft.com/office/drawing/2014/main" id="{B1FA2B32-FFEA-4999-A479-231DC58966D6}"/>
              </a:ext>
            </a:extLst>
          </p:cNvPr>
          <p:cNvSpPr txBox="1"/>
          <p:nvPr/>
        </p:nvSpPr>
        <p:spPr>
          <a:xfrm>
            <a:off x="4719164" y="6101260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UTD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文本框 136">
            <a:extLst>
              <a:ext uri="{FF2B5EF4-FFF2-40B4-BE49-F238E27FC236}">
                <a16:creationId xmlns:a16="http://schemas.microsoft.com/office/drawing/2014/main" id="{8FF7104F-D4FB-4504-ABDA-F6B1A61DBF6D}"/>
              </a:ext>
            </a:extLst>
          </p:cNvPr>
          <p:cNvSpPr txBox="1"/>
          <p:nvPr/>
        </p:nvSpPr>
        <p:spPr>
          <a:xfrm>
            <a:off x="5526180" y="6101260"/>
            <a:ext cx="8098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CAR-T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文本框 137">
            <a:extLst>
              <a:ext uri="{FF2B5EF4-FFF2-40B4-BE49-F238E27FC236}">
                <a16:creationId xmlns:a16="http://schemas.microsoft.com/office/drawing/2014/main" id="{42330107-4A41-49CB-8DAE-04A67D35D26F}"/>
              </a:ext>
            </a:extLst>
          </p:cNvPr>
          <p:cNvSpPr txBox="1"/>
          <p:nvPr/>
        </p:nvSpPr>
        <p:spPr>
          <a:xfrm>
            <a:off x="3905900" y="4050665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文本框 138">
            <a:extLst>
              <a:ext uri="{FF2B5EF4-FFF2-40B4-BE49-F238E27FC236}">
                <a16:creationId xmlns:a16="http://schemas.microsoft.com/office/drawing/2014/main" id="{82756FB2-618A-4451-941F-BAF20493F41B}"/>
              </a:ext>
            </a:extLst>
          </p:cNvPr>
          <p:cNvSpPr txBox="1"/>
          <p:nvPr/>
        </p:nvSpPr>
        <p:spPr>
          <a:xfrm>
            <a:off x="3937676" y="4970923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文本框 141">
            <a:extLst>
              <a:ext uri="{FF2B5EF4-FFF2-40B4-BE49-F238E27FC236}">
                <a16:creationId xmlns:a16="http://schemas.microsoft.com/office/drawing/2014/main" id="{8A46DD7D-497E-45A9-A2EC-66541FD2AAA7}"/>
              </a:ext>
            </a:extLst>
          </p:cNvPr>
          <p:cNvSpPr txBox="1"/>
          <p:nvPr/>
        </p:nvSpPr>
        <p:spPr>
          <a:xfrm>
            <a:off x="4051488" y="5822184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文本框 142">
            <a:extLst>
              <a:ext uri="{FF2B5EF4-FFF2-40B4-BE49-F238E27FC236}">
                <a16:creationId xmlns:a16="http://schemas.microsoft.com/office/drawing/2014/main" id="{AE3FE98E-FDB5-402C-A2CF-83B2C05F2BF2}"/>
              </a:ext>
            </a:extLst>
          </p:cNvPr>
          <p:cNvSpPr txBox="1"/>
          <p:nvPr/>
        </p:nvSpPr>
        <p:spPr>
          <a:xfrm rot="10800000">
            <a:off x="3623853" y="4538277"/>
            <a:ext cx="430887" cy="110062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%NKG2D+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4" name="直接连接符 143">
            <a:extLst>
              <a:ext uri="{FF2B5EF4-FFF2-40B4-BE49-F238E27FC236}">
                <a16:creationId xmlns:a16="http://schemas.microsoft.com/office/drawing/2014/main" id="{6320C644-4BB2-4E81-8EF7-F7E69D3CCA35}"/>
              </a:ext>
            </a:extLst>
          </p:cNvPr>
          <p:cNvCxnSpPr/>
          <p:nvPr/>
        </p:nvCxnSpPr>
        <p:spPr>
          <a:xfrm>
            <a:off x="4959075" y="4416871"/>
            <a:ext cx="9320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5" name="文本框 144">
            <a:extLst>
              <a:ext uri="{FF2B5EF4-FFF2-40B4-BE49-F238E27FC236}">
                <a16:creationId xmlns:a16="http://schemas.microsoft.com/office/drawing/2014/main" id="{3E462D5C-D394-4077-9973-92E04294CABB}"/>
              </a:ext>
            </a:extLst>
          </p:cNvPr>
          <p:cNvSpPr txBox="1"/>
          <p:nvPr/>
        </p:nvSpPr>
        <p:spPr>
          <a:xfrm>
            <a:off x="5219380" y="4121640"/>
            <a:ext cx="3449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zh-CN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730178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654</TotalTime>
  <Words>171</Words>
  <Application>Microsoft Office PowerPoint</Application>
  <PresentationFormat>自定义</PresentationFormat>
  <Paragraphs>41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宋体</vt:lpstr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1011747492@qq.com</dc:creator>
  <cp:lastModifiedBy>1011747492@qq.com</cp:lastModifiedBy>
  <cp:revision>12</cp:revision>
  <dcterms:created xsi:type="dcterms:W3CDTF">2021-09-27T10:15:49Z</dcterms:created>
  <dcterms:modified xsi:type="dcterms:W3CDTF">2022-01-28T11:24:14Z</dcterms:modified>
</cp:coreProperties>
</file>