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00"/>
    <a:srgbClr val="FF2121"/>
    <a:srgbClr val="009900"/>
    <a:srgbClr val="FF4B4B"/>
    <a:srgbClr val="33CC33"/>
    <a:srgbClr val="FF3F3F"/>
    <a:srgbClr val="4DD34D"/>
    <a:srgbClr val="B0D79B"/>
    <a:srgbClr val="6BC400"/>
    <a:srgbClr val="67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9509" autoAdjust="0"/>
  </p:normalViewPr>
  <p:slideViewPr>
    <p:cSldViewPr>
      <p:cViewPr>
        <p:scale>
          <a:sx n="100" d="100"/>
          <a:sy n="100" d="100"/>
        </p:scale>
        <p:origin x="2694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23D69-17EC-449F-B9DF-66B70BD8A9D9}" type="datetimeFigureOut">
              <a:rPr lang="it-IT" smtClean="0"/>
              <a:pPr/>
              <a:t>15/07/2023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F8F3C-A9D7-4BBE-9911-CB45A22F1B69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ettangolo 92"/>
          <p:cNvSpPr/>
          <p:nvPr/>
        </p:nvSpPr>
        <p:spPr>
          <a:xfrm>
            <a:off x="2002493" y="2981642"/>
            <a:ext cx="1178999" cy="437273"/>
          </a:xfrm>
          <a:prstGeom prst="rect">
            <a:avLst/>
          </a:prstGeom>
          <a:solidFill>
            <a:srgbClr val="FF212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4" name="CasellaDiTesto 93"/>
          <p:cNvSpPr txBox="1"/>
          <p:nvPr/>
        </p:nvSpPr>
        <p:spPr>
          <a:xfrm>
            <a:off x="2173670" y="3065154"/>
            <a:ext cx="8679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Everolimus</a:t>
            </a:r>
          </a:p>
        </p:txBody>
      </p:sp>
      <p:sp>
        <p:nvSpPr>
          <p:cNvPr id="95" name="Rettangolo 94"/>
          <p:cNvSpPr/>
          <p:nvPr/>
        </p:nvSpPr>
        <p:spPr>
          <a:xfrm>
            <a:off x="727550" y="2983245"/>
            <a:ext cx="1178999" cy="437273"/>
          </a:xfrm>
          <a:prstGeom prst="rect">
            <a:avLst/>
          </a:prstGeom>
          <a:solidFill>
            <a:srgbClr val="FF212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6" name="CasellaDiTesto 95"/>
          <p:cNvSpPr txBox="1"/>
          <p:nvPr/>
        </p:nvSpPr>
        <p:spPr>
          <a:xfrm>
            <a:off x="813509" y="3063618"/>
            <a:ext cx="10100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Temsirolimus</a:t>
            </a:r>
          </a:p>
        </p:txBody>
      </p:sp>
      <p:sp>
        <p:nvSpPr>
          <p:cNvPr id="107" name="Rettangolo 106"/>
          <p:cNvSpPr/>
          <p:nvPr/>
        </p:nvSpPr>
        <p:spPr>
          <a:xfrm>
            <a:off x="3281087" y="2981012"/>
            <a:ext cx="1178999" cy="437273"/>
          </a:xfrm>
          <a:prstGeom prst="rect">
            <a:avLst/>
          </a:prstGeom>
          <a:solidFill>
            <a:srgbClr val="00B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8" name="CasellaDiTesto 107"/>
          <p:cNvSpPr txBox="1"/>
          <p:nvPr/>
        </p:nvSpPr>
        <p:spPr>
          <a:xfrm>
            <a:off x="3504782" y="3063132"/>
            <a:ext cx="7360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Idelalisib</a:t>
            </a:r>
          </a:p>
        </p:txBody>
      </p:sp>
      <p:sp>
        <p:nvSpPr>
          <p:cNvPr id="129" name="Gallone 128"/>
          <p:cNvSpPr/>
          <p:nvPr/>
        </p:nvSpPr>
        <p:spPr>
          <a:xfrm>
            <a:off x="2029604" y="3473380"/>
            <a:ext cx="1360383" cy="437322"/>
          </a:xfrm>
          <a:prstGeom prst="chevr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0" name="CasellaDiTesto 129"/>
          <p:cNvSpPr txBox="1"/>
          <p:nvPr/>
        </p:nvSpPr>
        <p:spPr>
          <a:xfrm>
            <a:off x="2402838" y="3523278"/>
            <a:ext cx="702309" cy="393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2009</a:t>
            </a:r>
          </a:p>
        </p:txBody>
      </p:sp>
      <p:sp>
        <p:nvSpPr>
          <p:cNvPr id="131" name="Gallone 130"/>
          <p:cNvSpPr/>
          <p:nvPr/>
        </p:nvSpPr>
        <p:spPr>
          <a:xfrm>
            <a:off x="3309484" y="3473978"/>
            <a:ext cx="1360383" cy="437322"/>
          </a:xfrm>
          <a:prstGeom prst="chevr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2" name="CasellaDiTesto 131"/>
          <p:cNvSpPr txBox="1"/>
          <p:nvPr/>
        </p:nvSpPr>
        <p:spPr>
          <a:xfrm>
            <a:off x="3677218" y="3523876"/>
            <a:ext cx="702309" cy="393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2014</a:t>
            </a:r>
          </a:p>
        </p:txBody>
      </p:sp>
      <p:sp>
        <p:nvSpPr>
          <p:cNvPr id="133" name="Gallone 132"/>
          <p:cNvSpPr/>
          <p:nvPr/>
        </p:nvSpPr>
        <p:spPr>
          <a:xfrm>
            <a:off x="4585144" y="3473380"/>
            <a:ext cx="1360383" cy="437322"/>
          </a:xfrm>
          <a:prstGeom prst="chevr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4" name="CasellaDiTesto 133"/>
          <p:cNvSpPr txBox="1"/>
          <p:nvPr/>
        </p:nvSpPr>
        <p:spPr>
          <a:xfrm>
            <a:off x="4968330" y="3523278"/>
            <a:ext cx="702309" cy="393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2017</a:t>
            </a:r>
          </a:p>
        </p:txBody>
      </p:sp>
      <p:sp>
        <p:nvSpPr>
          <p:cNvPr id="135" name="Gallone 134"/>
          <p:cNvSpPr/>
          <p:nvPr/>
        </p:nvSpPr>
        <p:spPr>
          <a:xfrm>
            <a:off x="5865024" y="3473978"/>
            <a:ext cx="1360383" cy="437322"/>
          </a:xfrm>
          <a:prstGeom prst="chevr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6" name="CasellaDiTesto 135"/>
          <p:cNvSpPr txBox="1"/>
          <p:nvPr/>
        </p:nvSpPr>
        <p:spPr>
          <a:xfrm>
            <a:off x="6243261" y="3523876"/>
            <a:ext cx="702309" cy="393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2018</a:t>
            </a:r>
          </a:p>
        </p:txBody>
      </p:sp>
      <p:sp>
        <p:nvSpPr>
          <p:cNvPr id="137" name="Gallone 136"/>
          <p:cNvSpPr/>
          <p:nvPr/>
        </p:nvSpPr>
        <p:spPr>
          <a:xfrm>
            <a:off x="7148793" y="3473978"/>
            <a:ext cx="1360383" cy="437322"/>
          </a:xfrm>
          <a:prstGeom prst="chevron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8" name="CasellaDiTesto 137"/>
          <p:cNvSpPr txBox="1"/>
          <p:nvPr/>
        </p:nvSpPr>
        <p:spPr>
          <a:xfrm>
            <a:off x="7541738" y="3523876"/>
            <a:ext cx="702309" cy="393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7779271-886F-441B-16F9-79EFC6C2C8EF}"/>
              </a:ext>
            </a:extLst>
          </p:cNvPr>
          <p:cNvSpPr/>
          <p:nvPr/>
        </p:nvSpPr>
        <p:spPr>
          <a:xfrm>
            <a:off x="4559683" y="2981012"/>
            <a:ext cx="1178998" cy="437273"/>
          </a:xfrm>
          <a:prstGeom prst="rect">
            <a:avLst/>
          </a:prstGeom>
          <a:solidFill>
            <a:srgbClr val="00B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77915789-54AD-DAAC-D815-5ECCEBAD71B8}"/>
              </a:ext>
            </a:extLst>
          </p:cNvPr>
          <p:cNvSpPr txBox="1"/>
          <p:nvPr/>
        </p:nvSpPr>
        <p:spPr>
          <a:xfrm>
            <a:off x="4743149" y="3065220"/>
            <a:ext cx="8290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Copanlisib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00CD1E0-395F-2C07-045F-95B4C282BE83}"/>
              </a:ext>
            </a:extLst>
          </p:cNvPr>
          <p:cNvSpPr/>
          <p:nvPr/>
        </p:nvSpPr>
        <p:spPr>
          <a:xfrm>
            <a:off x="5842297" y="2981008"/>
            <a:ext cx="1178998" cy="437273"/>
          </a:xfrm>
          <a:prstGeom prst="rect">
            <a:avLst/>
          </a:prstGeom>
          <a:solidFill>
            <a:srgbClr val="00B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5F06C92-8AA5-83CF-842A-67F77CE5A0C4}"/>
              </a:ext>
            </a:extLst>
          </p:cNvPr>
          <p:cNvSpPr txBox="1"/>
          <p:nvPr/>
        </p:nvSpPr>
        <p:spPr>
          <a:xfrm>
            <a:off x="6062659" y="3064831"/>
            <a:ext cx="750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Duvelisib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A852D3A-8449-1903-08A0-5F4D77FD2C59}"/>
              </a:ext>
            </a:extLst>
          </p:cNvPr>
          <p:cNvSpPr/>
          <p:nvPr/>
        </p:nvSpPr>
        <p:spPr>
          <a:xfrm>
            <a:off x="7114082" y="2981008"/>
            <a:ext cx="1178998" cy="437273"/>
          </a:xfrm>
          <a:prstGeom prst="rect">
            <a:avLst/>
          </a:prstGeom>
          <a:solidFill>
            <a:srgbClr val="00B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5EAEAF4-4CF8-B78E-7E85-A4A06BE912EA}"/>
              </a:ext>
            </a:extLst>
          </p:cNvPr>
          <p:cNvSpPr txBox="1"/>
          <p:nvPr/>
        </p:nvSpPr>
        <p:spPr>
          <a:xfrm>
            <a:off x="7341755" y="3065217"/>
            <a:ext cx="7136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Alpelisib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B22D129-65DC-60A6-9116-ADAC16C1B83C}"/>
              </a:ext>
            </a:extLst>
          </p:cNvPr>
          <p:cNvSpPr txBox="1"/>
          <p:nvPr/>
        </p:nvSpPr>
        <p:spPr>
          <a:xfrm>
            <a:off x="871158" y="2599184"/>
            <a:ext cx="1042980" cy="286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A-NC mTORi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E78EFC2-B222-0AB5-99CE-8C362D8315AA}"/>
              </a:ext>
            </a:extLst>
          </p:cNvPr>
          <p:cNvSpPr txBox="1"/>
          <p:nvPr/>
        </p:nvSpPr>
        <p:spPr>
          <a:xfrm>
            <a:off x="2153494" y="2599184"/>
            <a:ext cx="1042980" cy="286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A-NC mTORi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8897681-C422-C40B-16AA-9CAC475805B1}"/>
              </a:ext>
            </a:extLst>
          </p:cNvPr>
          <p:cNvSpPr txBox="1"/>
          <p:nvPr/>
        </p:nvSpPr>
        <p:spPr>
          <a:xfrm>
            <a:off x="3501045" y="2598638"/>
            <a:ext cx="825848" cy="286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PI3K</a:t>
            </a:r>
            <a:r>
              <a:rPr lang="el-GR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</a:t>
            </a:r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FC51DFB-55F9-0F3C-7865-C001F8B57D2E}"/>
              </a:ext>
            </a:extLst>
          </p:cNvPr>
          <p:cNvSpPr txBox="1"/>
          <p:nvPr/>
        </p:nvSpPr>
        <p:spPr>
          <a:xfrm>
            <a:off x="4782993" y="2598066"/>
            <a:ext cx="857671" cy="286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Pan-PI3Ki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A017FBC-50B7-7C51-80BE-2337F37E4450}"/>
              </a:ext>
            </a:extLst>
          </p:cNvPr>
          <p:cNvSpPr txBox="1"/>
          <p:nvPr/>
        </p:nvSpPr>
        <p:spPr>
          <a:xfrm>
            <a:off x="7340187" y="2598638"/>
            <a:ext cx="827720" cy="286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PI3K</a:t>
            </a:r>
            <a:r>
              <a:rPr lang="el-GR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α</a:t>
            </a:r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3A8E244-68F1-D119-B0DA-79EAC84B34C7}"/>
              </a:ext>
            </a:extLst>
          </p:cNvPr>
          <p:cNvSpPr txBox="1"/>
          <p:nvPr/>
        </p:nvSpPr>
        <p:spPr>
          <a:xfrm>
            <a:off x="5994404" y="2598638"/>
            <a:ext cx="958747" cy="2860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PI3K</a:t>
            </a:r>
            <a:r>
              <a:rPr lang="el-GR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</a:t>
            </a:r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l-GR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δ</a:t>
            </a:r>
            <a:r>
              <a:rPr lang="it-IT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90B93C96-399F-5EF4-2D30-FA58B6F712EF}"/>
              </a:ext>
            </a:extLst>
          </p:cNvPr>
          <p:cNvSpPr/>
          <p:nvPr/>
        </p:nvSpPr>
        <p:spPr>
          <a:xfrm>
            <a:off x="1775088" y="2895473"/>
            <a:ext cx="166835" cy="16599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D8B320C-E56F-C91A-1D79-D36D0176FFBF}"/>
              </a:ext>
            </a:extLst>
          </p:cNvPr>
          <p:cNvSpPr txBox="1"/>
          <p:nvPr/>
        </p:nvSpPr>
        <p:spPr>
          <a:xfrm>
            <a:off x="1737294" y="2871063"/>
            <a:ext cx="2643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P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1B34F32C-19E7-477F-C648-9BC49C403EE7}"/>
              </a:ext>
            </a:extLst>
          </p:cNvPr>
          <p:cNvSpPr/>
          <p:nvPr/>
        </p:nvSpPr>
        <p:spPr>
          <a:xfrm>
            <a:off x="3054011" y="2896892"/>
            <a:ext cx="166835" cy="16599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D403271-FF25-4136-0255-A9A30C631EFF}"/>
              </a:ext>
            </a:extLst>
          </p:cNvPr>
          <p:cNvSpPr txBox="1"/>
          <p:nvPr/>
        </p:nvSpPr>
        <p:spPr>
          <a:xfrm>
            <a:off x="3013429" y="2870235"/>
            <a:ext cx="2519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b="1" dirty="0"/>
              <a:t>N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C22C57DB-6C89-0683-17CB-5666C719B857}"/>
              </a:ext>
            </a:extLst>
          </p:cNvPr>
          <p:cNvSpPr/>
          <p:nvPr/>
        </p:nvSpPr>
        <p:spPr>
          <a:xfrm>
            <a:off x="4331231" y="2895841"/>
            <a:ext cx="166835" cy="16599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2B366E65-CDD9-D84B-F0E9-6703B0C816F8}"/>
              </a:ext>
            </a:extLst>
          </p:cNvPr>
          <p:cNvSpPr txBox="1"/>
          <p:nvPr/>
        </p:nvSpPr>
        <p:spPr>
          <a:xfrm>
            <a:off x="4288264" y="2869184"/>
            <a:ext cx="2503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b="1" dirty="0"/>
              <a:t>G</a:t>
            </a:r>
          </a:p>
        </p:txBody>
      </p:sp>
      <p:sp>
        <p:nvSpPr>
          <p:cNvPr id="25" name="Ovale 24">
            <a:extLst>
              <a:ext uri="{FF2B5EF4-FFF2-40B4-BE49-F238E27FC236}">
                <a16:creationId xmlns:a16="http://schemas.microsoft.com/office/drawing/2014/main" id="{ACC8FC1D-23F9-E602-00F3-BF0A4BF8556F}"/>
              </a:ext>
            </a:extLst>
          </p:cNvPr>
          <p:cNvSpPr/>
          <p:nvPr/>
        </p:nvSpPr>
        <p:spPr>
          <a:xfrm>
            <a:off x="5627191" y="2895837"/>
            <a:ext cx="166835" cy="16599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65B2E988-2DBC-EAD8-DC41-80D2FB1966E5}"/>
              </a:ext>
            </a:extLst>
          </p:cNvPr>
          <p:cNvSpPr txBox="1"/>
          <p:nvPr/>
        </p:nvSpPr>
        <p:spPr>
          <a:xfrm>
            <a:off x="5592571" y="2869180"/>
            <a:ext cx="2423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b="1" dirty="0"/>
              <a:t>B</a:t>
            </a:r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E44E52A1-27CD-9288-F7B6-1E3BB6CA8FF4}"/>
              </a:ext>
            </a:extLst>
          </p:cNvPr>
          <p:cNvSpPr/>
          <p:nvPr/>
        </p:nvSpPr>
        <p:spPr>
          <a:xfrm>
            <a:off x="6889135" y="2896314"/>
            <a:ext cx="166835" cy="16599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D10F315A-B635-952E-6A50-DB44D3C3C4B1}"/>
              </a:ext>
            </a:extLst>
          </p:cNvPr>
          <p:cNvSpPr txBox="1"/>
          <p:nvPr/>
        </p:nvSpPr>
        <p:spPr>
          <a:xfrm>
            <a:off x="6857297" y="2869656"/>
            <a:ext cx="23275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b="1" dirty="0"/>
              <a:t>S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AA67DA20-6C9D-2227-475C-F90BE6E7CE0A}"/>
              </a:ext>
            </a:extLst>
          </p:cNvPr>
          <p:cNvSpPr/>
          <p:nvPr/>
        </p:nvSpPr>
        <p:spPr>
          <a:xfrm>
            <a:off x="8169217" y="2896267"/>
            <a:ext cx="166835" cy="165996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718CEA9-3249-57DB-9C60-BB57F889726C}"/>
              </a:ext>
            </a:extLst>
          </p:cNvPr>
          <p:cNvSpPr txBox="1"/>
          <p:nvPr/>
        </p:nvSpPr>
        <p:spPr>
          <a:xfrm>
            <a:off x="8128670" y="2869610"/>
            <a:ext cx="2519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" b="1" dirty="0"/>
              <a:t>N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AE1378C-9351-0AE5-C23D-92FFA220C1D2}"/>
              </a:ext>
            </a:extLst>
          </p:cNvPr>
          <p:cNvSpPr/>
          <p:nvPr/>
        </p:nvSpPr>
        <p:spPr>
          <a:xfrm>
            <a:off x="723820" y="2896718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5E076CA-8EEB-19BF-5933-7602AE0D3A07}"/>
              </a:ext>
            </a:extLst>
          </p:cNvPr>
          <p:cNvSpPr txBox="1"/>
          <p:nvPr/>
        </p:nvSpPr>
        <p:spPr>
          <a:xfrm>
            <a:off x="676712" y="2858593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RCC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0B6473EE-703D-CC9E-4B93-40E857F0308D}"/>
              </a:ext>
            </a:extLst>
          </p:cNvPr>
          <p:cNvSpPr/>
          <p:nvPr/>
        </p:nvSpPr>
        <p:spPr>
          <a:xfrm>
            <a:off x="1998155" y="2897347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420DE5D-B1D0-1E8F-2369-D12E63CA32B5}"/>
              </a:ext>
            </a:extLst>
          </p:cNvPr>
          <p:cNvSpPr txBox="1"/>
          <p:nvPr/>
        </p:nvSpPr>
        <p:spPr>
          <a:xfrm>
            <a:off x="1950214" y="2857453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RCC</a:t>
            </a: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EC2092E3-1568-3D37-9CFD-D882F6CF725E}"/>
              </a:ext>
            </a:extLst>
          </p:cNvPr>
          <p:cNvSpPr/>
          <p:nvPr/>
        </p:nvSpPr>
        <p:spPr>
          <a:xfrm>
            <a:off x="4554870" y="2897509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80736467-F74D-FB76-4560-21FC94297D99}"/>
              </a:ext>
            </a:extLst>
          </p:cNvPr>
          <p:cNvSpPr txBox="1"/>
          <p:nvPr/>
        </p:nvSpPr>
        <p:spPr>
          <a:xfrm>
            <a:off x="4544030" y="2859053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FL</a:t>
            </a:r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6625B603-E808-4CD9-177B-152C89223D79}"/>
              </a:ext>
            </a:extLst>
          </p:cNvPr>
          <p:cNvSpPr/>
          <p:nvPr/>
        </p:nvSpPr>
        <p:spPr>
          <a:xfrm>
            <a:off x="6090019" y="2897405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DBF5B7E1-D2ED-6924-B2E9-2F903E139FFF}"/>
              </a:ext>
            </a:extLst>
          </p:cNvPr>
          <p:cNvSpPr txBox="1"/>
          <p:nvPr/>
        </p:nvSpPr>
        <p:spPr>
          <a:xfrm>
            <a:off x="6050557" y="2858364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CLL</a:t>
            </a:r>
          </a:p>
        </p:txBody>
      </p:sp>
      <p:sp>
        <p:nvSpPr>
          <p:cNvPr id="46" name="Rettangolo 45">
            <a:extLst>
              <a:ext uri="{FF2B5EF4-FFF2-40B4-BE49-F238E27FC236}">
                <a16:creationId xmlns:a16="http://schemas.microsoft.com/office/drawing/2014/main" id="{29DF13DF-5002-AD0F-20DD-178348AB908D}"/>
              </a:ext>
            </a:extLst>
          </p:cNvPr>
          <p:cNvSpPr/>
          <p:nvPr/>
        </p:nvSpPr>
        <p:spPr>
          <a:xfrm>
            <a:off x="7109659" y="2897164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FEC6EB17-92C1-528C-AC0C-8FD0A4639DED}"/>
              </a:ext>
            </a:extLst>
          </p:cNvPr>
          <p:cNvSpPr txBox="1"/>
          <p:nvPr/>
        </p:nvSpPr>
        <p:spPr>
          <a:xfrm>
            <a:off x="7087333" y="2859084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BC</a:t>
            </a:r>
          </a:p>
        </p:txBody>
      </p:sp>
      <p:sp>
        <p:nvSpPr>
          <p:cNvPr id="50" name="Rettangolo 49">
            <a:extLst>
              <a:ext uri="{FF2B5EF4-FFF2-40B4-BE49-F238E27FC236}">
                <a16:creationId xmlns:a16="http://schemas.microsoft.com/office/drawing/2014/main" id="{4DD7F920-F5EB-32F4-20C6-50CABC709846}"/>
              </a:ext>
            </a:extLst>
          </p:cNvPr>
          <p:cNvSpPr/>
          <p:nvPr/>
        </p:nvSpPr>
        <p:spPr>
          <a:xfrm>
            <a:off x="3528992" y="2895877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1" name="CasellaDiTesto 50">
            <a:extLst>
              <a:ext uri="{FF2B5EF4-FFF2-40B4-BE49-F238E27FC236}">
                <a16:creationId xmlns:a16="http://schemas.microsoft.com/office/drawing/2014/main" id="{9C6ADE40-2916-1724-06CA-D3AD75E97993}"/>
              </a:ext>
            </a:extLst>
          </p:cNvPr>
          <p:cNvSpPr txBox="1"/>
          <p:nvPr/>
        </p:nvSpPr>
        <p:spPr>
          <a:xfrm>
            <a:off x="3492956" y="2855983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CLL</a:t>
            </a:r>
          </a:p>
        </p:txBody>
      </p:sp>
      <p:sp>
        <p:nvSpPr>
          <p:cNvPr id="52" name="Rettangolo 51">
            <a:extLst>
              <a:ext uri="{FF2B5EF4-FFF2-40B4-BE49-F238E27FC236}">
                <a16:creationId xmlns:a16="http://schemas.microsoft.com/office/drawing/2014/main" id="{A84F78D1-09D2-B40D-FCEB-BE6FE2637FC7}"/>
              </a:ext>
            </a:extLst>
          </p:cNvPr>
          <p:cNvSpPr/>
          <p:nvPr/>
        </p:nvSpPr>
        <p:spPr>
          <a:xfrm>
            <a:off x="3783974" y="2896048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CasellaDiTesto 52">
            <a:extLst>
              <a:ext uri="{FF2B5EF4-FFF2-40B4-BE49-F238E27FC236}">
                <a16:creationId xmlns:a16="http://schemas.microsoft.com/office/drawing/2014/main" id="{87E1AF1F-2FB9-019F-A3E1-B07F05AE26B9}"/>
              </a:ext>
            </a:extLst>
          </p:cNvPr>
          <p:cNvSpPr txBox="1"/>
          <p:nvPr/>
        </p:nvSpPr>
        <p:spPr>
          <a:xfrm>
            <a:off x="3750319" y="2856154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SLL</a:t>
            </a:r>
          </a:p>
        </p:txBody>
      </p:sp>
      <p:sp>
        <p:nvSpPr>
          <p:cNvPr id="35" name="Rettangolo 34">
            <a:extLst>
              <a:ext uri="{FF2B5EF4-FFF2-40B4-BE49-F238E27FC236}">
                <a16:creationId xmlns:a16="http://schemas.microsoft.com/office/drawing/2014/main" id="{2AFBB463-582C-0D0F-3505-173E316C42F6}"/>
              </a:ext>
            </a:extLst>
          </p:cNvPr>
          <p:cNvSpPr/>
          <p:nvPr/>
        </p:nvSpPr>
        <p:spPr>
          <a:xfrm>
            <a:off x="5835638" y="2897702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C536FF44-B677-0164-F3E4-AEB235831AB5}"/>
              </a:ext>
            </a:extLst>
          </p:cNvPr>
          <p:cNvSpPr txBox="1"/>
          <p:nvPr/>
        </p:nvSpPr>
        <p:spPr>
          <a:xfrm>
            <a:off x="5827567" y="2859380"/>
            <a:ext cx="27636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FL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0E098149-074E-AB07-651D-64DA48193ECF}"/>
              </a:ext>
            </a:extLst>
          </p:cNvPr>
          <p:cNvSpPr/>
          <p:nvPr/>
        </p:nvSpPr>
        <p:spPr>
          <a:xfrm>
            <a:off x="3275414" y="2895667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F1A2BE1-D8E2-34EE-75F4-5229481EACB0}"/>
              </a:ext>
            </a:extLst>
          </p:cNvPr>
          <p:cNvSpPr txBox="1"/>
          <p:nvPr/>
        </p:nvSpPr>
        <p:spPr>
          <a:xfrm>
            <a:off x="3269336" y="2857211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FL</a:t>
            </a:r>
          </a:p>
        </p:txBody>
      </p:sp>
      <p:sp>
        <p:nvSpPr>
          <p:cNvPr id="48" name="Rettangolo 47">
            <a:extLst>
              <a:ext uri="{FF2B5EF4-FFF2-40B4-BE49-F238E27FC236}">
                <a16:creationId xmlns:a16="http://schemas.microsoft.com/office/drawing/2014/main" id="{F6FB52B2-7C21-7293-2B13-4B89F6CEE7CC}"/>
              </a:ext>
            </a:extLst>
          </p:cNvPr>
          <p:cNvSpPr/>
          <p:nvPr/>
        </p:nvSpPr>
        <p:spPr>
          <a:xfrm>
            <a:off x="6343593" y="2897299"/>
            <a:ext cx="252000" cy="144000"/>
          </a:xfrm>
          <a:prstGeom prst="rect">
            <a:avLst/>
          </a:prstGeom>
          <a:solidFill>
            <a:schemeClr val="bg1">
              <a:lumMod val="75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7C73E222-7451-31AF-F15E-1442F5DF9D54}"/>
              </a:ext>
            </a:extLst>
          </p:cNvPr>
          <p:cNvSpPr txBox="1"/>
          <p:nvPr/>
        </p:nvSpPr>
        <p:spPr>
          <a:xfrm>
            <a:off x="6308893" y="2858258"/>
            <a:ext cx="3678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b="1" dirty="0"/>
              <a:t>SLL</a:t>
            </a:r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606581A8-51B3-85BD-06F8-55992201AB32}"/>
              </a:ext>
            </a:extLst>
          </p:cNvPr>
          <p:cNvSpPr/>
          <p:nvPr/>
        </p:nvSpPr>
        <p:spPr>
          <a:xfrm>
            <a:off x="735410" y="3473634"/>
            <a:ext cx="45719" cy="435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27" name="Pentagono 126"/>
          <p:cNvSpPr/>
          <p:nvPr/>
        </p:nvSpPr>
        <p:spPr>
          <a:xfrm>
            <a:off x="750202" y="3473815"/>
            <a:ext cx="1360383" cy="437322"/>
          </a:xfrm>
          <a:prstGeom prst="homePlat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8" name="CasellaDiTesto 127"/>
          <p:cNvSpPr txBox="1"/>
          <p:nvPr/>
        </p:nvSpPr>
        <p:spPr>
          <a:xfrm>
            <a:off x="1068978" y="3523039"/>
            <a:ext cx="702309" cy="3933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>
                <a:solidFill>
                  <a:schemeClr val="bg1"/>
                </a:solidFill>
              </a:rPr>
              <a:t>2007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</TotalTime>
  <Words>47</Words>
  <Application>Microsoft Office PowerPoint</Application>
  <PresentationFormat>Presentazione su schermo (4:3)</PresentationFormat>
  <Paragraphs>34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cate</dc:creator>
  <cp:lastModifiedBy>Antonino Glaviano</cp:lastModifiedBy>
  <cp:revision>1092</cp:revision>
  <cp:lastPrinted>2023-01-07T10:36:42Z</cp:lastPrinted>
  <dcterms:created xsi:type="dcterms:W3CDTF">2021-01-19T11:25:38Z</dcterms:created>
  <dcterms:modified xsi:type="dcterms:W3CDTF">2023-07-15T09:18:08Z</dcterms:modified>
</cp:coreProperties>
</file>