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3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AD07E3"/>
    <a:srgbClr val="4472C4"/>
    <a:srgbClr val="ED7D31"/>
    <a:srgbClr val="00C000"/>
    <a:srgbClr val="0000FF"/>
    <a:srgbClr val="F94040"/>
    <a:srgbClr val="FF1212"/>
    <a:srgbClr val="893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9143" autoAdjust="0"/>
    <p:restoredTop sz="96357" autoAdjust="0"/>
  </p:normalViewPr>
  <p:slideViewPr>
    <p:cSldViewPr snapToGrid="0">
      <p:cViewPr varScale="1">
        <p:scale>
          <a:sx n="74" d="100"/>
          <a:sy n="74" d="100"/>
        </p:scale>
        <p:origin x="3276" y="78"/>
      </p:cViewPr>
      <p:guideLst>
        <p:guide orient="horz" pos="3168"/>
        <p:guide pos="24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9C450-150C-784E-938A-EA0590D3947B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DD872-18D6-734E-AB53-9B284FD9D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40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2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81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39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3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76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39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87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32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3206C-E604-4CFB-A344-9E800DB0CB19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D29AA-1131-4403-9327-A8E8D03614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53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00">
            <a:extLst>
              <a:ext uri="{FF2B5EF4-FFF2-40B4-BE49-F238E27FC236}">
                <a16:creationId xmlns:a16="http://schemas.microsoft.com/office/drawing/2014/main" id="{9889D567-B328-EE53-1F63-F261C5E2A24A}"/>
              </a:ext>
            </a:extLst>
          </p:cNvPr>
          <p:cNvSpPr txBox="1"/>
          <p:nvPr/>
        </p:nvSpPr>
        <p:spPr>
          <a:xfrm>
            <a:off x="547173" y="98686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01BDD96-5B98-02FB-D4CA-7C66D4DE500D}"/>
              </a:ext>
            </a:extLst>
          </p:cNvPr>
          <p:cNvSpPr txBox="1"/>
          <p:nvPr/>
        </p:nvSpPr>
        <p:spPr>
          <a:xfrm>
            <a:off x="5120640" y="-45865"/>
            <a:ext cx="265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95FAE03-EA4F-7467-B746-F25516120487}"/>
              </a:ext>
            </a:extLst>
          </p:cNvPr>
          <p:cNvGrpSpPr/>
          <p:nvPr/>
        </p:nvGrpSpPr>
        <p:grpSpPr>
          <a:xfrm>
            <a:off x="1406286" y="1171531"/>
            <a:ext cx="4435714" cy="3537616"/>
            <a:chOff x="756727" y="1790739"/>
            <a:chExt cx="4803199" cy="478409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7201AF9-141C-DEBE-0D8F-87F98291D342}"/>
                </a:ext>
              </a:extLst>
            </p:cNvPr>
            <p:cNvSpPr txBox="1"/>
            <p:nvPr/>
          </p:nvSpPr>
          <p:spPr>
            <a:xfrm>
              <a:off x="2229787" y="1790739"/>
              <a:ext cx="15781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Total Protein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1A51937-EE6A-7748-68C0-BFA79B24AB0C}"/>
                </a:ext>
              </a:extLst>
            </p:cNvPr>
            <p:cNvCxnSpPr/>
            <p:nvPr/>
          </p:nvCxnSpPr>
          <p:spPr>
            <a:xfrm>
              <a:off x="1828800" y="3141961"/>
              <a:ext cx="239256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B2E9E16-9512-FA50-89C5-B1A57691B45F}"/>
                </a:ext>
              </a:extLst>
            </p:cNvPr>
            <p:cNvCxnSpPr>
              <a:cxnSpLocks/>
            </p:cNvCxnSpPr>
            <p:nvPr/>
          </p:nvCxnSpPr>
          <p:spPr>
            <a:xfrm>
              <a:off x="1840041" y="3130718"/>
              <a:ext cx="0" cy="249434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362466A-63C1-A251-DDD5-4C1247A549B3}"/>
                </a:ext>
              </a:extLst>
            </p:cNvPr>
            <p:cNvCxnSpPr>
              <a:cxnSpLocks/>
            </p:cNvCxnSpPr>
            <p:nvPr/>
          </p:nvCxnSpPr>
          <p:spPr>
            <a:xfrm>
              <a:off x="4208872" y="3141961"/>
              <a:ext cx="0" cy="2469357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DF26011-58F9-10BD-C679-18333C472D13}"/>
                </a:ext>
              </a:extLst>
            </p:cNvPr>
            <p:cNvCxnSpPr>
              <a:cxnSpLocks/>
            </p:cNvCxnSpPr>
            <p:nvPr/>
          </p:nvCxnSpPr>
          <p:spPr>
            <a:xfrm>
              <a:off x="1445301" y="5625059"/>
              <a:ext cx="78448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05A7F07-9C54-F640-8A4F-312321AA5ADD}"/>
                </a:ext>
              </a:extLst>
            </p:cNvPr>
            <p:cNvCxnSpPr>
              <a:cxnSpLocks/>
            </p:cNvCxnSpPr>
            <p:nvPr/>
          </p:nvCxnSpPr>
          <p:spPr>
            <a:xfrm>
              <a:off x="1840041" y="5676275"/>
              <a:ext cx="72577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932E4E4-0A52-C591-25BD-390D22E01699}"/>
                </a:ext>
              </a:extLst>
            </p:cNvPr>
            <p:cNvCxnSpPr>
              <a:cxnSpLocks/>
            </p:cNvCxnSpPr>
            <p:nvPr/>
          </p:nvCxnSpPr>
          <p:spPr>
            <a:xfrm>
              <a:off x="2284749" y="5683771"/>
              <a:ext cx="61959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339F669-ECEF-8EEA-10F8-CFA9DAD7D891}"/>
                </a:ext>
              </a:extLst>
            </p:cNvPr>
            <p:cNvCxnSpPr>
              <a:cxnSpLocks/>
            </p:cNvCxnSpPr>
            <p:nvPr/>
          </p:nvCxnSpPr>
          <p:spPr>
            <a:xfrm>
              <a:off x="2553323" y="5683771"/>
              <a:ext cx="55713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F184474-F332-EBB9-9F89-A4BB7BC37022}"/>
                </a:ext>
              </a:extLst>
            </p:cNvPr>
            <p:cNvCxnSpPr>
              <a:cxnSpLocks/>
            </p:cNvCxnSpPr>
            <p:nvPr/>
          </p:nvCxnSpPr>
          <p:spPr>
            <a:xfrm>
              <a:off x="3739179" y="5611318"/>
              <a:ext cx="952742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038657F-1270-6D95-E658-84A2DF82CBBF}"/>
                </a:ext>
              </a:extLst>
            </p:cNvPr>
            <p:cNvCxnSpPr>
              <a:cxnSpLocks/>
            </p:cNvCxnSpPr>
            <p:nvPr/>
          </p:nvCxnSpPr>
          <p:spPr>
            <a:xfrm>
              <a:off x="3524320" y="5683771"/>
              <a:ext cx="42933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ABDE49F-A897-A994-BBFD-96BCAB853924}"/>
                </a:ext>
              </a:extLst>
            </p:cNvPr>
            <p:cNvCxnSpPr>
              <a:cxnSpLocks/>
            </p:cNvCxnSpPr>
            <p:nvPr/>
          </p:nvCxnSpPr>
          <p:spPr>
            <a:xfrm>
              <a:off x="4362520" y="5676275"/>
              <a:ext cx="64044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42709FD-0625-AA87-716E-70DC1F0224D8}"/>
                </a:ext>
              </a:extLst>
            </p:cNvPr>
            <p:cNvCxnSpPr>
              <a:cxnSpLocks/>
            </p:cNvCxnSpPr>
            <p:nvPr/>
          </p:nvCxnSpPr>
          <p:spPr>
            <a:xfrm>
              <a:off x="4788490" y="5712501"/>
              <a:ext cx="431835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CAD0D62-3863-C6A7-7FFC-D96D9ED7384C}"/>
                </a:ext>
              </a:extLst>
            </p:cNvPr>
            <p:cNvCxnSpPr>
              <a:cxnSpLocks/>
            </p:cNvCxnSpPr>
            <p:nvPr/>
          </p:nvCxnSpPr>
          <p:spPr>
            <a:xfrm>
              <a:off x="2220175" y="5611318"/>
              <a:ext cx="0" cy="549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937C305-5CC5-4AC8-7AB3-7127A6D3B7A9}"/>
                </a:ext>
              </a:extLst>
            </p:cNvPr>
            <p:cNvCxnSpPr>
              <a:cxnSpLocks/>
            </p:cNvCxnSpPr>
            <p:nvPr/>
          </p:nvCxnSpPr>
          <p:spPr>
            <a:xfrm>
              <a:off x="1441935" y="5613815"/>
              <a:ext cx="0" cy="19862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9267828-F778-C0CC-D869-AD54B36AD2FC}"/>
                </a:ext>
              </a:extLst>
            </p:cNvPr>
            <p:cNvCxnSpPr>
              <a:cxnSpLocks/>
            </p:cNvCxnSpPr>
            <p:nvPr/>
          </p:nvCxnSpPr>
          <p:spPr>
            <a:xfrm>
              <a:off x="1839174" y="5666282"/>
              <a:ext cx="0" cy="14615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F68EC56-79C4-76B1-1829-D5447AD774CE}"/>
                </a:ext>
              </a:extLst>
            </p:cNvPr>
            <p:cNvCxnSpPr>
              <a:cxnSpLocks/>
            </p:cNvCxnSpPr>
            <p:nvPr/>
          </p:nvCxnSpPr>
          <p:spPr>
            <a:xfrm>
              <a:off x="2284749" y="5683771"/>
              <a:ext cx="0" cy="1286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1B0329A-B86E-22E2-37DA-A8E5771D35C5}"/>
                </a:ext>
              </a:extLst>
            </p:cNvPr>
            <p:cNvCxnSpPr>
              <a:cxnSpLocks/>
            </p:cNvCxnSpPr>
            <p:nvPr/>
          </p:nvCxnSpPr>
          <p:spPr>
            <a:xfrm>
              <a:off x="2703225" y="5676275"/>
              <a:ext cx="0" cy="1286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8F4EDF7-6155-EE45-5432-5C8C954AE05C}"/>
                </a:ext>
              </a:extLst>
            </p:cNvPr>
            <p:cNvCxnSpPr>
              <a:cxnSpLocks/>
            </p:cNvCxnSpPr>
            <p:nvPr/>
          </p:nvCxnSpPr>
          <p:spPr>
            <a:xfrm>
              <a:off x="3110459" y="5671278"/>
              <a:ext cx="0" cy="1286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AD82FAB-5B80-557F-BFDA-2FC582A81100}"/>
                </a:ext>
              </a:extLst>
            </p:cNvPr>
            <p:cNvCxnSpPr>
              <a:cxnSpLocks/>
            </p:cNvCxnSpPr>
            <p:nvPr/>
          </p:nvCxnSpPr>
          <p:spPr>
            <a:xfrm>
              <a:off x="3524320" y="5671278"/>
              <a:ext cx="0" cy="1286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0ADACC7-F7AD-0778-2624-8827FA932009}"/>
                </a:ext>
              </a:extLst>
            </p:cNvPr>
            <p:cNvCxnSpPr>
              <a:cxnSpLocks/>
            </p:cNvCxnSpPr>
            <p:nvPr/>
          </p:nvCxnSpPr>
          <p:spPr>
            <a:xfrm>
              <a:off x="3748918" y="5611318"/>
              <a:ext cx="0" cy="7807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1760BD1-B7B7-4BBF-D35B-AB2136F44F89}"/>
                </a:ext>
              </a:extLst>
            </p:cNvPr>
            <p:cNvCxnSpPr>
              <a:cxnSpLocks/>
            </p:cNvCxnSpPr>
            <p:nvPr/>
          </p:nvCxnSpPr>
          <p:spPr>
            <a:xfrm>
              <a:off x="3950290" y="5671277"/>
              <a:ext cx="0" cy="1286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06122B-6663-B55B-5576-97F7CB34C9D7}"/>
                </a:ext>
              </a:extLst>
            </p:cNvPr>
            <p:cNvCxnSpPr>
              <a:cxnSpLocks/>
            </p:cNvCxnSpPr>
            <p:nvPr/>
          </p:nvCxnSpPr>
          <p:spPr>
            <a:xfrm>
              <a:off x="4374147" y="5666282"/>
              <a:ext cx="0" cy="12866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989077A-7EBE-5D06-A860-0EAFCD6A5C42}"/>
                </a:ext>
              </a:extLst>
            </p:cNvPr>
            <p:cNvCxnSpPr>
              <a:cxnSpLocks/>
            </p:cNvCxnSpPr>
            <p:nvPr/>
          </p:nvCxnSpPr>
          <p:spPr>
            <a:xfrm>
              <a:off x="4795986" y="5708126"/>
              <a:ext cx="0" cy="8182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9969611-05ED-1AD3-90A0-0D1CC98DA960}"/>
                </a:ext>
              </a:extLst>
            </p:cNvPr>
            <p:cNvCxnSpPr>
              <a:cxnSpLocks/>
            </p:cNvCxnSpPr>
            <p:nvPr/>
          </p:nvCxnSpPr>
          <p:spPr>
            <a:xfrm>
              <a:off x="5209632" y="5703527"/>
              <a:ext cx="0" cy="8182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BA7FD4A-6D25-C0F6-2193-FC0F194BE234}"/>
                </a:ext>
              </a:extLst>
            </p:cNvPr>
            <p:cNvCxnSpPr>
              <a:cxnSpLocks/>
            </p:cNvCxnSpPr>
            <p:nvPr/>
          </p:nvCxnSpPr>
          <p:spPr>
            <a:xfrm>
              <a:off x="4997887" y="5666282"/>
              <a:ext cx="0" cy="5839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BD0965C-E62F-3278-4384-4512680F02C1}"/>
                </a:ext>
              </a:extLst>
            </p:cNvPr>
            <p:cNvCxnSpPr>
              <a:cxnSpLocks/>
            </p:cNvCxnSpPr>
            <p:nvPr/>
          </p:nvCxnSpPr>
          <p:spPr>
            <a:xfrm>
              <a:off x="1287903" y="2754715"/>
              <a:ext cx="0" cy="303523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5A07F97-399C-94A7-CC72-DE66F6F14C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472" y="2764430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88F9D5C-3239-847B-19DB-77AD4D8738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472" y="5791190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0925840-EEBD-FDE3-6CA6-FF683ABE46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472" y="5034500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D9CFE4A-AC40-9904-E40E-8473704CEC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472" y="4277810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CD6EA63-F5FF-60E9-C485-49BF89BD62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472" y="3521120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47DC176-11E3-D57F-223A-07728DB734EC}"/>
                </a:ext>
              </a:extLst>
            </p:cNvPr>
            <p:cNvSpPr txBox="1"/>
            <p:nvPr/>
          </p:nvSpPr>
          <p:spPr>
            <a:xfrm>
              <a:off x="761089" y="5671277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0.000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18587DF-9CD5-E710-1E3F-15D83277BBA1}"/>
                </a:ext>
              </a:extLst>
            </p:cNvPr>
            <p:cNvSpPr txBox="1"/>
            <p:nvPr/>
          </p:nvSpPr>
          <p:spPr>
            <a:xfrm>
              <a:off x="756727" y="4910077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0.005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C5BCDC9-DC41-F2A6-93A7-6BF26FC24E05}"/>
                </a:ext>
              </a:extLst>
            </p:cNvPr>
            <p:cNvSpPr txBox="1"/>
            <p:nvPr/>
          </p:nvSpPr>
          <p:spPr>
            <a:xfrm>
              <a:off x="756727" y="4153320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0.010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B830565-D5A7-5BC9-0382-A49B1A638A09}"/>
                </a:ext>
              </a:extLst>
            </p:cNvPr>
            <p:cNvSpPr txBox="1"/>
            <p:nvPr/>
          </p:nvSpPr>
          <p:spPr>
            <a:xfrm>
              <a:off x="756727" y="3396563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0.015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05D4A98-336B-1EED-3EC2-C8327DAB65BF}"/>
                </a:ext>
              </a:extLst>
            </p:cNvPr>
            <p:cNvSpPr txBox="1"/>
            <p:nvPr/>
          </p:nvSpPr>
          <p:spPr>
            <a:xfrm>
              <a:off x="756727" y="2639806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0.020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C5F3A62-D8C5-2A26-DC38-04E94420D550}"/>
                </a:ext>
              </a:extLst>
            </p:cNvPr>
            <p:cNvSpPr txBox="1"/>
            <p:nvPr/>
          </p:nvSpPr>
          <p:spPr>
            <a:xfrm>
              <a:off x="2212617" y="2778348"/>
              <a:ext cx="17956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Cluster Dendrogram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80D2522-5374-8915-949C-03B597BA9359}"/>
                </a:ext>
              </a:extLst>
            </p:cNvPr>
            <p:cNvCxnSpPr>
              <a:cxnSpLocks/>
            </p:cNvCxnSpPr>
            <p:nvPr/>
          </p:nvCxnSpPr>
          <p:spPr>
            <a:xfrm>
              <a:off x="4677847" y="5605322"/>
              <a:ext cx="0" cy="5839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1696BC5-72FC-9D99-4D25-B03A53CDB4ED}"/>
                </a:ext>
              </a:extLst>
            </p:cNvPr>
            <p:cNvSpPr txBox="1"/>
            <p:nvPr/>
          </p:nvSpPr>
          <p:spPr>
            <a:xfrm rot="3028415">
              <a:off x="3290400" y="5951738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0B5A980C-55C2-23B6-E8BF-206A50092A4E}"/>
                </a:ext>
              </a:extLst>
            </p:cNvPr>
            <p:cNvSpPr txBox="1"/>
            <p:nvPr/>
          </p:nvSpPr>
          <p:spPr>
            <a:xfrm rot="3028415">
              <a:off x="3748751" y="5951738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E5EE1DA1-D094-0D45-77BF-6B80A5C275DD}"/>
                </a:ext>
              </a:extLst>
            </p:cNvPr>
            <p:cNvSpPr txBox="1"/>
            <p:nvPr/>
          </p:nvSpPr>
          <p:spPr>
            <a:xfrm rot="3028415">
              <a:off x="4584403" y="5951738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1AF90AA-442A-FAB1-DB5A-31CFCC5B6846}"/>
                </a:ext>
              </a:extLst>
            </p:cNvPr>
            <p:cNvSpPr txBox="1"/>
            <p:nvPr/>
          </p:nvSpPr>
          <p:spPr>
            <a:xfrm rot="3028415">
              <a:off x="5033820" y="5951738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D608B88C-6AD1-BAAE-9F0F-5EBA02DF7F43}"/>
                </a:ext>
              </a:extLst>
            </p:cNvPr>
            <p:cNvSpPr txBox="1"/>
            <p:nvPr/>
          </p:nvSpPr>
          <p:spPr>
            <a:xfrm rot="3028415">
              <a:off x="4190346" y="5951738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3CE9EA5-1E49-09F0-7C7F-0074353A1589}"/>
                </a:ext>
              </a:extLst>
            </p:cNvPr>
            <p:cNvSpPr txBox="1"/>
            <p:nvPr/>
          </p:nvSpPr>
          <p:spPr>
            <a:xfrm rot="3028415">
              <a:off x="1214375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8F751FF-3A9F-2E5C-4614-48484214BBDE}"/>
                </a:ext>
              </a:extLst>
            </p:cNvPr>
            <p:cNvSpPr txBox="1"/>
            <p:nvPr/>
          </p:nvSpPr>
          <p:spPr>
            <a:xfrm rot="3028415">
              <a:off x="1635792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0854C72-0AC4-657D-FCDA-AD37182773CF}"/>
                </a:ext>
              </a:extLst>
            </p:cNvPr>
            <p:cNvSpPr txBox="1"/>
            <p:nvPr/>
          </p:nvSpPr>
          <p:spPr>
            <a:xfrm rot="3028415">
              <a:off x="2077760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148A18C-24BB-D7CA-70BF-BA1BADD3BA56}"/>
                </a:ext>
              </a:extLst>
            </p:cNvPr>
            <p:cNvSpPr txBox="1"/>
            <p:nvPr/>
          </p:nvSpPr>
          <p:spPr>
            <a:xfrm rot="3028415">
              <a:off x="2485144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857450F3-2102-748B-0EE6-26F54DD6E58D}"/>
                </a:ext>
              </a:extLst>
            </p:cNvPr>
            <p:cNvSpPr txBox="1"/>
            <p:nvPr/>
          </p:nvSpPr>
          <p:spPr>
            <a:xfrm rot="3028415">
              <a:off x="2870677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69ABD0DF-01C3-0EED-2CA2-07D308CD3C1E}"/>
              </a:ext>
            </a:extLst>
          </p:cNvPr>
          <p:cNvGrpSpPr/>
          <p:nvPr/>
        </p:nvGrpSpPr>
        <p:grpSpPr>
          <a:xfrm>
            <a:off x="1376573" y="5637134"/>
            <a:ext cx="4416810" cy="3539530"/>
            <a:chOff x="6586996" y="1788150"/>
            <a:chExt cx="4782729" cy="478668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6EBFC8-C0AD-0418-CC93-1220F1F1E536}"/>
                </a:ext>
              </a:extLst>
            </p:cNvPr>
            <p:cNvSpPr txBox="1"/>
            <p:nvPr/>
          </p:nvSpPr>
          <p:spPr>
            <a:xfrm>
              <a:off x="8072799" y="1788150"/>
              <a:ext cx="20056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PhosphoPeptide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B753A43-88BA-EC82-CE8E-AACF97E27049}"/>
                </a:ext>
              </a:extLst>
            </p:cNvPr>
            <p:cNvSpPr txBox="1"/>
            <p:nvPr/>
          </p:nvSpPr>
          <p:spPr>
            <a:xfrm>
              <a:off x="7842369" y="2778348"/>
              <a:ext cx="17956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Cluster Dendrogram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4B516CF-3E63-265C-EADA-7E0E413665A0}"/>
                </a:ext>
              </a:extLst>
            </p:cNvPr>
            <p:cNvCxnSpPr>
              <a:cxnSpLocks/>
            </p:cNvCxnSpPr>
            <p:nvPr/>
          </p:nvCxnSpPr>
          <p:spPr>
            <a:xfrm>
              <a:off x="7740199" y="3135965"/>
              <a:ext cx="227584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DB24DA5-A974-1745-2015-2464AA3EF2B9}"/>
                </a:ext>
              </a:extLst>
            </p:cNvPr>
            <p:cNvCxnSpPr>
              <a:cxnSpLocks/>
            </p:cNvCxnSpPr>
            <p:nvPr/>
          </p:nvCxnSpPr>
          <p:spPr>
            <a:xfrm>
              <a:off x="7751440" y="3124722"/>
              <a:ext cx="0" cy="214831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E066A310-2E3C-251C-864F-F85A89EA8420}"/>
                </a:ext>
              </a:extLst>
            </p:cNvPr>
            <p:cNvCxnSpPr>
              <a:cxnSpLocks/>
            </p:cNvCxnSpPr>
            <p:nvPr/>
          </p:nvCxnSpPr>
          <p:spPr>
            <a:xfrm>
              <a:off x="10016039" y="3124722"/>
              <a:ext cx="0" cy="190846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C5DD0223-DE44-D62B-B0CD-A10C780E744C}"/>
                </a:ext>
              </a:extLst>
            </p:cNvPr>
            <p:cNvCxnSpPr>
              <a:cxnSpLocks/>
            </p:cNvCxnSpPr>
            <p:nvPr/>
          </p:nvCxnSpPr>
          <p:spPr>
            <a:xfrm>
              <a:off x="7082462" y="2968075"/>
              <a:ext cx="0" cy="2826871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6E765234-357D-4918-4F9D-9A34B9A65ACE}"/>
                </a:ext>
              </a:extLst>
            </p:cNvPr>
            <p:cNvCxnSpPr>
              <a:cxnSpLocks/>
            </p:cNvCxnSpPr>
            <p:nvPr/>
          </p:nvCxnSpPr>
          <p:spPr>
            <a:xfrm>
              <a:off x="7232199" y="5273040"/>
              <a:ext cx="1046480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5424852-9454-B596-D2EC-B313DCFFEDA4}"/>
                </a:ext>
              </a:extLst>
            </p:cNvPr>
            <p:cNvCxnSpPr>
              <a:cxnSpLocks/>
            </p:cNvCxnSpPr>
            <p:nvPr/>
          </p:nvCxnSpPr>
          <p:spPr>
            <a:xfrm>
              <a:off x="9529181" y="5028107"/>
              <a:ext cx="94913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949558C5-E916-1077-87EF-514BBD46C2CD}"/>
                </a:ext>
              </a:extLst>
            </p:cNvPr>
            <p:cNvCxnSpPr>
              <a:cxnSpLocks/>
            </p:cNvCxnSpPr>
            <p:nvPr/>
          </p:nvCxnSpPr>
          <p:spPr>
            <a:xfrm>
              <a:off x="7842369" y="5613815"/>
              <a:ext cx="857950" cy="1064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674AE70-6754-4F0F-10A5-9E837A23B372}"/>
                </a:ext>
              </a:extLst>
            </p:cNvPr>
            <p:cNvCxnSpPr>
              <a:cxnSpLocks/>
            </p:cNvCxnSpPr>
            <p:nvPr/>
          </p:nvCxnSpPr>
          <p:spPr>
            <a:xfrm>
              <a:off x="7647283" y="5695481"/>
              <a:ext cx="42819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BCE18C1-D07D-8326-1CF7-DDA8608793C7}"/>
                </a:ext>
              </a:extLst>
            </p:cNvPr>
            <p:cNvCxnSpPr>
              <a:cxnSpLocks/>
            </p:cNvCxnSpPr>
            <p:nvPr/>
          </p:nvCxnSpPr>
          <p:spPr>
            <a:xfrm>
              <a:off x="8486221" y="5703527"/>
              <a:ext cx="42819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CD846D7-CDA6-C70C-CB22-84DABFA70061}"/>
                </a:ext>
              </a:extLst>
            </p:cNvPr>
            <p:cNvCxnSpPr>
              <a:cxnSpLocks/>
            </p:cNvCxnSpPr>
            <p:nvPr/>
          </p:nvCxnSpPr>
          <p:spPr>
            <a:xfrm>
              <a:off x="9315083" y="5515567"/>
              <a:ext cx="42819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B7E70AD0-22AA-398D-4D23-C27827CC6DD7}"/>
                </a:ext>
              </a:extLst>
            </p:cNvPr>
            <p:cNvCxnSpPr>
              <a:cxnSpLocks/>
            </p:cNvCxnSpPr>
            <p:nvPr/>
          </p:nvCxnSpPr>
          <p:spPr>
            <a:xfrm>
              <a:off x="10574923" y="5605322"/>
              <a:ext cx="428196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49B408F-B6EA-A6F2-428E-B05566A6B4E7}"/>
                </a:ext>
              </a:extLst>
            </p:cNvPr>
            <p:cNvCxnSpPr>
              <a:cxnSpLocks/>
            </p:cNvCxnSpPr>
            <p:nvPr/>
          </p:nvCxnSpPr>
          <p:spPr>
            <a:xfrm>
              <a:off x="10146727" y="5497329"/>
              <a:ext cx="64229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89F47EAE-0267-CFEA-8213-5FF160079F88}"/>
                </a:ext>
              </a:extLst>
            </p:cNvPr>
            <p:cNvCxnSpPr>
              <a:cxnSpLocks/>
            </p:cNvCxnSpPr>
            <p:nvPr/>
          </p:nvCxnSpPr>
          <p:spPr>
            <a:xfrm>
              <a:off x="7242359" y="5273040"/>
              <a:ext cx="0" cy="53189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BAB3D0D-5B38-F5FE-0026-FF541CEF7FA0}"/>
                </a:ext>
              </a:extLst>
            </p:cNvPr>
            <p:cNvCxnSpPr>
              <a:cxnSpLocks/>
            </p:cNvCxnSpPr>
            <p:nvPr/>
          </p:nvCxnSpPr>
          <p:spPr>
            <a:xfrm>
              <a:off x="8271344" y="5263047"/>
              <a:ext cx="7335" cy="35076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1732F00B-3C51-9570-F6FC-9CBDD97BC0CE}"/>
                </a:ext>
              </a:extLst>
            </p:cNvPr>
            <p:cNvCxnSpPr>
              <a:cxnSpLocks/>
            </p:cNvCxnSpPr>
            <p:nvPr/>
          </p:nvCxnSpPr>
          <p:spPr>
            <a:xfrm>
              <a:off x="7651159" y="5682030"/>
              <a:ext cx="0" cy="13040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9DB6B4A-3947-1BB1-4898-85D13C4E4088}"/>
                </a:ext>
              </a:extLst>
            </p:cNvPr>
            <p:cNvCxnSpPr>
              <a:cxnSpLocks/>
            </p:cNvCxnSpPr>
            <p:nvPr/>
          </p:nvCxnSpPr>
          <p:spPr>
            <a:xfrm>
              <a:off x="8072799" y="5682030"/>
              <a:ext cx="0" cy="13040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20FE9D4-B110-DC8C-E546-7262C4A61847}"/>
                </a:ext>
              </a:extLst>
            </p:cNvPr>
            <p:cNvCxnSpPr>
              <a:cxnSpLocks/>
            </p:cNvCxnSpPr>
            <p:nvPr/>
          </p:nvCxnSpPr>
          <p:spPr>
            <a:xfrm>
              <a:off x="8494439" y="5687110"/>
              <a:ext cx="0" cy="13040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7E96367B-E629-5625-0146-CF89CF9360E4}"/>
                </a:ext>
              </a:extLst>
            </p:cNvPr>
            <p:cNvCxnSpPr>
              <a:cxnSpLocks/>
            </p:cNvCxnSpPr>
            <p:nvPr/>
          </p:nvCxnSpPr>
          <p:spPr>
            <a:xfrm>
              <a:off x="8901577" y="5690856"/>
              <a:ext cx="0" cy="130405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EB430410-BF00-ED3F-4742-565BD324FE54}"/>
                </a:ext>
              </a:extLst>
            </p:cNvPr>
            <p:cNvCxnSpPr>
              <a:cxnSpLocks/>
            </p:cNvCxnSpPr>
            <p:nvPr/>
          </p:nvCxnSpPr>
          <p:spPr>
            <a:xfrm>
              <a:off x="8693297" y="5619384"/>
              <a:ext cx="0" cy="7525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7655B7A-1D83-AB09-166B-C83B65A2217B}"/>
                </a:ext>
              </a:extLst>
            </p:cNvPr>
            <p:cNvCxnSpPr>
              <a:cxnSpLocks/>
            </p:cNvCxnSpPr>
            <p:nvPr/>
          </p:nvCxnSpPr>
          <p:spPr>
            <a:xfrm>
              <a:off x="7855097" y="5609224"/>
              <a:ext cx="0" cy="7525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3408C4F-F31B-AFC0-A630-A1ABB870C1E4}"/>
                </a:ext>
              </a:extLst>
            </p:cNvPr>
            <p:cNvCxnSpPr>
              <a:cxnSpLocks/>
            </p:cNvCxnSpPr>
            <p:nvPr/>
          </p:nvCxnSpPr>
          <p:spPr>
            <a:xfrm>
              <a:off x="9315083" y="5502409"/>
              <a:ext cx="2175" cy="33407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7DB8B7D1-6B5A-BB4C-A7EE-E7834C115065}"/>
                </a:ext>
              </a:extLst>
            </p:cNvPr>
            <p:cNvCxnSpPr>
              <a:cxnSpLocks/>
            </p:cNvCxnSpPr>
            <p:nvPr/>
          </p:nvCxnSpPr>
          <p:spPr>
            <a:xfrm>
              <a:off x="9741887" y="5502409"/>
              <a:ext cx="2175" cy="33407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46F873AA-3A48-E21B-E57D-0214DCCB9B52}"/>
                </a:ext>
              </a:extLst>
            </p:cNvPr>
            <p:cNvCxnSpPr>
              <a:cxnSpLocks/>
            </p:cNvCxnSpPr>
            <p:nvPr/>
          </p:nvCxnSpPr>
          <p:spPr>
            <a:xfrm>
              <a:off x="10158363" y="5487189"/>
              <a:ext cx="2175" cy="334072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53794041-909F-4B04-2808-49C63D87A6B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0353" y="5593453"/>
              <a:ext cx="0" cy="22780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3DF62809-2099-64D1-81D5-DBA07217CB06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119" y="5593453"/>
              <a:ext cx="0" cy="22780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5F939EE-4421-3EB7-FD9F-98B956F03A3B}"/>
                </a:ext>
              </a:extLst>
            </p:cNvPr>
            <p:cNvCxnSpPr>
              <a:cxnSpLocks/>
            </p:cNvCxnSpPr>
            <p:nvPr/>
          </p:nvCxnSpPr>
          <p:spPr>
            <a:xfrm>
              <a:off x="9539341" y="5028107"/>
              <a:ext cx="0" cy="48144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0F558FC1-A4AD-3131-BDE4-820F84D26C2F}"/>
                </a:ext>
              </a:extLst>
            </p:cNvPr>
            <p:cNvCxnSpPr>
              <a:cxnSpLocks/>
            </p:cNvCxnSpPr>
            <p:nvPr/>
          </p:nvCxnSpPr>
          <p:spPr>
            <a:xfrm>
              <a:off x="10467874" y="5015885"/>
              <a:ext cx="0" cy="481444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FB824C26-2D5D-CD86-833F-8E5720535F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75341" y="5497329"/>
              <a:ext cx="3520" cy="116486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5E5BCEC2-4C1A-DB23-710A-24A0B3F52B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283" y="2968075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65A5B94-359B-F05B-9AA5-5B3FB70BF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283" y="3438599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B69B421-FEF3-7B62-4A89-87A9A43E4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283" y="3909123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E9DFA6CF-1BB6-4FD3-76E0-EC0D3D19B5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283" y="4379647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D73329A-A8A5-9252-FAB1-AAB54F9139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283" y="4850171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A6DBB661-9271-F566-D744-5C9948A52A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283" y="5320695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1F2AC3A-BF25-949F-6611-424313F239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1283" y="5791221"/>
              <a:ext cx="111179" cy="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0ACFD4F4-EAD0-6D8F-818A-818F7389F0CC}"/>
                </a:ext>
              </a:extLst>
            </p:cNvPr>
            <p:cNvSpPr txBox="1"/>
            <p:nvPr/>
          </p:nvSpPr>
          <p:spPr>
            <a:xfrm>
              <a:off x="6586996" y="2846894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0.06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B7EE3B0F-AF99-E187-D38A-93FE00C60C4C}"/>
                </a:ext>
              </a:extLst>
            </p:cNvPr>
            <p:cNvSpPr txBox="1"/>
            <p:nvPr/>
          </p:nvSpPr>
          <p:spPr>
            <a:xfrm>
              <a:off x="6586996" y="3317246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0.05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BA83834A-3510-578E-5B1E-6A8A50D7544C}"/>
                </a:ext>
              </a:extLst>
            </p:cNvPr>
            <p:cNvSpPr txBox="1"/>
            <p:nvPr/>
          </p:nvSpPr>
          <p:spPr>
            <a:xfrm>
              <a:off x="6586996" y="3787598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0.04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5C56F48-41B6-28E1-332A-1D326F814627}"/>
                </a:ext>
              </a:extLst>
            </p:cNvPr>
            <p:cNvSpPr txBox="1"/>
            <p:nvPr/>
          </p:nvSpPr>
          <p:spPr>
            <a:xfrm>
              <a:off x="6586996" y="4257950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0.03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12E09B5-53A7-C74C-DC87-8B4AD16259CB}"/>
                </a:ext>
              </a:extLst>
            </p:cNvPr>
            <p:cNvSpPr txBox="1"/>
            <p:nvPr/>
          </p:nvSpPr>
          <p:spPr>
            <a:xfrm>
              <a:off x="6586996" y="4728302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0.02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6A7A88BA-4EAF-B3EA-84C9-4C97890D3802}"/>
                </a:ext>
              </a:extLst>
            </p:cNvPr>
            <p:cNvSpPr txBox="1"/>
            <p:nvPr/>
          </p:nvSpPr>
          <p:spPr>
            <a:xfrm>
              <a:off x="6586996" y="5198654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5100B2D-25B7-17A5-6929-B9815892149B}"/>
                </a:ext>
              </a:extLst>
            </p:cNvPr>
            <p:cNvSpPr txBox="1"/>
            <p:nvPr/>
          </p:nvSpPr>
          <p:spPr>
            <a:xfrm>
              <a:off x="6586996" y="5669008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0.00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DEEBA7D-7F81-DF5D-53A4-890EA917C6CA}"/>
                </a:ext>
              </a:extLst>
            </p:cNvPr>
            <p:cNvSpPr txBox="1"/>
            <p:nvPr/>
          </p:nvSpPr>
          <p:spPr>
            <a:xfrm rot="3028415">
              <a:off x="9100199" y="5979160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28C465C-18F2-82D7-2EB1-55D9E94BAE15}"/>
                </a:ext>
              </a:extLst>
            </p:cNvPr>
            <p:cNvSpPr txBox="1"/>
            <p:nvPr/>
          </p:nvSpPr>
          <p:spPr>
            <a:xfrm rot="3028415">
              <a:off x="9558550" y="5979160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8120635C-B680-786A-2066-3FF155D31355}"/>
                </a:ext>
              </a:extLst>
            </p:cNvPr>
            <p:cNvSpPr txBox="1"/>
            <p:nvPr/>
          </p:nvSpPr>
          <p:spPr>
            <a:xfrm rot="3028415">
              <a:off x="10394202" y="5979160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1C2F4BF-5F51-7B07-3BC8-32208CA66F0D}"/>
                </a:ext>
              </a:extLst>
            </p:cNvPr>
            <p:cNvSpPr txBox="1"/>
            <p:nvPr/>
          </p:nvSpPr>
          <p:spPr>
            <a:xfrm rot="3028415">
              <a:off x="10843619" y="5979160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D8545A4-5AF6-1F2C-F635-CD33571525B5}"/>
                </a:ext>
              </a:extLst>
            </p:cNvPr>
            <p:cNvSpPr txBox="1"/>
            <p:nvPr/>
          </p:nvSpPr>
          <p:spPr>
            <a:xfrm rot="3028415">
              <a:off x="10000145" y="5979160"/>
              <a:ext cx="79060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shDCLK1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71838F5-21DE-397D-A02C-84BDB1417CB1}"/>
                </a:ext>
              </a:extLst>
            </p:cNvPr>
            <p:cNvSpPr txBox="1"/>
            <p:nvPr/>
          </p:nvSpPr>
          <p:spPr>
            <a:xfrm rot="3028415">
              <a:off x="7008876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C60AF877-C779-A7B3-08EE-3B0860BE5527}"/>
                </a:ext>
              </a:extLst>
            </p:cNvPr>
            <p:cNvSpPr txBox="1"/>
            <p:nvPr/>
          </p:nvSpPr>
          <p:spPr>
            <a:xfrm rot="3028415">
              <a:off x="7430293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4F3A02F-B095-759B-3526-244F728E22DB}"/>
                </a:ext>
              </a:extLst>
            </p:cNvPr>
            <p:cNvSpPr txBox="1"/>
            <p:nvPr/>
          </p:nvSpPr>
          <p:spPr>
            <a:xfrm rot="3028415">
              <a:off x="7872261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5FD64DDB-4B59-0A1A-A92F-23FEF16B0C30}"/>
                </a:ext>
              </a:extLst>
            </p:cNvPr>
            <p:cNvSpPr txBox="1"/>
            <p:nvPr/>
          </p:nvSpPr>
          <p:spPr>
            <a:xfrm rot="3028415">
              <a:off x="8279645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69A5926-6240-9B6B-28FA-151F47773A3B}"/>
                </a:ext>
              </a:extLst>
            </p:cNvPr>
            <p:cNvSpPr txBox="1"/>
            <p:nvPr/>
          </p:nvSpPr>
          <p:spPr>
            <a:xfrm rot="3028415">
              <a:off x="8665178" y="6009451"/>
              <a:ext cx="86914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solidFill>
                    <a:srgbClr val="1F8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conDCLK1</a:t>
              </a:r>
            </a:p>
          </p:txBody>
        </p: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0D499167-C4BE-0828-FEA9-C9B120F8C651}"/>
              </a:ext>
            </a:extLst>
          </p:cNvPr>
          <p:cNvSpPr txBox="1"/>
          <p:nvPr/>
        </p:nvSpPr>
        <p:spPr>
          <a:xfrm>
            <a:off x="547173" y="564326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79489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-D Paper 9.6.22" id="{459AB0D5-DE6E-A145-AB77-51870C03EA3B}" vid="{A3E96EE2-CF20-884A-A8CE-502CFCBBB1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101912</TotalTime>
  <Words>44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 Arnold</dc:creator>
  <cp:lastModifiedBy>Levi Arnold</cp:lastModifiedBy>
  <cp:revision>225</cp:revision>
  <dcterms:created xsi:type="dcterms:W3CDTF">2021-11-30T05:42:51Z</dcterms:created>
  <dcterms:modified xsi:type="dcterms:W3CDTF">2025-01-30T22:32:21Z</dcterms:modified>
</cp:coreProperties>
</file>