
<file path=[Content_Types].xml><?xml version="1.0" encoding="utf-8"?>
<Types xmlns="http://schemas.openxmlformats.org/package/2006/content-types">
  <Default Extension="jpeg" ContentType="image/jpeg"/>
  <Default Extension="mp4" ContentType="video/mp4"/>
  <Default Extension="png" ContentType="image/png"/>
  <Default Extension="rels" ContentType="application/vnd.openxmlformats-package.relationships+xml"/>
  <Default Extension="xml" ContentType="application/xml"/>
  <Override PartName="/ppt/webextensions/taskpanes.xml" ContentType="application/vnd.ms-office.webextensiontaskpanes+xml"/>
  <Override PartName="/ppt/webextensions/webextension1.xml" ContentType="application/vnd.ms-office.webextension+xml"/>
  <Override PartName="/ppt/webextensions/webextension2.xml" ContentType="application/vnd.ms-office.webextension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thumbnail" Target="docProps/thumbnail.jpeg"/><Relationship Id="rId2" Type="http://schemas.openxmlformats.org/officeDocument/2006/relationships/officeDocument" Target="ppt/presentation.xml"/><Relationship Id="rId1" Type="http://schemas.microsoft.com/office/2011/relationships/webextensiontaskpanes" Target="ppt/webextensions/taskpanes.xml"/><Relationship Id="rId5" Type="http://schemas.openxmlformats.org/officeDocument/2006/relationships/extended-properties" Target="docProps/app.xml"/><Relationship Id="rId4" Type="http://schemas.openxmlformats.org/package/2006/relationships/metadata/core-properties" Target="docProps/core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756" r:id="rId1"/>
  </p:sldMasterIdLst>
  <p:notesMasterIdLst>
    <p:notesMasterId r:id="rId3"/>
  </p:notesMasterIdLst>
  <p:sldIdLst>
    <p:sldId id="258" r:id="rId2"/>
  </p:sldIdLst>
  <p:sldSz cx="7497763" cy="9906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FF"/>
    <a:srgbClr val="F5EFFF"/>
    <a:srgbClr val="FFF3FF"/>
    <a:srgbClr val="0220AA"/>
    <a:srgbClr val="FF0AA1"/>
    <a:srgbClr val="CE1BFF"/>
    <a:srgbClr val="F736FF"/>
    <a:srgbClr val="EF21FF"/>
    <a:srgbClr val="D883FF"/>
    <a:srgbClr val="0432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4082"/>
    <p:restoredTop sz="93853"/>
  </p:normalViewPr>
  <p:slideViewPr>
    <p:cSldViewPr snapToGrid="0">
      <p:cViewPr varScale="1">
        <p:scale>
          <a:sx n="62" d="100"/>
          <a:sy n="62" d="100"/>
        </p:scale>
        <p:origin x="5076" y="6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microsoft.com/office/2016/11/relationships/changesInfo" Target="changesInfos/changesInfo1.xml"/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Boaz Tirosh" userId="90372c5d-94fc-4a01-a180-d2fa48cb7fd2" providerId="ADAL" clId="{CF0962D1-3342-4A47-AE5A-38DBF990B081}"/>
    <pc:docChg chg="delSld">
      <pc:chgData name="Boaz Tirosh" userId="90372c5d-94fc-4a01-a180-d2fa48cb7fd2" providerId="ADAL" clId="{CF0962D1-3342-4A47-AE5A-38DBF990B081}" dt="2025-11-05T13:18:22.116" v="1" actId="47"/>
      <pc:docMkLst>
        <pc:docMk/>
      </pc:docMkLst>
      <pc:sldChg chg="del">
        <pc:chgData name="Boaz Tirosh" userId="90372c5d-94fc-4a01-a180-d2fa48cb7fd2" providerId="ADAL" clId="{CF0962D1-3342-4A47-AE5A-38DBF990B081}" dt="2025-11-05T13:18:22.116" v="1" actId="47"/>
        <pc:sldMkLst>
          <pc:docMk/>
          <pc:sldMk cId="2879488290" sldId="261"/>
        </pc:sldMkLst>
      </pc:sldChg>
      <pc:sldChg chg="del">
        <pc:chgData name="Boaz Tirosh" userId="90372c5d-94fc-4a01-a180-d2fa48cb7fd2" providerId="ADAL" clId="{CF0962D1-3342-4A47-AE5A-38DBF990B081}" dt="2025-11-05T13:18:22.116" v="1" actId="47"/>
        <pc:sldMkLst>
          <pc:docMk/>
          <pc:sldMk cId="2546033646" sldId="263"/>
        </pc:sldMkLst>
      </pc:sldChg>
      <pc:sldChg chg="del">
        <pc:chgData name="Boaz Tirosh" userId="90372c5d-94fc-4a01-a180-d2fa48cb7fd2" providerId="ADAL" clId="{CF0962D1-3342-4A47-AE5A-38DBF990B081}" dt="2025-11-05T13:18:22.116" v="1" actId="47"/>
        <pc:sldMkLst>
          <pc:docMk/>
          <pc:sldMk cId="297964850" sldId="264"/>
        </pc:sldMkLst>
      </pc:sldChg>
      <pc:sldChg chg="del">
        <pc:chgData name="Boaz Tirosh" userId="90372c5d-94fc-4a01-a180-d2fa48cb7fd2" providerId="ADAL" clId="{CF0962D1-3342-4A47-AE5A-38DBF990B081}" dt="2025-11-05T13:18:22.116" v="1" actId="47"/>
        <pc:sldMkLst>
          <pc:docMk/>
          <pc:sldMk cId="199575209" sldId="265"/>
        </pc:sldMkLst>
      </pc:sldChg>
      <pc:sldChg chg="del">
        <pc:chgData name="Boaz Tirosh" userId="90372c5d-94fc-4a01-a180-d2fa48cb7fd2" providerId="ADAL" clId="{CF0962D1-3342-4A47-AE5A-38DBF990B081}" dt="2025-11-05T13:18:22.116" v="1" actId="47"/>
        <pc:sldMkLst>
          <pc:docMk/>
          <pc:sldMk cId="2455079990" sldId="266"/>
        </pc:sldMkLst>
      </pc:sldChg>
      <pc:sldChg chg="del">
        <pc:chgData name="Boaz Tirosh" userId="90372c5d-94fc-4a01-a180-d2fa48cb7fd2" providerId="ADAL" clId="{CF0962D1-3342-4A47-AE5A-38DBF990B081}" dt="2025-11-05T13:18:22.116" v="1" actId="47"/>
        <pc:sldMkLst>
          <pc:docMk/>
          <pc:sldMk cId="583836126" sldId="268"/>
        </pc:sldMkLst>
      </pc:sldChg>
      <pc:sldChg chg="del">
        <pc:chgData name="Boaz Tirosh" userId="90372c5d-94fc-4a01-a180-d2fa48cb7fd2" providerId="ADAL" clId="{CF0962D1-3342-4A47-AE5A-38DBF990B081}" dt="2025-11-05T13:18:22.116" v="1" actId="47"/>
        <pc:sldMkLst>
          <pc:docMk/>
          <pc:sldMk cId="262656684" sldId="269"/>
        </pc:sldMkLst>
      </pc:sldChg>
      <pc:sldChg chg="del">
        <pc:chgData name="Boaz Tirosh" userId="90372c5d-94fc-4a01-a180-d2fa48cb7fd2" providerId="ADAL" clId="{CF0962D1-3342-4A47-AE5A-38DBF990B081}" dt="2025-11-05T13:18:22.116" v="1" actId="47"/>
        <pc:sldMkLst>
          <pc:docMk/>
          <pc:sldMk cId="3220273031" sldId="271"/>
        </pc:sldMkLst>
      </pc:sldChg>
      <pc:sldChg chg="del">
        <pc:chgData name="Boaz Tirosh" userId="90372c5d-94fc-4a01-a180-d2fa48cb7fd2" providerId="ADAL" clId="{CF0962D1-3342-4A47-AE5A-38DBF990B081}" dt="2025-11-05T13:18:22.116" v="1" actId="47"/>
        <pc:sldMkLst>
          <pc:docMk/>
          <pc:sldMk cId="1108189895" sldId="272"/>
        </pc:sldMkLst>
      </pc:sldChg>
      <pc:sldChg chg="del">
        <pc:chgData name="Boaz Tirosh" userId="90372c5d-94fc-4a01-a180-d2fa48cb7fd2" providerId="ADAL" clId="{CF0962D1-3342-4A47-AE5A-38DBF990B081}" dt="2025-11-05T13:18:22.116" v="1" actId="47"/>
        <pc:sldMkLst>
          <pc:docMk/>
          <pc:sldMk cId="2680045049" sldId="275"/>
        </pc:sldMkLst>
      </pc:sldChg>
      <pc:sldChg chg="del">
        <pc:chgData name="Boaz Tirosh" userId="90372c5d-94fc-4a01-a180-d2fa48cb7fd2" providerId="ADAL" clId="{CF0962D1-3342-4A47-AE5A-38DBF990B081}" dt="2025-11-05T13:18:22.116" v="1" actId="47"/>
        <pc:sldMkLst>
          <pc:docMk/>
          <pc:sldMk cId="1996841649" sldId="276"/>
        </pc:sldMkLst>
      </pc:sldChg>
      <pc:sldChg chg="del">
        <pc:chgData name="Boaz Tirosh" userId="90372c5d-94fc-4a01-a180-d2fa48cb7fd2" providerId="ADAL" clId="{CF0962D1-3342-4A47-AE5A-38DBF990B081}" dt="2025-11-05T13:18:22.116" v="1" actId="47"/>
        <pc:sldMkLst>
          <pc:docMk/>
          <pc:sldMk cId="951595943" sldId="277"/>
        </pc:sldMkLst>
      </pc:sldChg>
      <pc:sldChg chg="del">
        <pc:chgData name="Boaz Tirosh" userId="90372c5d-94fc-4a01-a180-d2fa48cb7fd2" providerId="ADAL" clId="{CF0962D1-3342-4A47-AE5A-38DBF990B081}" dt="2025-11-05T13:18:22.116" v="1" actId="47"/>
        <pc:sldMkLst>
          <pc:docMk/>
          <pc:sldMk cId="2868821704" sldId="278"/>
        </pc:sldMkLst>
      </pc:sldChg>
      <pc:sldChg chg="del">
        <pc:chgData name="Boaz Tirosh" userId="90372c5d-94fc-4a01-a180-d2fa48cb7fd2" providerId="ADAL" clId="{CF0962D1-3342-4A47-AE5A-38DBF990B081}" dt="2025-11-05T13:18:22.116" v="1" actId="47"/>
        <pc:sldMkLst>
          <pc:docMk/>
          <pc:sldMk cId="3628565559" sldId="279"/>
        </pc:sldMkLst>
      </pc:sldChg>
      <pc:sldChg chg="del">
        <pc:chgData name="Boaz Tirosh" userId="90372c5d-94fc-4a01-a180-d2fa48cb7fd2" providerId="ADAL" clId="{CF0962D1-3342-4A47-AE5A-38DBF990B081}" dt="2025-11-05T13:18:22.116" v="1" actId="47"/>
        <pc:sldMkLst>
          <pc:docMk/>
          <pc:sldMk cId="563801555" sldId="281"/>
        </pc:sldMkLst>
      </pc:sldChg>
      <pc:sldChg chg="del">
        <pc:chgData name="Boaz Tirosh" userId="90372c5d-94fc-4a01-a180-d2fa48cb7fd2" providerId="ADAL" clId="{CF0962D1-3342-4A47-AE5A-38DBF990B081}" dt="2025-11-05T13:18:22.116" v="1" actId="47"/>
        <pc:sldMkLst>
          <pc:docMk/>
          <pc:sldMk cId="1700834983" sldId="282"/>
        </pc:sldMkLst>
      </pc:sldChg>
      <pc:sldChg chg="del">
        <pc:chgData name="Boaz Tirosh" userId="90372c5d-94fc-4a01-a180-d2fa48cb7fd2" providerId="ADAL" clId="{CF0962D1-3342-4A47-AE5A-38DBF990B081}" dt="2025-11-05T13:18:22.116" v="1" actId="47"/>
        <pc:sldMkLst>
          <pc:docMk/>
          <pc:sldMk cId="3254686309" sldId="284"/>
        </pc:sldMkLst>
      </pc:sldChg>
      <pc:sldChg chg="del">
        <pc:chgData name="Boaz Tirosh" userId="90372c5d-94fc-4a01-a180-d2fa48cb7fd2" providerId="ADAL" clId="{CF0962D1-3342-4A47-AE5A-38DBF990B081}" dt="2025-11-05T13:18:22.116" v="1" actId="47"/>
        <pc:sldMkLst>
          <pc:docMk/>
          <pc:sldMk cId="1450723085" sldId="289"/>
        </pc:sldMkLst>
      </pc:sldChg>
      <pc:sldChg chg="del">
        <pc:chgData name="Boaz Tirosh" userId="90372c5d-94fc-4a01-a180-d2fa48cb7fd2" providerId="ADAL" clId="{CF0962D1-3342-4A47-AE5A-38DBF990B081}" dt="2025-11-05T13:18:22.116" v="1" actId="47"/>
        <pc:sldMkLst>
          <pc:docMk/>
          <pc:sldMk cId="286765732" sldId="290"/>
        </pc:sldMkLst>
      </pc:sldChg>
      <pc:sldChg chg="del">
        <pc:chgData name="Boaz Tirosh" userId="90372c5d-94fc-4a01-a180-d2fa48cb7fd2" providerId="ADAL" clId="{CF0962D1-3342-4A47-AE5A-38DBF990B081}" dt="2025-11-05T13:18:22.116" v="1" actId="47"/>
        <pc:sldMkLst>
          <pc:docMk/>
          <pc:sldMk cId="1072117334" sldId="292"/>
        </pc:sldMkLst>
      </pc:sldChg>
      <pc:sldChg chg="del">
        <pc:chgData name="Boaz Tirosh" userId="90372c5d-94fc-4a01-a180-d2fa48cb7fd2" providerId="ADAL" clId="{CF0962D1-3342-4A47-AE5A-38DBF990B081}" dt="2025-11-05T13:18:22.116" v="1" actId="47"/>
        <pc:sldMkLst>
          <pc:docMk/>
          <pc:sldMk cId="2626719302" sldId="293"/>
        </pc:sldMkLst>
      </pc:sldChg>
      <pc:sldChg chg="del">
        <pc:chgData name="Boaz Tirosh" userId="90372c5d-94fc-4a01-a180-d2fa48cb7fd2" providerId="ADAL" clId="{CF0962D1-3342-4A47-AE5A-38DBF990B081}" dt="2025-11-05T13:18:13.907" v="0" actId="47"/>
        <pc:sldMkLst>
          <pc:docMk/>
          <pc:sldMk cId="3663492803" sldId="294"/>
        </pc:sldMkLst>
      </pc:sldChg>
      <pc:sldChg chg="del">
        <pc:chgData name="Boaz Tirosh" userId="90372c5d-94fc-4a01-a180-d2fa48cb7fd2" providerId="ADAL" clId="{CF0962D1-3342-4A47-AE5A-38DBF990B081}" dt="2025-11-05T13:18:22.116" v="1" actId="47"/>
        <pc:sldMkLst>
          <pc:docMk/>
          <pc:sldMk cId="3038490288" sldId="295"/>
        </pc:sldMkLst>
      </pc:sldChg>
      <pc:sldChg chg="del">
        <pc:chgData name="Boaz Tirosh" userId="90372c5d-94fc-4a01-a180-d2fa48cb7fd2" providerId="ADAL" clId="{CF0962D1-3342-4A47-AE5A-38DBF990B081}" dt="2025-11-05T13:18:22.116" v="1" actId="47"/>
        <pc:sldMkLst>
          <pc:docMk/>
          <pc:sldMk cId="2676452041" sldId="296"/>
        </pc:sldMkLst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1B759AB-BBCC-3748-8A83-ABF4C51C1630}" type="datetimeFigureOut">
              <a:rPr lang="en-US" smtClean="0"/>
              <a:t>11/5/2025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60600" y="1143000"/>
            <a:ext cx="2336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8B9BBC9-1A6D-2D49-BEF7-BA6496ABE4C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5181437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62332" y="1621191"/>
            <a:ext cx="6373099" cy="3448756"/>
          </a:xfrm>
        </p:spPr>
        <p:txBody>
          <a:bodyPr anchor="b"/>
          <a:lstStyle>
            <a:lvl1pPr algn="ctr">
              <a:defRPr sz="492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937221" y="5202944"/>
            <a:ext cx="5623322" cy="2391656"/>
          </a:xfrm>
        </p:spPr>
        <p:txBody>
          <a:bodyPr/>
          <a:lstStyle>
            <a:lvl1pPr marL="0" indent="0" algn="ctr">
              <a:buNone/>
              <a:defRPr sz="1968"/>
            </a:lvl1pPr>
            <a:lvl2pPr marL="374904" indent="0" algn="ctr">
              <a:buNone/>
              <a:defRPr sz="1640"/>
            </a:lvl2pPr>
            <a:lvl3pPr marL="749808" indent="0" algn="ctr">
              <a:buNone/>
              <a:defRPr sz="1476"/>
            </a:lvl3pPr>
            <a:lvl4pPr marL="1124712" indent="0" algn="ctr">
              <a:buNone/>
              <a:defRPr sz="1312"/>
            </a:lvl4pPr>
            <a:lvl5pPr marL="1499616" indent="0" algn="ctr">
              <a:buNone/>
              <a:defRPr sz="1312"/>
            </a:lvl5pPr>
            <a:lvl6pPr marL="1874520" indent="0" algn="ctr">
              <a:buNone/>
              <a:defRPr sz="1312"/>
            </a:lvl6pPr>
            <a:lvl7pPr marL="2249424" indent="0" algn="ctr">
              <a:buNone/>
              <a:defRPr sz="1312"/>
            </a:lvl7pPr>
            <a:lvl8pPr marL="2624328" indent="0" algn="ctr">
              <a:buNone/>
              <a:defRPr sz="1312"/>
            </a:lvl8pPr>
            <a:lvl9pPr marL="2999232" indent="0" algn="ctr">
              <a:buNone/>
              <a:defRPr sz="1312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2445F7-5314-644B-8B38-4B4579DFAC47}" type="datetimeFigureOut">
              <a:rPr lang="en-US" smtClean="0"/>
              <a:t>11/5/2025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6225F8-A9B6-6C46-AABA-A725233E239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476777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2445F7-5314-644B-8B38-4B4579DFAC47}" type="datetimeFigureOut">
              <a:rPr lang="en-US" smtClean="0"/>
              <a:t>11/5/2025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6225F8-A9B6-6C46-AABA-A725233E239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8332988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11566" y="2469624"/>
            <a:ext cx="6466821" cy="4120620"/>
          </a:xfrm>
        </p:spPr>
        <p:txBody>
          <a:bodyPr anchor="b"/>
          <a:lstStyle>
            <a:lvl1pPr>
              <a:defRPr sz="492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11566" y="6629226"/>
            <a:ext cx="6466821" cy="2166937"/>
          </a:xfrm>
        </p:spPr>
        <p:txBody>
          <a:bodyPr/>
          <a:lstStyle>
            <a:lvl1pPr marL="0" indent="0">
              <a:buNone/>
              <a:defRPr sz="1968">
                <a:solidFill>
                  <a:schemeClr val="tx1">
                    <a:tint val="82000"/>
                  </a:schemeClr>
                </a:solidFill>
              </a:defRPr>
            </a:lvl1pPr>
            <a:lvl2pPr marL="374904" indent="0">
              <a:buNone/>
              <a:defRPr sz="1640">
                <a:solidFill>
                  <a:schemeClr val="tx1">
                    <a:tint val="82000"/>
                  </a:schemeClr>
                </a:solidFill>
              </a:defRPr>
            </a:lvl2pPr>
            <a:lvl3pPr marL="749808" indent="0">
              <a:buNone/>
              <a:defRPr sz="1476">
                <a:solidFill>
                  <a:schemeClr val="tx1">
                    <a:tint val="82000"/>
                  </a:schemeClr>
                </a:solidFill>
              </a:defRPr>
            </a:lvl3pPr>
            <a:lvl4pPr marL="1124712" indent="0">
              <a:buNone/>
              <a:defRPr sz="1312">
                <a:solidFill>
                  <a:schemeClr val="tx1">
                    <a:tint val="82000"/>
                  </a:schemeClr>
                </a:solidFill>
              </a:defRPr>
            </a:lvl4pPr>
            <a:lvl5pPr marL="1499616" indent="0">
              <a:buNone/>
              <a:defRPr sz="1312">
                <a:solidFill>
                  <a:schemeClr val="tx1">
                    <a:tint val="82000"/>
                  </a:schemeClr>
                </a:solidFill>
              </a:defRPr>
            </a:lvl5pPr>
            <a:lvl6pPr marL="1874520" indent="0">
              <a:buNone/>
              <a:defRPr sz="1312">
                <a:solidFill>
                  <a:schemeClr val="tx1">
                    <a:tint val="82000"/>
                  </a:schemeClr>
                </a:solidFill>
              </a:defRPr>
            </a:lvl6pPr>
            <a:lvl7pPr marL="2249424" indent="0">
              <a:buNone/>
              <a:defRPr sz="1312">
                <a:solidFill>
                  <a:schemeClr val="tx1">
                    <a:tint val="82000"/>
                  </a:schemeClr>
                </a:solidFill>
              </a:defRPr>
            </a:lvl7pPr>
            <a:lvl8pPr marL="2624328" indent="0">
              <a:buNone/>
              <a:defRPr sz="1312">
                <a:solidFill>
                  <a:schemeClr val="tx1">
                    <a:tint val="82000"/>
                  </a:schemeClr>
                </a:solidFill>
              </a:defRPr>
            </a:lvl8pPr>
            <a:lvl9pPr marL="2999232" indent="0">
              <a:buNone/>
              <a:defRPr sz="1312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2445F7-5314-644B-8B38-4B4579DFAC47}" type="datetimeFigureOut">
              <a:rPr lang="en-US" smtClean="0"/>
              <a:t>11/5/2025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6225F8-A9B6-6C46-AABA-A725233E239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7413150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15471" y="2637014"/>
            <a:ext cx="3186549" cy="6285266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795743" y="2637014"/>
            <a:ext cx="3186549" cy="6285266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2445F7-5314-644B-8B38-4B4579DFAC47}" type="datetimeFigureOut">
              <a:rPr lang="en-US" smtClean="0"/>
              <a:t>11/5/2025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6225F8-A9B6-6C46-AABA-A725233E239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9376915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16448" y="527405"/>
            <a:ext cx="6466821" cy="1914702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16448" y="2428347"/>
            <a:ext cx="3171905" cy="1190095"/>
          </a:xfrm>
        </p:spPr>
        <p:txBody>
          <a:bodyPr anchor="b"/>
          <a:lstStyle>
            <a:lvl1pPr marL="0" indent="0">
              <a:buNone/>
              <a:defRPr sz="1968" b="1"/>
            </a:lvl1pPr>
            <a:lvl2pPr marL="374904" indent="0">
              <a:buNone/>
              <a:defRPr sz="1640" b="1"/>
            </a:lvl2pPr>
            <a:lvl3pPr marL="749808" indent="0">
              <a:buNone/>
              <a:defRPr sz="1476" b="1"/>
            </a:lvl3pPr>
            <a:lvl4pPr marL="1124712" indent="0">
              <a:buNone/>
              <a:defRPr sz="1312" b="1"/>
            </a:lvl4pPr>
            <a:lvl5pPr marL="1499616" indent="0">
              <a:buNone/>
              <a:defRPr sz="1312" b="1"/>
            </a:lvl5pPr>
            <a:lvl6pPr marL="1874520" indent="0">
              <a:buNone/>
              <a:defRPr sz="1312" b="1"/>
            </a:lvl6pPr>
            <a:lvl7pPr marL="2249424" indent="0">
              <a:buNone/>
              <a:defRPr sz="1312" b="1"/>
            </a:lvl7pPr>
            <a:lvl8pPr marL="2624328" indent="0">
              <a:buNone/>
              <a:defRPr sz="1312" b="1"/>
            </a:lvl8pPr>
            <a:lvl9pPr marL="2999232" indent="0">
              <a:buNone/>
              <a:defRPr sz="1312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16448" y="3618442"/>
            <a:ext cx="3171905" cy="532218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795743" y="2428347"/>
            <a:ext cx="3187526" cy="1190095"/>
          </a:xfrm>
        </p:spPr>
        <p:txBody>
          <a:bodyPr anchor="b"/>
          <a:lstStyle>
            <a:lvl1pPr marL="0" indent="0">
              <a:buNone/>
              <a:defRPr sz="1968" b="1"/>
            </a:lvl1pPr>
            <a:lvl2pPr marL="374904" indent="0">
              <a:buNone/>
              <a:defRPr sz="1640" b="1"/>
            </a:lvl2pPr>
            <a:lvl3pPr marL="749808" indent="0">
              <a:buNone/>
              <a:defRPr sz="1476" b="1"/>
            </a:lvl3pPr>
            <a:lvl4pPr marL="1124712" indent="0">
              <a:buNone/>
              <a:defRPr sz="1312" b="1"/>
            </a:lvl4pPr>
            <a:lvl5pPr marL="1499616" indent="0">
              <a:buNone/>
              <a:defRPr sz="1312" b="1"/>
            </a:lvl5pPr>
            <a:lvl6pPr marL="1874520" indent="0">
              <a:buNone/>
              <a:defRPr sz="1312" b="1"/>
            </a:lvl6pPr>
            <a:lvl7pPr marL="2249424" indent="0">
              <a:buNone/>
              <a:defRPr sz="1312" b="1"/>
            </a:lvl7pPr>
            <a:lvl8pPr marL="2624328" indent="0">
              <a:buNone/>
              <a:defRPr sz="1312" b="1"/>
            </a:lvl8pPr>
            <a:lvl9pPr marL="2999232" indent="0">
              <a:buNone/>
              <a:defRPr sz="1312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795743" y="3618442"/>
            <a:ext cx="3187526" cy="532218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2445F7-5314-644B-8B38-4B4579DFAC47}" type="datetimeFigureOut">
              <a:rPr lang="en-US" smtClean="0"/>
              <a:t>11/5/2025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6225F8-A9B6-6C46-AABA-A725233E239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4547882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2445F7-5314-644B-8B38-4B4579DFAC47}" type="datetimeFigureOut">
              <a:rPr lang="en-US" smtClean="0"/>
              <a:t>11/5/2025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6225F8-A9B6-6C46-AABA-A725233E239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4648714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2445F7-5314-644B-8B38-4B4579DFAC47}" type="datetimeFigureOut">
              <a:rPr lang="en-US" smtClean="0"/>
              <a:t>11/5/2025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6225F8-A9B6-6C46-AABA-A725233E239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3222280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16448" y="660400"/>
            <a:ext cx="2418224" cy="2311400"/>
          </a:xfrm>
        </p:spPr>
        <p:txBody>
          <a:bodyPr anchor="b"/>
          <a:lstStyle>
            <a:lvl1pPr>
              <a:defRPr sz="2624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187526" y="1426282"/>
            <a:ext cx="3795743" cy="7039681"/>
          </a:xfrm>
        </p:spPr>
        <p:txBody>
          <a:bodyPr/>
          <a:lstStyle>
            <a:lvl1pPr>
              <a:defRPr sz="2624"/>
            </a:lvl1pPr>
            <a:lvl2pPr>
              <a:defRPr sz="2296"/>
            </a:lvl2pPr>
            <a:lvl3pPr>
              <a:defRPr sz="1968"/>
            </a:lvl3pPr>
            <a:lvl4pPr>
              <a:defRPr sz="1640"/>
            </a:lvl4pPr>
            <a:lvl5pPr>
              <a:defRPr sz="1640"/>
            </a:lvl5pPr>
            <a:lvl6pPr>
              <a:defRPr sz="1640"/>
            </a:lvl6pPr>
            <a:lvl7pPr>
              <a:defRPr sz="1640"/>
            </a:lvl7pPr>
            <a:lvl8pPr>
              <a:defRPr sz="1640"/>
            </a:lvl8pPr>
            <a:lvl9pPr>
              <a:defRPr sz="164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16448" y="2971800"/>
            <a:ext cx="2418224" cy="5505627"/>
          </a:xfrm>
        </p:spPr>
        <p:txBody>
          <a:bodyPr/>
          <a:lstStyle>
            <a:lvl1pPr marL="0" indent="0">
              <a:buNone/>
              <a:defRPr sz="1312"/>
            </a:lvl1pPr>
            <a:lvl2pPr marL="374904" indent="0">
              <a:buNone/>
              <a:defRPr sz="1148"/>
            </a:lvl2pPr>
            <a:lvl3pPr marL="749808" indent="0">
              <a:buNone/>
              <a:defRPr sz="984"/>
            </a:lvl3pPr>
            <a:lvl4pPr marL="1124712" indent="0">
              <a:buNone/>
              <a:defRPr sz="820"/>
            </a:lvl4pPr>
            <a:lvl5pPr marL="1499616" indent="0">
              <a:buNone/>
              <a:defRPr sz="820"/>
            </a:lvl5pPr>
            <a:lvl6pPr marL="1874520" indent="0">
              <a:buNone/>
              <a:defRPr sz="820"/>
            </a:lvl6pPr>
            <a:lvl7pPr marL="2249424" indent="0">
              <a:buNone/>
              <a:defRPr sz="820"/>
            </a:lvl7pPr>
            <a:lvl8pPr marL="2624328" indent="0">
              <a:buNone/>
              <a:defRPr sz="820"/>
            </a:lvl8pPr>
            <a:lvl9pPr marL="2999232" indent="0">
              <a:buNone/>
              <a:defRPr sz="82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2445F7-5314-644B-8B38-4B4579DFAC47}" type="datetimeFigureOut">
              <a:rPr lang="en-US" smtClean="0"/>
              <a:t>11/5/2025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6225F8-A9B6-6C46-AABA-A725233E239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3827311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16448" y="660400"/>
            <a:ext cx="2418224" cy="2311400"/>
          </a:xfrm>
        </p:spPr>
        <p:txBody>
          <a:bodyPr anchor="b"/>
          <a:lstStyle>
            <a:lvl1pPr>
              <a:defRPr sz="2624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187526" y="1426282"/>
            <a:ext cx="3795743" cy="7039681"/>
          </a:xfrm>
        </p:spPr>
        <p:txBody>
          <a:bodyPr anchor="t"/>
          <a:lstStyle>
            <a:lvl1pPr marL="0" indent="0">
              <a:buNone/>
              <a:defRPr sz="2624"/>
            </a:lvl1pPr>
            <a:lvl2pPr marL="374904" indent="0">
              <a:buNone/>
              <a:defRPr sz="2296"/>
            </a:lvl2pPr>
            <a:lvl3pPr marL="749808" indent="0">
              <a:buNone/>
              <a:defRPr sz="1968"/>
            </a:lvl3pPr>
            <a:lvl4pPr marL="1124712" indent="0">
              <a:buNone/>
              <a:defRPr sz="1640"/>
            </a:lvl4pPr>
            <a:lvl5pPr marL="1499616" indent="0">
              <a:buNone/>
              <a:defRPr sz="1640"/>
            </a:lvl5pPr>
            <a:lvl6pPr marL="1874520" indent="0">
              <a:buNone/>
              <a:defRPr sz="1640"/>
            </a:lvl6pPr>
            <a:lvl7pPr marL="2249424" indent="0">
              <a:buNone/>
              <a:defRPr sz="1640"/>
            </a:lvl7pPr>
            <a:lvl8pPr marL="2624328" indent="0">
              <a:buNone/>
              <a:defRPr sz="1640"/>
            </a:lvl8pPr>
            <a:lvl9pPr marL="2999232" indent="0">
              <a:buNone/>
              <a:defRPr sz="164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16448" y="2971800"/>
            <a:ext cx="2418224" cy="5505627"/>
          </a:xfrm>
        </p:spPr>
        <p:txBody>
          <a:bodyPr/>
          <a:lstStyle>
            <a:lvl1pPr marL="0" indent="0">
              <a:buNone/>
              <a:defRPr sz="1312"/>
            </a:lvl1pPr>
            <a:lvl2pPr marL="374904" indent="0">
              <a:buNone/>
              <a:defRPr sz="1148"/>
            </a:lvl2pPr>
            <a:lvl3pPr marL="749808" indent="0">
              <a:buNone/>
              <a:defRPr sz="984"/>
            </a:lvl3pPr>
            <a:lvl4pPr marL="1124712" indent="0">
              <a:buNone/>
              <a:defRPr sz="820"/>
            </a:lvl4pPr>
            <a:lvl5pPr marL="1499616" indent="0">
              <a:buNone/>
              <a:defRPr sz="820"/>
            </a:lvl5pPr>
            <a:lvl6pPr marL="1874520" indent="0">
              <a:buNone/>
              <a:defRPr sz="820"/>
            </a:lvl6pPr>
            <a:lvl7pPr marL="2249424" indent="0">
              <a:buNone/>
              <a:defRPr sz="820"/>
            </a:lvl7pPr>
            <a:lvl8pPr marL="2624328" indent="0">
              <a:buNone/>
              <a:defRPr sz="820"/>
            </a:lvl8pPr>
            <a:lvl9pPr marL="2999232" indent="0">
              <a:buNone/>
              <a:defRPr sz="82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2445F7-5314-644B-8B38-4B4579DFAC47}" type="datetimeFigureOut">
              <a:rPr lang="en-US" smtClean="0"/>
              <a:t>11/5/2025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6225F8-A9B6-6C46-AABA-A725233E239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5133558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2445F7-5314-644B-8B38-4B4579DFAC47}" type="datetimeFigureOut">
              <a:rPr lang="en-US" smtClean="0"/>
              <a:t>11/5/2025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6225F8-A9B6-6C46-AABA-A725233E239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964019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5365587" y="527403"/>
            <a:ext cx="1616705" cy="8394877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15472" y="527403"/>
            <a:ext cx="4756393" cy="8394877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2445F7-5314-644B-8B38-4B4579DFAC47}" type="datetimeFigureOut">
              <a:rPr lang="en-US" smtClean="0"/>
              <a:t>11/5/2025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6225F8-A9B6-6C46-AABA-A725233E239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6291885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515471" y="527405"/>
            <a:ext cx="6466821" cy="191470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15471" y="2637014"/>
            <a:ext cx="6466821" cy="628526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15471" y="9181397"/>
            <a:ext cx="1686997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84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E82445F7-5314-644B-8B38-4B4579DFAC47}" type="datetimeFigureOut">
              <a:rPr lang="en-US" smtClean="0"/>
              <a:t>11/5/2025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483634" y="9181397"/>
            <a:ext cx="2530495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84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5295295" y="9181397"/>
            <a:ext cx="1686997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84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A86225F8-A9B6-6C46-AABA-A725233E239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3226556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57" r:id="rId1"/>
    <p:sldLayoutId id="2147483758" r:id="rId2"/>
    <p:sldLayoutId id="2147483759" r:id="rId3"/>
    <p:sldLayoutId id="2147483760" r:id="rId4"/>
    <p:sldLayoutId id="2147483761" r:id="rId5"/>
    <p:sldLayoutId id="2147483762" r:id="rId6"/>
    <p:sldLayoutId id="2147483763" r:id="rId7"/>
    <p:sldLayoutId id="2147483764" r:id="rId8"/>
    <p:sldLayoutId id="2147483765" r:id="rId9"/>
    <p:sldLayoutId id="2147483766" r:id="rId10"/>
    <p:sldLayoutId id="2147483767" r:id="rId11"/>
  </p:sldLayoutIdLst>
  <p:txStyles>
    <p:titleStyle>
      <a:lvl1pPr algn="l" defTabSz="749808" rtl="0" eaLnBrk="1" latinLnBrk="0" hangingPunct="1">
        <a:lnSpc>
          <a:spcPct val="90000"/>
        </a:lnSpc>
        <a:spcBef>
          <a:spcPct val="0"/>
        </a:spcBef>
        <a:buNone/>
        <a:defRPr sz="3608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87452" indent="-187452" algn="l" defTabSz="749808" rtl="0" eaLnBrk="1" latinLnBrk="0" hangingPunct="1">
        <a:lnSpc>
          <a:spcPct val="90000"/>
        </a:lnSpc>
        <a:spcBef>
          <a:spcPts val="820"/>
        </a:spcBef>
        <a:buFont typeface="Arial" panose="020B0604020202020204" pitchFamily="34" charset="0"/>
        <a:buChar char="•"/>
        <a:defRPr sz="2296" kern="1200">
          <a:solidFill>
            <a:schemeClr val="tx1"/>
          </a:solidFill>
          <a:latin typeface="+mn-lt"/>
          <a:ea typeface="+mn-ea"/>
          <a:cs typeface="+mn-cs"/>
        </a:defRPr>
      </a:lvl1pPr>
      <a:lvl2pPr marL="562356" indent="-187452" algn="l" defTabSz="749808" rtl="0" eaLnBrk="1" latinLnBrk="0" hangingPunct="1">
        <a:lnSpc>
          <a:spcPct val="90000"/>
        </a:lnSpc>
        <a:spcBef>
          <a:spcPts val="410"/>
        </a:spcBef>
        <a:buFont typeface="Arial" panose="020B0604020202020204" pitchFamily="34" charset="0"/>
        <a:buChar char="•"/>
        <a:defRPr sz="1968" kern="1200">
          <a:solidFill>
            <a:schemeClr val="tx1"/>
          </a:solidFill>
          <a:latin typeface="+mn-lt"/>
          <a:ea typeface="+mn-ea"/>
          <a:cs typeface="+mn-cs"/>
        </a:defRPr>
      </a:lvl2pPr>
      <a:lvl3pPr marL="937260" indent="-187452" algn="l" defTabSz="749808" rtl="0" eaLnBrk="1" latinLnBrk="0" hangingPunct="1">
        <a:lnSpc>
          <a:spcPct val="90000"/>
        </a:lnSpc>
        <a:spcBef>
          <a:spcPts val="410"/>
        </a:spcBef>
        <a:buFont typeface="Arial" panose="020B0604020202020204" pitchFamily="34" charset="0"/>
        <a:buChar char="•"/>
        <a:defRPr sz="1640" kern="1200">
          <a:solidFill>
            <a:schemeClr val="tx1"/>
          </a:solidFill>
          <a:latin typeface="+mn-lt"/>
          <a:ea typeface="+mn-ea"/>
          <a:cs typeface="+mn-cs"/>
        </a:defRPr>
      </a:lvl3pPr>
      <a:lvl4pPr marL="1312164" indent="-187452" algn="l" defTabSz="749808" rtl="0" eaLnBrk="1" latinLnBrk="0" hangingPunct="1">
        <a:lnSpc>
          <a:spcPct val="90000"/>
        </a:lnSpc>
        <a:spcBef>
          <a:spcPts val="410"/>
        </a:spcBef>
        <a:buFont typeface="Arial" panose="020B0604020202020204" pitchFamily="34" charset="0"/>
        <a:buChar char="•"/>
        <a:defRPr sz="1476" kern="1200">
          <a:solidFill>
            <a:schemeClr val="tx1"/>
          </a:solidFill>
          <a:latin typeface="+mn-lt"/>
          <a:ea typeface="+mn-ea"/>
          <a:cs typeface="+mn-cs"/>
        </a:defRPr>
      </a:lvl4pPr>
      <a:lvl5pPr marL="1687068" indent="-187452" algn="l" defTabSz="749808" rtl="0" eaLnBrk="1" latinLnBrk="0" hangingPunct="1">
        <a:lnSpc>
          <a:spcPct val="90000"/>
        </a:lnSpc>
        <a:spcBef>
          <a:spcPts val="410"/>
        </a:spcBef>
        <a:buFont typeface="Arial" panose="020B0604020202020204" pitchFamily="34" charset="0"/>
        <a:buChar char="•"/>
        <a:defRPr sz="1476" kern="1200">
          <a:solidFill>
            <a:schemeClr val="tx1"/>
          </a:solidFill>
          <a:latin typeface="+mn-lt"/>
          <a:ea typeface="+mn-ea"/>
          <a:cs typeface="+mn-cs"/>
        </a:defRPr>
      </a:lvl5pPr>
      <a:lvl6pPr marL="2061972" indent="-187452" algn="l" defTabSz="749808" rtl="0" eaLnBrk="1" latinLnBrk="0" hangingPunct="1">
        <a:lnSpc>
          <a:spcPct val="90000"/>
        </a:lnSpc>
        <a:spcBef>
          <a:spcPts val="410"/>
        </a:spcBef>
        <a:buFont typeface="Arial" panose="020B0604020202020204" pitchFamily="34" charset="0"/>
        <a:buChar char="•"/>
        <a:defRPr sz="1476" kern="1200">
          <a:solidFill>
            <a:schemeClr val="tx1"/>
          </a:solidFill>
          <a:latin typeface="+mn-lt"/>
          <a:ea typeface="+mn-ea"/>
          <a:cs typeface="+mn-cs"/>
        </a:defRPr>
      </a:lvl6pPr>
      <a:lvl7pPr marL="2436876" indent="-187452" algn="l" defTabSz="749808" rtl="0" eaLnBrk="1" latinLnBrk="0" hangingPunct="1">
        <a:lnSpc>
          <a:spcPct val="90000"/>
        </a:lnSpc>
        <a:spcBef>
          <a:spcPts val="410"/>
        </a:spcBef>
        <a:buFont typeface="Arial" panose="020B0604020202020204" pitchFamily="34" charset="0"/>
        <a:buChar char="•"/>
        <a:defRPr sz="1476" kern="1200">
          <a:solidFill>
            <a:schemeClr val="tx1"/>
          </a:solidFill>
          <a:latin typeface="+mn-lt"/>
          <a:ea typeface="+mn-ea"/>
          <a:cs typeface="+mn-cs"/>
        </a:defRPr>
      </a:lvl7pPr>
      <a:lvl8pPr marL="2811780" indent="-187452" algn="l" defTabSz="749808" rtl="0" eaLnBrk="1" latinLnBrk="0" hangingPunct="1">
        <a:lnSpc>
          <a:spcPct val="90000"/>
        </a:lnSpc>
        <a:spcBef>
          <a:spcPts val="410"/>
        </a:spcBef>
        <a:buFont typeface="Arial" panose="020B0604020202020204" pitchFamily="34" charset="0"/>
        <a:buChar char="•"/>
        <a:defRPr sz="1476" kern="1200">
          <a:solidFill>
            <a:schemeClr val="tx1"/>
          </a:solidFill>
          <a:latin typeface="+mn-lt"/>
          <a:ea typeface="+mn-ea"/>
          <a:cs typeface="+mn-cs"/>
        </a:defRPr>
      </a:lvl8pPr>
      <a:lvl9pPr marL="3186684" indent="-187452" algn="l" defTabSz="749808" rtl="0" eaLnBrk="1" latinLnBrk="0" hangingPunct="1">
        <a:lnSpc>
          <a:spcPct val="90000"/>
        </a:lnSpc>
        <a:spcBef>
          <a:spcPts val="410"/>
        </a:spcBef>
        <a:buFont typeface="Arial" panose="020B0604020202020204" pitchFamily="34" charset="0"/>
        <a:buChar char="•"/>
        <a:defRPr sz="1476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749808" rtl="0" eaLnBrk="1" latinLnBrk="0" hangingPunct="1">
        <a:defRPr sz="1476" kern="1200">
          <a:solidFill>
            <a:schemeClr val="tx1"/>
          </a:solidFill>
          <a:latin typeface="+mn-lt"/>
          <a:ea typeface="+mn-ea"/>
          <a:cs typeface="+mn-cs"/>
        </a:defRPr>
      </a:lvl1pPr>
      <a:lvl2pPr marL="374904" algn="l" defTabSz="749808" rtl="0" eaLnBrk="1" latinLnBrk="0" hangingPunct="1">
        <a:defRPr sz="1476" kern="1200">
          <a:solidFill>
            <a:schemeClr val="tx1"/>
          </a:solidFill>
          <a:latin typeface="+mn-lt"/>
          <a:ea typeface="+mn-ea"/>
          <a:cs typeface="+mn-cs"/>
        </a:defRPr>
      </a:lvl2pPr>
      <a:lvl3pPr marL="749808" algn="l" defTabSz="749808" rtl="0" eaLnBrk="1" latinLnBrk="0" hangingPunct="1">
        <a:defRPr sz="1476" kern="1200">
          <a:solidFill>
            <a:schemeClr val="tx1"/>
          </a:solidFill>
          <a:latin typeface="+mn-lt"/>
          <a:ea typeface="+mn-ea"/>
          <a:cs typeface="+mn-cs"/>
        </a:defRPr>
      </a:lvl3pPr>
      <a:lvl4pPr marL="1124712" algn="l" defTabSz="749808" rtl="0" eaLnBrk="1" latinLnBrk="0" hangingPunct="1">
        <a:defRPr sz="1476" kern="1200">
          <a:solidFill>
            <a:schemeClr val="tx1"/>
          </a:solidFill>
          <a:latin typeface="+mn-lt"/>
          <a:ea typeface="+mn-ea"/>
          <a:cs typeface="+mn-cs"/>
        </a:defRPr>
      </a:lvl4pPr>
      <a:lvl5pPr marL="1499616" algn="l" defTabSz="749808" rtl="0" eaLnBrk="1" latinLnBrk="0" hangingPunct="1">
        <a:defRPr sz="1476" kern="1200">
          <a:solidFill>
            <a:schemeClr val="tx1"/>
          </a:solidFill>
          <a:latin typeface="+mn-lt"/>
          <a:ea typeface="+mn-ea"/>
          <a:cs typeface="+mn-cs"/>
        </a:defRPr>
      </a:lvl5pPr>
      <a:lvl6pPr marL="1874520" algn="l" defTabSz="749808" rtl="0" eaLnBrk="1" latinLnBrk="0" hangingPunct="1">
        <a:defRPr sz="1476" kern="1200">
          <a:solidFill>
            <a:schemeClr val="tx1"/>
          </a:solidFill>
          <a:latin typeface="+mn-lt"/>
          <a:ea typeface="+mn-ea"/>
          <a:cs typeface="+mn-cs"/>
        </a:defRPr>
      </a:lvl6pPr>
      <a:lvl7pPr marL="2249424" algn="l" defTabSz="749808" rtl="0" eaLnBrk="1" latinLnBrk="0" hangingPunct="1">
        <a:defRPr sz="1476" kern="1200">
          <a:solidFill>
            <a:schemeClr val="tx1"/>
          </a:solidFill>
          <a:latin typeface="+mn-lt"/>
          <a:ea typeface="+mn-ea"/>
          <a:cs typeface="+mn-cs"/>
        </a:defRPr>
      </a:lvl7pPr>
      <a:lvl8pPr marL="2624328" algn="l" defTabSz="749808" rtl="0" eaLnBrk="1" latinLnBrk="0" hangingPunct="1">
        <a:defRPr sz="1476" kern="1200">
          <a:solidFill>
            <a:schemeClr val="tx1"/>
          </a:solidFill>
          <a:latin typeface="+mn-lt"/>
          <a:ea typeface="+mn-ea"/>
          <a:cs typeface="+mn-cs"/>
        </a:defRPr>
      </a:lvl8pPr>
      <a:lvl9pPr marL="2999232" algn="l" defTabSz="749808" rtl="0" eaLnBrk="1" latinLnBrk="0" hangingPunct="1">
        <a:defRPr sz="1476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.png"/><Relationship Id="rId3" Type="http://schemas.microsoft.com/office/2007/relationships/media" Target="../media/media2.mp4"/><Relationship Id="rId7" Type="http://schemas.openxmlformats.org/officeDocument/2006/relationships/slideLayout" Target="../slideLayouts/slideLayout2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video" Target="../media/media3.mp4"/><Relationship Id="rId5" Type="http://schemas.microsoft.com/office/2007/relationships/media" Target="../media/media3.mp4"/><Relationship Id="rId10" Type="http://schemas.openxmlformats.org/officeDocument/2006/relationships/image" Target="../media/image3.png"/><Relationship Id="rId4" Type="http://schemas.openxmlformats.org/officeDocument/2006/relationships/video" Target="../media/media2.mp4"/><Relationship Id="rId9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G_6062_BC1175B7-0418-48DE-9E1F-7EF0E356C83D.mp4">
            <a:hlinkClick r:id="" action="ppaction://media"/>
            <a:extLst>
              <a:ext uri="{FF2B5EF4-FFF2-40B4-BE49-F238E27FC236}">
                <a16:creationId xmlns:a16="http://schemas.microsoft.com/office/drawing/2014/main" id="{2004B166-9C9D-0A24-CA45-E5D55BA55080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/>
          <a:srcRect l="3114" b="12088"/>
          <a:stretch>
            <a:fillRect/>
          </a:stretch>
        </p:blipFill>
        <p:spPr>
          <a:xfrm>
            <a:off x="4221175" y="552427"/>
            <a:ext cx="2541732" cy="3826465"/>
          </a:xfrm>
          <a:prstGeom prst="roundRect">
            <a:avLst>
              <a:gd name="adj" fmla="val 5299"/>
            </a:avLst>
          </a:prstGeom>
          <a:ln w="28575">
            <a:solidFill>
              <a:schemeClr val="tx1"/>
            </a:solidFill>
          </a:ln>
          <a:effectLst/>
          <a:scene3d>
            <a:camera prst="orthographicFront"/>
            <a:lightRig rig="balanced" dir="t"/>
          </a:scene3d>
          <a:sp3d prstMaterial="plastic">
            <a:bevelT/>
            <a:contourClr>
              <a:srgbClr val="FFFFFF"/>
            </a:contourClr>
          </a:sp3d>
        </p:spPr>
      </p:pic>
      <p:pic>
        <p:nvPicPr>
          <p:cNvPr id="6" name="IMG_6063_2CF4C6AE-55EE-4633-8AE7-7925F6D352FA.mp4">
            <a:hlinkClick r:id="" action="ppaction://media"/>
            <a:extLst>
              <a:ext uri="{FF2B5EF4-FFF2-40B4-BE49-F238E27FC236}">
                <a16:creationId xmlns:a16="http://schemas.microsoft.com/office/drawing/2014/main" id="{72D7D58D-D007-76DD-1F6B-F953F100F38D}"/>
              </a:ext>
            </a:extLst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9"/>
          <a:srcRect l="1772" b="6680"/>
          <a:stretch>
            <a:fillRect/>
          </a:stretch>
        </p:blipFill>
        <p:spPr>
          <a:xfrm>
            <a:off x="631611" y="548324"/>
            <a:ext cx="2544458" cy="3830568"/>
          </a:xfrm>
          <a:prstGeom prst="roundRect">
            <a:avLst>
              <a:gd name="adj" fmla="val 5299"/>
            </a:avLst>
          </a:prstGeom>
          <a:ln w="28575">
            <a:solidFill>
              <a:schemeClr val="tx1"/>
            </a:solidFill>
          </a:ln>
          <a:effectLst/>
          <a:scene3d>
            <a:camera prst="orthographicFront"/>
            <a:lightRig rig="balanced" dir="t"/>
          </a:scene3d>
          <a:sp3d prstMaterial="plastic">
            <a:bevelT/>
            <a:contourClr>
              <a:srgbClr val="FFFFFF"/>
            </a:contourClr>
          </a:sp3d>
        </p:spPr>
      </p:pic>
      <p:pic>
        <p:nvPicPr>
          <p:cNvPr id="8" name="IMG_6060_13628F81-255B-453E-BD1E-1B08B1BE0F34.mp4">
            <a:hlinkClick r:id="" action="ppaction://media"/>
            <a:extLst>
              <a:ext uri="{FF2B5EF4-FFF2-40B4-BE49-F238E27FC236}">
                <a16:creationId xmlns:a16="http://schemas.microsoft.com/office/drawing/2014/main" id="{E582BBC8-7AA9-C6A5-9D17-1F87A9F6A273}"/>
              </a:ext>
            </a:extLst>
          </p:cNvPr>
          <p:cNvPicPr>
            <a:picLocks noChangeAspect="1"/>
          </p:cNvPicPr>
          <p:nvPr>
            <a:videoFile r:link="rId6"/>
            <p:extLst>
              <p:ext uri="{DAA4B4D4-6D71-4841-9C94-3DE7FCFB9230}">
                <p14:media xmlns:p14="http://schemas.microsoft.com/office/powerpoint/2010/main" r:embed="rId5"/>
              </p:ext>
            </p:extLst>
          </p:nvPr>
        </p:nvPicPr>
        <p:blipFill>
          <a:blip r:embed="rId10"/>
          <a:srcRect b="9451"/>
          <a:stretch>
            <a:fillRect/>
          </a:stretch>
        </p:blipFill>
        <p:spPr>
          <a:xfrm>
            <a:off x="2419728" y="4768334"/>
            <a:ext cx="2376887" cy="3826466"/>
          </a:xfrm>
          <a:prstGeom prst="roundRect">
            <a:avLst>
              <a:gd name="adj" fmla="val 5299"/>
            </a:avLst>
          </a:prstGeom>
          <a:ln w="28575">
            <a:solidFill>
              <a:schemeClr val="tx1"/>
            </a:solidFill>
          </a:ln>
          <a:effectLst/>
          <a:scene3d>
            <a:camera prst="orthographicFront"/>
            <a:lightRig rig="balanced" dir="t"/>
          </a:scene3d>
          <a:sp3d prstMaterial="plastic">
            <a:bevelT/>
            <a:contourClr>
              <a:srgbClr val="FFFFFF"/>
            </a:contourClr>
          </a:sp3d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4F163AFA-F98C-1EB7-D936-5625936DACDB}"/>
              </a:ext>
            </a:extLst>
          </p:cNvPr>
          <p:cNvSpPr txBox="1"/>
          <p:nvPr/>
        </p:nvSpPr>
        <p:spPr>
          <a:xfrm>
            <a:off x="1800065" y="97460"/>
            <a:ext cx="4143535" cy="46166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en-US" sz="1200" b="1" dirty="0"/>
              <a:t>Videos demonstrating the drug's efficacy in TP53^PDX bearing mice</a:t>
            </a:r>
            <a:endParaRPr lang="he-IL" sz="1200" b="1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DF94B558-65E1-9D19-03FC-5576A9DF4C91}"/>
              </a:ext>
            </a:extLst>
          </p:cNvPr>
          <p:cNvSpPr txBox="1"/>
          <p:nvPr/>
        </p:nvSpPr>
        <p:spPr>
          <a:xfrm>
            <a:off x="213957" y="8792877"/>
            <a:ext cx="7202138" cy="1015663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just"/>
            <a:r>
              <a:rPr lang="en-US" sz="1200" b="1" dirty="0"/>
              <a:t>Figure S17:</a:t>
            </a:r>
            <a:r>
              <a:rPr lang="en-US" sz="1200" dirty="0"/>
              <a:t> Representative images of TP53^PDX-bearing mice. (A) Vehicle-treated control group, (B) mice treated with IXZ (1 mg/kg body weight), and (C) mice treated with the combination of </a:t>
            </a:r>
            <a:r>
              <a:rPr lang="en-US" sz="1200" dirty="0" err="1"/>
              <a:t>AcTor</a:t>
            </a:r>
            <a:r>
              <a:rPr lang="en-US" sz="1200" dirty="0"/>
              <a:t> (30 mg/kg body weight) and IXZ (1 mg/kg body weight). After three weeks of treatment, mice in the combination group (C) appeared more active and exhibited improved mobility compared to those in the vehicle or IXZ-alone groups.</a:t>
            </a:r>
            <a:endParaRPr lang="he-IL" sz="1200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B8FD2CCE-E16D-36F6-CE42-91A39375A439}"/>
              </a:ext>
            </a:extLst>
          </p:cNvPr>
          <p:cNvSpPr txBox="1"/>
          <p:nvPr/>
        </p:nvSpPr>
        <p:spPr>
          <a:xfrm>
            <a:off x="213957" y="503967"/>
            <a:ext cx="32733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/>
              <a:t>A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BF9A2831-3B19-99E4-9C06-3081290599A4}"/>
              </a:ext>
            </a:extLst>
          </p:cNvPr>
          <p:cNvSpPr txBox="1"/>
          <p:nvPr/>
        </p:nvSpPr>
        <p:spPr>
          <a:xfrm>
            <a:off x="3684044" y="567865"/>
            <a:ext cx="32733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/>
              <a:t>B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A8ED8FA0-6E60-3BD5-1B40-9B2A1CCC2D38}"/>
              </a:ext>
            </a:extLst>
          </p:cNvPr>
          <p:cNvSpPr txBox="1"/>
          <p:nvPr/>
        </p:nvSpPr>
        <p:spPr>
          <a:xfrm>
            <a:off x="1859929" y="4768334"/>
            <a:ext cx="34817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/>
              <a:t>C</a:t>
            </a:r>
          </a:p>
        </p:txBody>
      </p:sp>
    </p:spTree>
    <p:extLst>
      <p:ext uri="{BB962C8B-B14F-4D97-AF65-F5344CB8AC3E}">
        <p14:creationId xmlns:p14="http://schemas.microsoft.com/office/powerpoint/2010/main" val="26176007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3475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8" dur="13475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9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0" dur="1229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100000" mute="1">
                <p:cTn id="11" repeatCount="indefinite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seq concurrent="1" nextAc="seek">
              <p:cTn id="1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" fill="hold">
                      <p:stCondLst>
                        <p:cond delay="0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video>
              <p:cMediaNode vol="80000" mute="1">
                <p:cTn id="17" repeatCount="indefinite" fill="hold" display="0">
                  <p:stCondLst>
                    <p:cond delay="indefinite"/>
                  </p:stCondLst>
                </p:cTn>
                <p:tgtEl>
                  <p:spTgt spid="8"/>
                </p:tgtEl>
              </p:cMediaNode>
            </p:video>
            <p:seq concurrent="1" nextAc="seek">
              <p:cTn id="18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9" fill="hold">
                      <p:stCondLst>
                        <p:cond delay="0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22" dur="1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video>
              <p:cMediaNode vol="80000" mute="1">
                <p:cTn id="23" repeatCount="indefinite" fill="hold" display="0">
                  <p:stCondLst>
                    <p:cond delay="indefinite"/>
                  </p:stCondLst>
                </p:cTn>
                <p:tgtEl>
                  <p:spTgt spid="6"/>
                </p:tgtEl>
              </p:cMediaNode>
            </p:video>
            <p:seq concurrent="1" nextAc="seek">
              <p:cTn id="24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5" fill="hold">
                      <p:stCondLst>
                        <p:cond delay="0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28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 Them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webextensions/_rels/taskpanes.xml.rels><?xml version="1.0" encoding="UTF-8" standalone="yes"?>
<Relationships xmlns="http://schemas.openxmlformats.org/package/2006/relationships"><Relationship Id="rId2" Type="http://schemas.microsoft.com/office/2011/relationships/webextension" Target="webextension2.xml"/><Relationship Id="rId1" Type="http://schemas.microsoft.com/office/2011/relationships/webextension" Target="webextension1.xml"/></Relationships>
</file>

<file path=ppt/webextensions/taskpanes.xml><?xml version="1.0" encoding="utf-8"?>
<wetp:taskpanes xmlns:wetp="http://schemas.microsoft.com/office/webextensions/taskpanes/2010/11">
  <wetp:taskpane dockstate="right" visibility="0" width="350" row="0">
    <wetp:webextensionref xmlns:r="http://schemas.openxmlformats.org/officeDocument/2006/relationships" r:id="rId1"/>
  </wetp:taskpane>
  <wetp:taskpane dockstate="right" visibility="0" width="350" row="0">
    <wetp:webextensionref xmlns:r="http://schemas.openxmlformats.org/officeDocument/2006/relationships" r:id="rId2"/>
  </wetp:taskpane>
</wetp:taskpanes>
</file>

<file path=ppt/webextensions/webextension1.xml><?xml version="1.0" encoding="utf-8"?>
<we:webextension xmlns:we="http://schemas.microsoft.com/office/webextensions/webextension/2010/11" id="{E6DB1D99-1A0D-8846-BD84-9E40CD28794D}">
  <we:reference id="wa200005566" version="3.0.0.2" store="en-US" storeType="OMEX"/>
  <we:alternateReferences>
    <we:reference id="wa200005566" version="3.0.0.2" store="wa200005566" storeType="OMEX"/>
  </we:alternateReferences>
  <we:properties/>
  <we:bindings/>
  <we:snapshot xmlns:r="http://schemas.openxmlformats.org/officeDocument/2006/relationships"/>
</we:webextension>
</file>

<file path=ppt/webextensions/webextension2.xml><?xml version="1.0" encoding="utf-8"?>
<we:webextension xmlns:we="http://schemas.microsoft.com/office/webextensions/webextension/2010/11" id="{10C2F653-145A-C446-A101-7529E529B755}">
  <we:reference id="wa200006038" version="1.0.0.3" store="en-US" storeType="OMEX"/>
  <we:alternateReferences>
    <we:reference id="WA200006038" version="1.0.0.3" store="" storeType="OMEX"/>
  </we:alternateReferences>
  <we:properties>
    <we:property name="pptx_export_from_biorender" value="false"/>
  </we:properties>
  <we:bindings/>
  <we:snapshot xmlns:r="http://schemas.openxmlformats.org/officeDocument/2006/relationships"/>
  <we:extLst>
    <a:ext xmlns:a="http://schemas.openxmlformats.org/drawingml/2006/main" uri="{0858819E-0033-43BF-8937-05EC82904868}">
      <we:backgroundApp state="1" runtimeId="Taskpane.Url"/>
    </a:ext>
  </we:extLst>
</we:webextension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32603</TotalTime>
  <Words>107</Words>
  <Application>Microsoft Office PowerPoint</Application>
  <PresentationFormat>Custom</PresentationFormat>
  <Paragraphs>5</Paragraphs>
  <Slides>1</Slides>
  <Notes>0</Notes>
  <HiddenSlides>0</HiddenSlides>
  <MMClips>3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Aptos</vt:lpstr>
      <vt:lpstr>Aptos Display</vt:lpstr>
      <vt:lpstr>Arial</vt:lpstr>
      <vt:lpstr>Office Theme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Shakti Pattanayak</dc:creator>
  <cp:lastModifiedBy>Boaz Tirosh</cp:lastModifiedBy>
  <cp:revision>49</cp:revision>
  <cp:lastPrinted>2025-11-05T13:15:49Z</cp:lastPrinted>
  <dcterms:created xsi:type="dcterms:W3CDTF">2025-01-09T14:46:38Z</dcterms:created>
  <dcterms:modified xsi:type="dcterms:W3CDTF">2025-11-05T13:18:22Z</dcterms:modified>
</cp:coreProperties>
</file>