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424" autoAdjust="0"/>
  </p:normalViewPr>
  <p:slideViewPr>
    <p:cSldViewPr>
      <p:cViewPr varScale="1">
        <p:scale>
          <a:sx n="83" d="100"/>
          <a:sy n="83" d="100"/>
        </p:scale>
        <p:origin x="109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ADB007-6D5F-4176-8B28-7D4871445C82}" type="datetimeFigureOut">
              <a:rPr lang="zh-CN" altLang="en-US" smtClean="0"/>
              <a:pPr/>
              <a:t>2020/8/13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68A247-036A-4881-AE83-D4ED4C847ED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22401" y="232182"/>
            <a:ext cx="12987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Figure S1</a:t>
            </a:r>
            <a:endParaRPr lang="zh-CN" altLang="en-US" sz="2000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190" y="1268760"/>
            <a:ext cx="3557620" cy="356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5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11593</TotalTime>
  <Words>2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6" baseType="lpstr">
      <vt:lpstr>Arial Unicode MS</vt:lpstr>
      <vt:lpstr>宋体</vt:lpstr>
      <vt:lpstr>Arial</vt:lpstr>
      <vt:lpstr>Calibri</vt:lpstr>
      <vt:lpstr>Office 主题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lenovo</dc:creator>
  <cp:lastModifiedBy>lenovo</cp:lastModifiedBy>
  <cp:revision>173</cp:revision>
  <dcterms:created xsi:type="dcterms:W3CDTF">2017-07-28T06:00:07Z</dcterms:created>
  <dcterms:modified xsi:type="dcterms:W3CDTF">2020-08-13T10:54:18Z</dcterms:modified>
</cp:coreProperties>
</file>