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3040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7CC93-62E3-44E4-AB0C-3611235B7DD7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ACC04-3A7B-4CA4-90E4-D1E79AD14BB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156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ACC04-3A7B-4CA4-90E4-D1E79AD14BBD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A96E1-17CA-42FB-9CD7-F4BF4D5F8D00}" type="datetimeFigureOut">
              <a:rPr lang="en-CA" smtClean="0"/>
              <a:pPr/>
              <a:t>16-04-06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2DCD4-16DE-46C8-BED6-EA30277A1AD8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pplfig1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2" y="899592"/>
            <a:ext cx="5340096" cy="2639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</Words>
  <Application>Microsoft Macintosh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Jakub</dc:creator>
  <cp:lastModifiedBy>Regina</cp:lastModifiedBy>
  <cp:revision>4</cp:revision>
  <dcterms:created xsi:type="dcterms:W3CDTF">2016-03-11T04:20:21Z</dcterms:created>
  <dcterms:modified xsi:type="dcterms:W3CDTF">2016-04-06T16:52:55Z</dcterms:modified>
</cp:coreProperties>
</file>