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Ex1.xml" ContentType="application/vnd.ms-office.chartex+xml"/>
  <Override PartName="/ppt/charts/style7.xml" ContentType="application/vnd.ms-office.chartstyle+xml"/>
  <Override PartName="/ppt/charts/colors7.xml" ContentType="application/vnd.ms-office.chartcolorstyle+xml"/>
  <Override PartName="/ppt/charts/chartEx2.xml" ContentType="application/vnd.ms-office.chartex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60" r:id="rId2"/>
    <p:sldId id="271" r:id="rId3"/>
    <p:sldId id="281" r:id="rId4"/>
    <p:sldId id="279" r:id="rId5"/>
    <p:sldId id="280" r:id="rId6"/>
    <p:sldId id="267" r:id="rId7"/>
  </p:sldIdLst>
  <p:sldSz cx="9144000" cy="8640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2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7" autoAdjust="0"/>
    <p:restoredTop sz="95220" autoAdjust="0"/>
  </p:normalViewPr>
  <p:slideViewPr>
    <p:cSldViewPr snapToGrid="0" snapToObjects="1">
      <p:cViewPr varScale="1">
        <p:scale>
          <a:sx n="62" d="100"/>
          <a:sy n="62" d="100"/>
        </p:scale>
        <p:origin x="1267" y="48"/>
      </p:cViewPr>
      <p:guideLst>
        <p:guide orient="horz" pos="272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swanseauniversity-my.sharepoint.com/personal/s_n_yao_swansea_ac_uk/Documents/research/MTS%20Results%20L%20slectin%20muc%20paper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https://swanseauniversity-my.sharepoint.com/personal/s_n_yao_swansea_ac_uk/Documents/research/MTS%20Results%20L%20slectin%20muc%20pape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s://swanseauniversity-my.sharepoint.com/personal/s_n_yao_swansea_ac_uk/Documents/research/MTS%20Results%20L%20slectin%20muc%20paper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oleObject" Target="file:///C:\Users\Lydia\Desktop\Copy%20of%20OriginalData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microsoft.com/office/2011/relationships/chartStyle" Target="style8.xml"/><Relationship Id="rId1" Type="http://schemas.openxmlformats.org/officeDocument/2006/relationships/oleObject" Target="file:///C:\Users\Lydia\Desktop\Copy%20of%20Original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'[MTS Results L slectin muc paper.xlsx]TNFa'!$B$6:$J$6</c:f>
                <c:numCache>
                  <c:formatCode>General</c:formatCode>
                  <c:ptCount val="9"/>
                  <c:pt idx="0">
                    <c:v>0.23358094005195545</c:v>
                  </c:pt>
                  <c:pt idx="1">
                    <c:v>0.15014233987194353</c:v>
                  </c:pt>
                  <c:pt idx="2">
                    <c:v>2.3098821518760561E-2</c:v>
                  </c:pt>
                </c:numCache>
              </c:numRef>
            </c:plus>
            <c:minus>
              <c:numRef>
                <c:f>'[MTS Results L slectin muc paper.xlsx]TNFa'!$B$6:$J$6</c:f>
                <c:numCache>
                  <c:formatCode>General</c:formatCode>
                  <c:ptCount val="9"/>
                  <c:pt idx="0">
                    <c:v>0.23358094005195545</c:v>
                  </c:pt>
                  <c:pt idx="1">
                    <c:v>0.15014233987194353</c:v>
                  </c:pt>
                  <c:pt idx="2">
                    <c:v>2.3098821518760561E-2</c:v>
                  </c:pt>
                </c:numCache>
              </c:numRef>
            </c:minus>
          </c:errBars>
          <c:cat>
            <c:strRef>
              <c:f>'[MTS Results L slectin muc paper.xlsx]TNFa'!$B$2:$D$2</c:f>
              <c:strCache>
                <c:ptCount val="3"/>
                <c:pt idx="0">
                  <c:v>Control</c:v>
                </c:pt>
                <c:pt idx="1">
                  <c:v>25</c:v>
                </c:pt>
                <c:pt idx="2">
                  <c:v>Positive Control</c:v>
                </c:pt>
              </c:strCache>
            </c:strRef>
          </c:cat>
          <c:val>
            <c:numRef>
              <c:f>'[MTS Results L slectin muc paper.xlsx]TNFa'!$B$5:$D$5</c:f>
              <c:numCache>
                <c:formatCode>General</c:formatCode>
                <c:ptCount val="3"/>
                <c:pt idx="0">
                  <c:v>1.4371666666666667</c:v>
                </c:pt>
                <c:pt idx="1">
                  <c:v>1.2755000000000001</c:v>
                </c:pt>
                <c:pt idx="2">
                  <c:v>0.24200000000000002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E4-7D48-8377-6DC5C14B4E9F}"/>
            </c:ext>
          </c:extLst>
        </c:ser>
        <c:ser>
          <c:idx val="1"/>
          <c:order val="1"/>
          <c:tx>
            <c:strRef>
              <c:f>'[MTS Results L slectin muc paper.xlsx]TNFa'!$A$8</c:f>
              <c:strCache>
                <c:ptCount val="1"/>
                <c:pt idx="0">
                  <c:v>HEC-1B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'[MTS Results L slectin muc paper.xlsx]TNFa'!$B$14:$J$14</c:f>
                <c:numCache>
                  <c:formatCode>General</c:formatCode>
                  <c:ptCount val="9"/>
                  <c:pt idx="0">
                    <c:v>8.4145706961198996E-2</c:v>
                  </c:pt>
                  <c:pt idx="1">
                    <c:v>0.29934187070230428</c:v>
                  </c:pt>
                  <c:pt idx="2">
                    <c:v>1.0135197197007203E-2</c:v>
                  </c:pt>
                </c:numCache>
              </c:numRef>
            </c:plus>
            <c:minus>
              <c:numRef>
                <c:f>'[MTS Results L slectin muc paper.xlsx]TNFa'!$B$14:$J$14</c:f>
                <c:numCache>
                  <c:formatCode>General</c:formatCode>
                  <c:ptCount val="9"/>
                  <c:pt idx="0">
                    <c:v>8.4145706961198996E-2</c:v>
                  </c:pt>
                  <c:pt idx="1">
                    <c:v>0.29934187070230428</c:v>
                  </c:pt>
                  <c:pt idx="2">
                    <c:v>1.0135197197007203E-2</c:v>
                  </c:pt>
                </c:numCache>
              </c:numRef>
            </c:minus>
          </c:errBars>
          <c:cat>
            <c:strRef>
              <c:f>'[MTS Results L slectin muc paper.xlsx]TNFa'!$B$2:$D$2</c:f>
              <c:strCache>
                <c:ptCount val="3"/>
                <c:pt idx="0">
                  <c:v>Control</c:v>
                </c:pt>
                <c:pt idx="1">
                  <c:v>25</c:v>
                </c:pt>
                <c:pt idx="2">
                  <c:v>Positive Control</c:v>
                </c:pt>
              </c:strCache>
            </c:strRef>
          </c:cat>
          <c:val>
            <c:numRef>
              <c:f>'[MTS Results L slectin muc paper.xlsx]TNFa'!$B$13:$D$13</c:f>
              <c:numCache>
                <c:formatCode>General</c:formatCode>
                <c:ptCount val="3"/>
                <c:pt idx="0">
                  <c:v>1.8038333333333334</c:v>
                </c:pt>
                <c:pt idx="1">
                  <c:v>1.8483333333333334</c:v>
                </c:pt>
                <c:pt idx="2">
                  <c:v>0.25416666666666665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E4-7D48-8377-6DC5C14B4E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6016160"/>
        <c:axId val="1206009632"/>
      </c:barChart>
      <c:catAx>
        <c:axId val="12060161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en-US" sz="1200" b="0" dirty="0"/>
                  <a:t>Treatment</a:t>
                </a:r>
                <a:r>
                  <a:rPr lang="en-US" sz="1200" b="0" baseline="0" dirty="0"/>
                  <a:t> </a:t>
                </a:r>
                <a:r>
                  <a:rPr lang="en-US" sz="1200" b="0" dirty="0"/>
                  <a:t>(ng/mL)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206009632"/>
        <c:crosses val="autoZero"/>
        <c:auto val="1"/>
        <c:lblAlgn val="ctr"/>
        <c:lblOffset val="100"/>
        <c:noMultiLvlLbl val="0"/>
      </c:catAx>
      <c:valAx>
        <c:axId val="120600963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 b="0"/>
                </a:pPr>
                <a:r>
                  <a:rPr lang="en-US" sz="1200" b="0"/>
                  <a:t>Absorbance (490 </a:t>
                </a:r>
                <a:r>
                  <a:rPr lang="el-GR" sz="1200" b="0"/>
                  <a:t>λ)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20601616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0571917723516165E-2"/>
          <c:y val="5.5436507936507937E-2"/>
          <c:w val="0.82724047517254184"/>
          <c:h val="0.80805634920634917"/>
        </c:manualLayout>
      </c:layout>
      <c:lineChart>
        <c:grouping val="standard"/>
        <c:varyColors val="0"/>
        <c:ser>
          <c:idx val="0"/>
          <c:order val="0"/>
          <c:tx>
            <c:v>Control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'T2 Dist'!$O$3:$O$22</c:f>
              <c:numCache>
                <c:formatCode>General</c:formatCode>
                <c:ptCount val="2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</c:numCache>
            </c:numRef>
          </c:cat>
          <c:val>
            <c:numRef>
              <c:f>'T2 Dist'!$T$3:$T$22</c:f>
              <c:numCache>
                <c:formatCode>General</c:formatCode>
                <c:ptCount val="20"/>
                <c:pt idx="0">
                  <c:v>1</c:v>
                </c:pt>
                <c:pt idx="1">
                  <c:v>0.26968605249613997</c:v>
                </c:pt>
                <c:pt idx="2">
                  <c:v>0.27020072053525473</c:v>
                </c:pt>
                <c:pt idx="3">
                  <c:v>0.29850746268656714</c:v>
                </c:pt>
                <c:pt idx="4">
                  <c:v>0.27071538857436955</c:v>
                </c:pt>
                <c:pt idx="5">
                  <c:v>0.22233659289758106</c:v>
                </c:pt>
                <c:pt idx="6">
                  <c:v>0.1559444158517756</c:v>
                </c:pt>
                <c:pt idx="7">
                  <c:v>0.1116829644879053</c:v>
                </c:pt>
                <c:pt idx="8">
                  <c:v>9.2640247040658777E-2</c:v>
                </c:pt>
                <c:pt idx="9">
                  <c:v>6.9994853319608849E-2</c:v>
                </c:pt>
                <c:pt idx="10">
                  <c:v>6.1760164693772518E-2</c:v>
                </c:pt>
                <c:pt idx="11">
                  <c:v>4.0144107050952137E-2</c:v>
                </c:pt>
                <c:pt idx="12">
                  <c:v>2.4189397838394237E-2</c:v>
                </c:pt>
                <c:pt idx="13">
                  <c:v>1.5440041173443129E-2</c:v>
                </c:pt>
                <c:pt idx="14">
                  <c:v>5.1466803911477095E-3</c:v>
                </c:pt>
                <c:pt idx="15">
                  <c:v>6.6906845084920225E-3</c:v>
                </c:pt>
                <c:pt idx="16">
                  <c:v>2.0586721564590841E-3</c:v>
                </c:pt>
                <c:pt idx="17">
                  <c:v>1.5440041173443129E-3</c:v>
                </c:pt>
                <c:pt idx="18">
                  <c:v>1.5440041173443129E-3</c:v>
                </c:pt>
                <c:pt idx="19">
                  <c:v>1.029336078229542E-3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A6D-48D5-9519-D9D868818FA8}"/>
            </c:ext>
          </c:extLst>
        </c:ser>
        <c:ser>
          <c:idx val="1"/>
          <c:order val="1"/>
          <c:tx>
            <c:v>Model 3</c:v>
          </c:tx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'T2 Dist'!$O$3:$O$22</c:f>
              <c:numCache>
                <c:formatCode>General</c:formatCode>
                <c:ptCount val="2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</c:numCache>
            </c:numRef>
          </c:cat>
          <c:val>
            <c:numRef>
              <c:f>'T2 Dist'!$U$3:$U$22</c:f>
              <c:numCache>
                <c:formatCode>General</c:formatCode>
                <c:ptCount val="20"/>
                <c:pt idx="0">
                  <c:v>1</c:v>
                </c:pt>
                <c:pt idx="1">
                  <c:v>0.45354791514264814</c:v>
                </c:pt>
                <c:pt idx="2">
                  <c:v>0.80029261155815656</c:v>
                </c:pt>
                <c:pt idx="3">
                  <c:v>0.70738844184345284</c:v>
                </c:pt>
                <c:pt idx="4">
                  <c:v>0.54352596927578645</c:v>
                </c:pt>
                <c:pt idx="5">
                  <c:v>0.4177029992684711</c:v>
                </c:pt>
                <c:pt idx="6">
                  <c:v>0.31163130943672274</c:v>
                </c:pt>
                <c:pt idx="7">
                  <c:v>0.20482809070958302</c:v>
                </c:pt>
                <c:pt idx="8">
                  <c:v>0.13094367227505485</c:v>
                </c:pt>
                <c:pt idx="9">
                  <c:v>8.778346744696415E-2</c:v>
                </c:pt>
                <c:pt idx="10">
                  <c:v>7.4615947329919538E-2</c:v>
                </c:pt>
                <c:pt idx="11">
                  <c:v>4.242867593269934E-2</c:v>
                </c:pt>
                <c:pt idx="12">
                  <c:v>2.6335040234089245E-2</c:v>
                </c:pt>
                <c:pt idx="13">
                  <c:v>1.3899049012435992E-2</c:v>
                </c:pt>
                <c:pt idx="14">
                  <c:v>8.0468178493050477E-3</c:v>
                </c:pt>
                <c:pt idx="15">
                  <c:v>5.1207022677395757E-3</c:v>
                </c:pt>
                <c:pt idx="16">
                  <c:v>2.926115581565472E-3</c:v>
                </c:pt>
                <c:pt idx="17">
                  <c:v>2.1945866861741038E-3</c:v>
                </c:pt>
                <c:pt idx="18">
                  <c:v>7.3152889539136799E-4</c:v>
                </c:pt>
                <c:pt idx="19">
                  <c:v>1.463057790782736E-3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A6D-48D5-9519-D9D868818FA8}"/>
            </c:ext>
          </c:extLst>
        </c:ser>
        <c:ser>
          <c:idx val="2"/>
          <c:order val="2"/>
          <c:tx>
            <c:v>Model 4</c:v>
          </c:tx>
          <c:spPr>
            <a:ln w="28575" cap="rnd">
              <a:solidFill>
                <a:schemeClr val="bg1">
                  <a:lumMod val="5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'T2 Dist'!$O$3:$O$22</c:f>
              <c:numCache>
                <c:formatCode>General</c:formatCode>
                <c:ptCount val="2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</c:numCache>
            </c:numRef>
          </c:cat>
          <c:val>
            <c:numRef>
              <c:f>'T2 Dist'!$V$3:$V$22</c:f>
              <c:numCache>
                <c:formatCode>General</c:formatCode>
                <c:ptCount val="20"/>
                <c:pt idx="0">
                  <c:v>1</c:v>
                </c:pt>
                <c:pt idx="1">
                  <c:v>0.28004807692307693</c:v>
                </c:pt>
                <c:pt idx="2">
                  <c:v>0.45793269230769229</c:v>
                </c:pt>
                <c:pt idx="3">
                  <c:v>0.62439903846153844</c:v>
                </c:pt>
                <c:pt idx="4">
                  <c:v>0.43269230769230771</c:v>
                </c:pt>
                <c:pt idx="5">
                  <c:v>0.31370192307692307</c:v>
                </c:pt>
                <c:pt idx="6">
                  <c:v>0.21394230769230768</c:v>
                </c:pt>
                <c:pt idx="7">
                  <c:v>0.15985576923076922</c:v>
                </c:pt>
                <c:pt idx="8">
                  <c:v>9.7355769230769232E-2</c:v>
                </c:pt>
                <c:pt idx="9">
                  <c:v>6.25E-2</c:v>
                </c:pt>
                <c:pt idx="10">
                  <c:v>4.3870192307692304E-2</c:v>
                </c:pt>
                <c:pt idx="11">
                  <c:v>2.8245192307692308E-2</c:v>
                </c:pt>
                <c:pt idx="12">
                  <c:v>1.8629807692307692E-2</c:v>
                </c:pt>
                <c:pt idx="13">
                  <c:v>1.141826923076923E-2</c:v>
                </c:pt>
                <c:pt idx="14">
                  <c:v>7.2115384615384619E-3</c:v>
                </c:pt>
                <c:pt idx="15">
                  <c:v>7.8125E-3</c:v>
                </c:pt>
                <c:pt idx="16">
                  <c:v>1.8028846153846155E-3</c:v>
                </c:pt>
                <c:pt idx="17">
                  <c:v>1.8028846153846155E-3</c:v>
                </c:pt>
                <c:pt idx="18">
                  <c:v>6.0096153846153849E-4</c:v>
                </c:pt>
                <c:pt idx="19">
                  <c:v>6.0096153846153849E-4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A6D-48D5-9519-D9D868818F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91741712"/>
        <c:axId val="1391742256"/>
      </c:lineChart>
      <c:catAx>
        <c:axId val="1391741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396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1742256"/>
        <c:crosses val="autoZero"/>
        <c:auto val="1"/>
        <c:lblAlgn val="ctr"/>
        <c:lblOffset val="100"/>
        <c:noMultiLvlLbl val="0"/>
      </c:catAx>
      <c:valAx>
        <c:axId val="1391742256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1741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413953555793929"/>
          <c:y val="5.4932275132275138E-2"/>
          <c:w val="0.4135592728959499"/>
          <c:h val="0.335770899470899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F7F7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61C-4198-B41D-94415ABC21E0}"/>
              </c:ext>
            </c:extLst>
          </c:dPt>
          <c:dPt>
            <c:idx val="1"/>
            <c:invertIfNegative val="0"/>
            <c:bubble3D val="0"/>
            <c:spPr>
              <a:solidFill>
                <a:srgbClr val="A6A6A6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61C-4198-B41D-94415ABC21E0}"/>
              </c:ext>
            </c:extLst>
          </c:dPt>
          <c:dPt>
            <c:idx val="2"/>
            <c:invertIfNegative val="0"/>
            <c:bubble3D val="0"/>
            <c:spPr>
              <a:pattFill prst="wdUpDiag">
                <a:fgClr>
                  <a:srgbClr val="A6A6A6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61C-4198-B41D-94415ABC21E0}"/>
              </c:ext>
            </c:extLst>
          </c:dPt>
          <c:dPt>
            <c:idx val="3"/>
            <c:invertIfNegative val="0"/>
            <c:bubble3D val="0"/>
            <c:spPr>
              <a:solidFill>
                <a:srgbClr val="7F7F7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61C-4198-B41D-94415ABC21E0}"/>
              </c:ext>
            </c:extLst>
          </c:dPt>
          <c:dPt>
            <c:idx val="4"/>
            <c:invertIfNegative val="0"/>
            <c:bubble3D val="0"/>
            <c:spPr>
              <a:solidFill>
                <a:srgbClr val="A6A6A6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61C-4198-B41D-94415ABC21E0}"/>
              </c:ext>
            </c:extLst>
          </c:dPt>
          <c:dPt>
            <c:idx val="5"/>
            <c:invertIfNegative val="0"/>
            <c:bubble3D val="0"/>
            <c:spPr>
              <a:pattFill prst="wdUpDiag">
                <a:fgClr>
                  <a:srgbClr val="A6A6A6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61C-4198-B41D-94415ABC21E0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Sheet1!$J$3:$J$8</c:f>
                <c:numCache>
                  <c:formatCode>General</c:formatCode>
                  <c:ptCount val="6"/>
                  <c:pt idx="0">
                    <c:v>4.4999999999999999E-4</c:v>
                  </c:pt>
                  <c:pt idx="1">
                    <c:v>1.0019999999999999E-2</c:v>
                  </c:pt>
                  <c:pt idx="2">
                    <c:v>1E-3</c:v>
                  </c:pt>
                  <c:pt idx="3">
                    <c:v>4.3499999999999997E-2</c:v>
                  </c:pt>
                  <c:pt idx="4">
                    <c:v>0.15759999999999999</c:v>
                  </c:pt>
                  <c:pt idx="5">
                    <c:v>1.2277</c:v>
                  </c:pt>
                </c:numCache>
              </c:numRef>
            </c:plus>
            <c:minus>
              <c:numRef>
                <c:f>Sheet1!$J$3:$J$8</c:f>
                <c:numCache>
                  <c:formatCode>General</c:formatCode>
                  <c:ptCount val="6"/>
                  <c:pt idx="0">
                    <c:v>4.4999999999999999E-4</c:v>
                  </c:pt>
                  <c:pt idx="1">
                    <c:v>1.0019999999999999E-2</c:v>
                  </c:pt>
                  <c:pt idx="2">
                    <c:v>1E-3</c:v>
                  </c:pt>
                  <c:pt idx="3">
                    <c:v>4.3499999999999997E-2</c:v>
                  </c:pt>
                  <c:pt idx="4">
                    <c:v>0.15759999999999999</c:v>
                  </c:pt>
                  <c:pt idx="5">
                    <c:v>1.2277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Sheet1!$B$3:$B$8</c:f>
              <c:strCache>
                <c:ptCount val="6"/>
                <c:pt idx="0">
                  <c:v>HEC 1B Control</c:v>
                </c:pt>
                <c:pt idx="1">
                  <c:v>Model 1</c:v>
                </c:pt>
                <c:pt idx="2">
                  <c:v>Model 2</c:v>
                </c:pt>
                <c:pt idx="3">
                  <c:v>HEC 1A Control</c:v>
                </c:pt>
                <c:pt idx="4">
                  <c:v>Model 3</c:v>
                </c:pt>
                <c:pt idx="5">
                  <c:v>Model 4</c:v>
                </c:pt>
              </c:strCache>
            </c:strRef>
          </c:cat>
          <c:val>
            <c:numRef>
              <c:f>Sheet1!$I$3:$I$8</c:f>
              <c:numCache>
                <c:formatCode>General</c:formatCode>
                <c:ptCount val="6"/>
                <c:pt idx="0">
                  <c:v>5.3600000000000002E-3</c:v>
                </c:pt>
                <c:pt idx="1">
                  <c:v>1.523E-2</c:v>
                </c:pt>
                <c:pt idx="2">
                  <c:v>2.1999999999999999E-2</c:v>
                </c:pt>
                <c:pt idx="3">
                  <c:v>0.194414</c:v>
                </c:pt>
                <c:pt idx="4">
                  <c:v>1.0424</c:v>
                </c:pt>
                <c:pt idx="5">
                  <c:v>4.0723000000000003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61C-4198-B41D-94415ABC21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58652671"/>
        <c:axId val="1985103679"/>
      </c:barChart>
      <c:catAx>
        <c:axId val="205865267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5103679"/>
        <c:crosses val="autoZero"/>
        <c:auto val="1"/>
        <c:lblAlgn val="ctr"/>
        <c:lblOffset val="100"/>
        <c:noMultiLvlLbl val="0"/>
      </c:catAx>
      <c:valAx>
        <c:axId val="1985103679"/>
        <c:scaling>
          <c:orientation val="minMax"/>
          <c:max val="6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 dirty="0">
                    <a:solidFill>
                      <a:schemeClr val="tx1"/>
                    </a:solidFill>
                  </a:rPr>
                  <a:t>MUC16</a:t>
                </a:r>
                <a:r>
                  <a:rPr lang="en-GB" b="1" baseline="0" dirty="0">
                    <a:solidFill>
                      <a:schemeClr val="tx1"/>
                    </a:solidFill>
                  </a:rPr>
                  <a:t> RNA starting quantity</a:t>
                </a:r>
                <a:endParaRPr lang="en-GB" b="1" dirty="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86526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'[MTS Results L slectin muc paper.xlsx]IFNg'!$B$1</c:f>
              <c:strCache>
                <c:ptCount val="1"/>
                <c:pt idx="0">
                  <c:v>HEC-1A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'[MTS Results L slectin muc paper.xlsx]IFNg'!$D$7:$L$7</c:f>
                <c:numCache>
                  <c:formatCode>General</c:formatCode>
                  <c:ptCount val="9"/>
                  <c:pt idx="0">
                    <c:v>0.23358094005195545</c:v>
                  </c:pt>
                  <c:pt idx="1">
                    <c:v>3.6298148100909366E-2</c:v>
                  </c:pt>
                  <c:pt idx="2">
                    <c:v>2.3098821518760561E-2</c:v>
                  </c:pt>
                </c:numCache>
              </c:numRef>
            </c:plus>
            <c:minus>
              <c:numRef>
                <c:f>'[MTS Results L slectin muc paper.xlsx]IFNg'!$D$7:$L$7</c:f>
                <c:numCache>
                  <c:formatCode>General</c:formatCode>
                  <c:ptCount val="9"/>
                  <c:pt idx="0">
                    <c:v>0.23358094005195545</c:v>
                  </c:pt>
                  <c:pt idx="1">
                    <c:v>3.6298148100909366E-2</c:v>
                  </c:pt>
                  <c:pt idx="2">
                    <c:v>2.3098821518760561E-2</c:v>
                  </c:pt>
                </c:numCache>
              </c:numRef>
            </c:minus>
          </c:errBars>
          <c:cat>
            <c:strRef>
              <c:f>'[MTS Results L slectin muc paper.xlsx]IFNg'!$D$3:$F$3</c:f>
              <c:strCache>
                <c:ptCount val="3"/>
                <c:pt idx="0">
                  <c:v>Control</c:v>
                </c:pt>
                <c:pt idx="1">
                  <c:v>200</c:v>
                </c:pt>
                <c:pt idx="2">
                  <c:v>Positive Control</c:v>
                </c:pt>
              </c:strCache>
            </c:strRef>
          </c:cat>
          <c:val>
            <c:numRef>
              <c:f>'[MTS Results L slectin muc paper.xlsx]IFNg'!$D$6:$F$6</c:f>
              <c:numCache>
                <c:formatCode>General</c:formatCode>
                <c:ptCount val="3"/>
                <c:pt idx="0">
                  <c:v>1.4371666666666667</c:v>
                </c:pt>
                <c:pt idx="1">
                  <c:v>1.1386666666666665</c:v>
                </c:pt>
                <c:pt idx="2">
                  <c:v>0.24200000000000002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96-F741-B23E-7929769821F2}"/>
            </c:ext>
          </c:extLst>
        </c:ser>
        <c:ser>
          <c:idx val="1"/>
          <c:order val="1"/>
          <c:tx>
            <c:strRef>
              <c:f>'[MTS Results L slectin muc paper.xlsx]IFNg'!$B$9</c:f>
              <c:strCache>
                <c:ptCount val="1"/>
                <c:pt idx="0">
                  <c:v>HEC-1B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'[MTS Results L slectin muc paper.xlsx]IFNg'!$D$15:$L$15</c:f>
                <c:numCache>
                  <c:formatCode>General</c:formatCode>
                  <c:ptCount val="9"/>
                  <c:pt idx="0">
                    <c:v>8.4145706961198996E-2</c:v>
                  </c:pt>
                  <c:pt idx="1">
                    <c:v>0.14967093535115272</c:v>
                  </c:pt>
                  <c:pt idx="2">
                    <c:v>1.0135197197007203E-2</c:v>
                  </c:pt>
                </c:numCache>
              </c:numRef>
            </c:plus>
            <c:minus>
              <c:numRef>
                <c:f>'[MTS Results L slectin muc paper.xlsx]IFNg'!$D$15:$L$15</c:f>
                <c:numCache>
                  <c:formatCode>General</c:formatCode>
                  <c:ptCount val="9"/>
                  <c:pt idx="0">
                    <c:v>8.4145706961198996E-2</c:v>
                  </c:pt>
                  <c:pt idx="1">
                    <c:v>0.14967093535115272</c:v>
                  </c:pt>
                  <c:pt idx="2">
                    <c:v>1.0135197197007203E-2</c:v>
                  </c:pt>
                </c:numCache>
              </c:numRef>
            </c:minus>
          </c:errBars>
          <c:cat>
            <c:strRef>
              <c:f>'[MTS Results L slectin muc paper.xlsx]IFNg'!$D$3:$F$3</c:f>
              <c:strCache>
                <c:ptCount val="3"/>
                <c:pt idx="0">
                  <c:v>Control</c:v>
                </c:pt>
                <c:pt idx="1">
                  <c:v>200</c:v>
                </c:pt>
                <c:pt idx="2">
                  <c:v>Positive Control</c:v>
                </c:pt>
              </c:strCache>
            </c:strRef>
          </c:cat>
          <c:val>
            <c:numRef>
              <c:f>'[MTS Results L slectin muc paper.xlsx]IFNg'!$D$14:$F$14</c:f>
              <c:numCache>
                <c:formatCode>General</c:formatCode>
                <c:ptCount val="3"/>
                <c:pt idx="0">
                  <c:v>1.8038333333333334</c:v>
                </c:pt>
                <c:pt idx="1">
                  <c:v>1.6801666666666668</c:v>
                </c:pt>
                <c:pt idx="2">
                  <c:v>0.25416666666666665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96-F741-B23E-7929769821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6012352"/>
        <c:axId val="1189032240"/>
      </c:barChart>
      <c:catAx>
        <c:axId val="12060123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en-US" sz="1200" b="0" dirty="0"/>
                  <a:t>Treatment (IU/mL)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189032240"/>
        <c:crosses val="autoZero"/>
        <c:auto val="1"/>
        <c:lblAlgn val="ctr"/>
        <c:lblOffset val="100"/>
        <c:noMultiLvlLbl val="0"/>
      </c:catAx>
      <c:valAx>
        <c:axId val="118903224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 b="0"/>
                </a:pPr>
                <a:r>
                  <a:rPr lang="en-US" sz="1200" b="0"/>
                  <a:t>Absorbance (490 </a:t>
                </a:r>
                <a:r>
                  <a:rPr lang="el-GR" sz="1200" b="0"/>
                  <a:t>λ)</a:t>
                </a:r>
              </a:p>
            </c:rich>
          </c:tx>
          <c:layout>
            <c:manualLayout>
              <c:xMode val="edge"/>
              <c:yMode val="edge"/>
              <c:x val="3.4564502355752272E-2"/>
              <c:y val="0.2823692996963658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2060123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37271513297115"/>
          <c:y val="6.6855968207298722E-2"/>
          <c:w val="0.59649111206803229"/>
          <c:h val="0.713234683310915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'[MTS Results L slectin muc paper.xlsx]Combination'!$B$32</c:f>
              <c:strCache>
                <c:ptCount val="1"/>
                <c:pt idx="0">
                  <c:v>HEC-1A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'[MTS Results L slectin muc paper.xlsx]Combination'!$B$37:$L$37</c:f>
                <c:numCache>
                  <c:formatCode>General</c:formatCode>
                  <c:ptCount val="11"/>
                  <c:pt idx="0">
                    <c:v>0.19103668205056612</c:v>
                  </c:pt>
                  <c:pt idx="1">
                    <c:v>8.1552982096848442E-2</c:v>
                  </c:pt>
                  <c:pt idx="2">
                    <c:v>2.3098821518760561E-2</c:v>
                  </c:pt>
                </c:numCache>
              </c:numRef>
            </c:plus>
            <c:minus>
              <c:numRef>
                <c:f>'[MTS Results L slectin muc paper.xlsx]Combination'!$B$37:$L$37</c:f>
                <c:numCache>
                  <c:formatCode>General</c:formatCode>
                  <c:ptCount val="11"/>
                  <c:pt idx="0">
                    <c:v>0.19103668205056612</c:v>
                  </c:pt>
                  <c:pt idx="1">
                    <c:v>8.1552982096848442E-2</c:v>
                  </c:pt>
                  <c:pt idx="2">
                    <c:v>2.3098821518760561E-2</c:v>
                  </c:pt>
                </c:numCache>
              </c:numRef>
            </c:minus>
          </c:errBars>
          <c:cat>
            <c:strRef>
              <c:f>'[MTS Results L slectin muc paper.xlsx]Combination'!$B$33:$D$33</c:f>
              <c:strCache>
                <c:ptCount val="3"/>
                <c:pt idx="0">
                  <c:v>Control</c:v>
                </c:pt>
                <c:pt idx="1">
                  <c:v>200 + 25</c:v>
                </c:pt>
                <c:pt idx="2">
                  <c:v>Positive Control</c:v>
                </c:pt>
              </c:strCache>
            </c:strRef>
          </c:cat>
          <c:val>
            <c:numRef>
              <c:f>'[MTS Results L slectin muc paper.xlsx]Combination'!$B$36:$D$36</c:f>
              <c:numCache>
                <c:formatCode>General</c:formatCode>
                <c:ptCount val="3"/>
                <c:pt idx="0">
                  <c:v>1.1734166666666668</c:v>
                </c:pt>
                <c:pt idx="1">
                  <c:v>1.1806666666666668</c:v>
                </c:pt>
                <c:pt idx="2">
                  <c:v>0.24200000000000002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C2-DF4B-8999-0806AF9334DF}"/>
            </c:ext>
          </c:extLst>
        </c:ser>
        <c:ser>
          <c:idx val="1"/>
          <c:order val="1"/>
          <c:tx>
            <c:strRef>
              <c:f>'[MTS Results L slectin muc paper.xlsx]Combination'!$D$39</c:f>
              <c:strCache>
                <c:ptCount val="1"/>
                <c:pt idx="0">
                  <c:v>HEC-1B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'[MTS Results L slectin muc paper.xlsx]Combination'!$B$44:$L$44</c:f>
                <c:numCache>
                  <c:formatCode>General</c:formatCode>
                  <c:ptCount val="11"/>
                  <c:pt idx="0">
                    <c:v>0.55213254497649544</c:v>
                  </c:pt>
                  <c:pt idx="1">
                    <c:v>0.38584460026746137</c:v>
                  </c:pt>
                  <c:pt idx="2">
                    <c:v>1.0135197197007203E-2</c:v>
                  </c:pt>
                </c:numCache>
              </c:numRef>
            </c:plus>
            <c:minus>
              <c:numRef>
                <c:f>'[MTS Results L slectin muc paper.xlsx]Combination'!$B$44:$L$44</c:f>
                <c:numCache>
                  <c:formatCode>General</c:formatCode>
                  <c:ptCount val="11"/>
                  <c:pt idx="0">
                    <c:v>0.55213254497649544</c:v>
                  </c:pt>
                  <c:pt idx="1">
                    <c:v>0.38584460026746137</c:v>
                  </c:pt>
                  <c:pt idx="2">
                    <c:v>1.0135197197007203E-2</c:v>
                  </c:pt>
                </c:numCache>
              </c:numRef>
            </c:minus>
          </c:errBars>
          <c:cat>
            <c:strRef>
              <c:f>'[MTS Results L slectin muc paper.xlsx]Combination'!$B$33:$D$33</c:f>
              <c:strCache>
                <c:ptCount val="3"/>
                <c:pt idx="0">
                  <c:v>Control</c:v>
                </c:pt>
                <c:pt idx="1">
                  <c:v>200 + 25</c:v>
                </c:pt>
                <c:pt idx="2">
                  <c:v>Positive Control</c:v>
                </c:pt>
              </c:strCache>
            </c:strRef>
          </c:cat>
          <c:val>
            <c:numRef>
              <c:f>'[MTS Results L slectin muc paper.xlsx]Combination'!$B$43:$D$43</c:f>
              <c:numCache>
                <c:formatCode>General</c:formatCode>
                <c:ptCount val="3"/>
                <c:pt idx="0">
                  <c:v>1.7594166666666664</c:v>
                </c:pt>
                <c:pt idx="1">
                  <c:v>1.7294999999999998</c:v>
                </c:pt>
                <c:pt idx="2">
                  <c:v>0.25416666666666665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C2-DF4B-8999-0806AF9334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9037136"/>
        <c:axId val="1189033328"/>
      </c:barChart>
      <c:catAx>
        <c:axId val="11890371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en-US" sz="1200" b="0" dirty="0"/>
                  <a:t>Treatment (ng/mL + IU/mL )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189033328"/>
        <c:crosses val="autoZero"/>
        <c:auto val="1"/>
        <c:lblAlgn val="ctr"/>
        <c:lblOffset val="100"/>
        <c:noMultiLvlLbl val="0"/>
      </c:catAx>
      <c:valAx>
        <c:axId val="118903332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 b="0"/>
                </a:pPr>
                <a:r>
                  <a:rPr lang="en-US" sz="1200" b="0"/>
                  <a:t>Absorbance (490 </a:t>
                </a:r>
                <a:r>
                  <a:rPr lang="el-GR" sz="1200" b="0"/>
                  <a:t>λ)</a:t>
                </a:r>
              </a:p>
            </c:rich>
          </c:tx>
          <c:layout>
            <c:manualLayout>
              <c:xMode val="edge"/>
              <c:yMode val="edge"/>
              <c:x val="2.2935523268195666E-2"/>
              <c:y val="0.2734557624000491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1890371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3496291839236163"/>
          <c:y val="2.2788160590265803E-2"/>
          <c:w val="0.17592705228464636"/>
          <c:h val="0.11746815134099618"/>
        </c:manualLayout>
      </c:layout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'[Chart in Microsoft PowerPoint]Sheet1'!$D$16:$D$19</c:f>
                <c:numCache>
                  <c:formatCode>General</c:formatCode>
                  <c:ptCount val="2"/>
                  <c:pt idx="0">
                    <c:v>0.47299999999999998</c:v>
                  </c:pt>
                  <c:pt idx="1">
                    <c:v>0.89500000000000002</c:v>
                  </c:pt>
                </c:numCache>
                <c:extLst/>
              </c:numRef>
            </c:plus>
            <c:minus>
              <c:numRef>
                <c:f>'[Chart in Microsoft PowerPoint]Sheet1'!$D$16:$D$19</c:f>
                <c:numCache>
                  <c:formatCode>General</c:formatCode>
                  <c:ptCount val="2"/>
                  <c:pt idx="0">
                    <c:v>0.47299999999999998</c:v>
                  </c:pt>
                  <c:pt idx="1">
                    <c:v>0.89500000000000002</c:v>
                  </c:pt>
                </c:numCache>
                <c:extLst/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'[Chart in Microsoft PowerPoint]Sheet1'!$F$16:$F$19</c:f>
              <c:strCache>
                <c:ptCount val="2"/>
                <c:pt idx="0">
                  <c:v>Glass                naked probe</c:v>
                </c:pt>
                <c:pt idx="1">
                  <c:v>Glass                      L-selectin</c:v>
                </c:pt>
              </c:strCache>
              <c:extLst/>
            </c:strRef>
          </c:cat>
          <c:val>
            <c:numRef>
              <c:f>'[Chart in Microsoft PowerPoint]Sheet1'!$B$16:$B$19</c:f>
              <c:numCache>
                <c:formatCode>General</c:formatCode>
                <c:ptCount val="2"/>
                <c:pt idx="0">
                  <c:v>9.0287600000000001</c:v>
                </c:pt>
                <c:pt idx="1">
                  <c:v>10.520099999999999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721-4891-8C7B-13AF25C4F5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80667039"/>
        <c:axId val="1865531583"/>
      </c:barChart>
      <c:catAx>
        <c:axId val="1880667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5531583"/>
        <c:crosses val="autoZero"/>
        <c:auto val="1"/>
        <c:lblAlgn val="ctr"/>
        <c:lblOffset val="100"/>
        <c:noMultiLvlLbl val="0"/>
      </c:catAx>
      <c:valAx>
        <c:axId val="1865531583"/>
        <c:scaling>
          <c:orientation val="minMax"/>
          <c:max val="2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aseline="0" dirty="0">
                    <a:solidFill>
                      <a:sysClr val="windowText" lastClr="000000"/>
                    </a:solidFill>
                    <a:latin typeface="+mn-lt"/>
                    <a:cs typeface="+mn-cs"/>
                  </a:rPr>
                  <a:t>Adhesion Force (</a:t>
                </a:r>
                <a:r>
                  <a:rPr lang="en-GB" sz="1200" baseline="0" dirty="0" err="1">
                    <a:solidFill>
                      <a:sysClr val="windowText" lastClr="000000"/>
                    </a:solidFill>
                    <a:latin typeface="+mn-lt"/>
                    <a:cs typeface="+mn-cs"/>
                  </a:rPr>
                  <a:t>pN</a:t>
                </a:r>
                <a:r>
                  <a:rPr lang="en-GB" sz="1200" baseline="0" dirty="0">
                    <a:solidFill>
                      <a:sysClr val="windowText" lastClr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endParaRPr lang="en-GB" sz="1200" dirty="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0667039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Sheet1!$D$22:$D$23</c:f>
                <c:numCache>
                  <c:formatCode>General</c:formatCode>
                  <c:ptCount val="2"/>
                  <c:pt idx="0">
                    <c:v>4.8500000000000001E-3</c:v>
                  </c:pt>
                  <c:pt idx="1">
                    <c:v>1.8700000000000001E-2</c:v>
                  </c:pt>
                </c:numCache>
              </c:numRef>
            </c:plus>
            <c:minus>
              <c:numRef>
                <c:f>Sheet1!$D$22:$D$23</c:f>
                <c:numCache>
                  <c:formatCode>General</c:formatCode>
                  <c:ptCount val="2"/>
                  <c:pt idx="0">
                    <c:v>4.8500000000000001E-3</c:v>
                  </c:pt>
                  <c:pt idx="1">
                    <c:v>1.8700000000000001E-2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Sheet1!$F$16:$F$19</c:f>
              <c:strCache>
                <c:ptCount val="4"/>
                <c:pt idx="0">
                  <c:v>Glass                     naked probe</c:v>
                </c:pt>
                <c:pt idx="1">
                  <c:v>Glass                      L-selectin</c:v>
                </c:pt>
                <c:pt idx="2">
                  <c:v>HEC-1B F</c:v>
                </c:pt>
                <c:pt idx="3">
                  <c:v>HEC-1A F</c:v>
                </c:pt>
              </c:strCache>
            </c:strRef>
          </c:cat>
          <c:val>
            <c:numRef>
              <c:f>Sheet1!$B$22:$B$23</c:f>
              <c:numCache>
                <c:formatCode>General</c:formatCode>
                <c:ptCount val="2"/>
                <c:pt idx="0">
                  <c:v>0.4733</c:v>
                </c:pt>
                <c:pt idx="1">
                  <c:v>0.53469999999999995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9E-4FDD-9C74-96DBF6371B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80667039"/>
        <c:axId val="1865531583"/>
      </c:barChart>
      <c:catAx>
        <c:axId val="1880667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5531583"/>
        <c:crosses val="autoZero"/>
        <c:auto val="1"/>
        <c:lblAlgn val="ctr"/>
        <c:lblOffset val="100"/>
        <c:noMultiLvlLbl val="0"/>
      </c:catAx>
      <c:valAx>
        <c:axId val="1865531583"/>
        <c:scaling>
          <c:orientation val="minMax"/>
          <c:max val="0.70000000000000007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aseline="0" dirty="0">
                    <a:solidFill>
                      <a:sysClr val="windowText" lastClr="000000"/>
                    </a:solidFill>
                    <a:latin typeface="+mn-lt"/>
                    <a:cs typeface="+mn-cs"/>
                  </a:rPr>
                  <a:t>Distance (</a:t>
                </a:r>
                <a:r>
                  <a:rPr lang="el-GR" sz="1200" baseline="0" dirty="0">
                    <a:solidFill>
                      <a:sysClr val="windowText" lastClr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μ</a:t>
                </a:r>
                <a:r>
                  <a:rPr lang="en-GB" sz="1200" baseline="0" dirty="0">
                    <a:solidFill>
                      <a:sysClr val="windowText" lastClr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m)</a:t>
                </a:r>
                <a:endParaRPr lang="en-GB" sz="1200" dirty="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0667039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Sheet1!$D$22:$D$23</c:f>
                <c:numCache>
                  <c:formatCode>General</c:formatCode>
                  <c:ptCount val="2"/>
                  <c:pt idx="0">
                    <c:v>1.7177736891057688E-2</c:v>
                  </c:pt>
                  <c:pt idx="1">
                    <c:v>1.2364553120775466E-2</c:v>
                  </c:pt>
                </c:numCache>
              </c:numRef>
            </c:plus>
            <c:minus>
              <c:numRef>
                <c:f>Sheet1!$D$22:$D$23</c:f>
                <c:numCache>
                  <c:formatCode>General</c:formatCode>
                  <c:ptCount val="2"/>
                  <c:pt idx="0">
                    <c:v>1.7177736891057688E-2</c:v>
                  </c:pt>
                  <c:pt idx="1">
                    <c:v>1.2364553120775466E-2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Sheet1!$F$16:$F$19</c:f>
              <c:strCache>
                <c:ptCount val="4"/>
                <c:pt idx="0">
                  <c:v>HEC-1B       GAPDH</c:v>
                </c:pt>
                <c:pt idx="1">
                  <c:v>HEC-1A       GAPDH</c:v>
                </c:pt>
                <c:pt idx="2">
                  <c:v>HEC-1B F</c:v>
                </c:pt>
                <c:pt idx="3">
                  <c:v>HEC-1A F</c:v>
                </c:pt>
              </c:strCache>
            </c:strRef>
          </c:cat>
          <c:val>
            <c:numRef>
              <c:f>Sheet1!$B$22:$B$23</c:f>
              <c:numCache>
                <c:formatCode>General</c:formatCode>
                <c:ptCount val="2"/>
                <c:pt idx="0">
                  <c:v>0.57886097554877969</c:v>
                </c:pt>
                <c:pt idx="1">
                  <c:v>0.37655357932098743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E9-44E9-8BEB-13CA4EAD6E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80667039"/>
        <c:axId val="1865531583"/>
      </c:barChart>
      <c:catAx>
        <c:axId val="1880667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5531583"/>
        <c:crosses val="autoZero"/>
        <c:auto val="1"/>
        <c:lblAlgn val="ctr"/>
        <c:lblOffset val="100"/>
        <c:noMultiLvlLbl val="0"/>
      </c:catAx>
      <c:valAx>
        <c:axId val="1865531583"/>
        <c:scaling>
          <c:orientation val="minMax"/>
          <c:max val="0.70000000000000007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aseline="0" dirty="0">
                    <a:solidFill>
                      <a:sysClr val="windowText" lastClr="000000"/>
                    </a:solidFill>
                    <a:latin typeface="+mn-lt"/>
                    <a:cs typeface="+mn-cs"/>
                  </a:rPr>
                  <a:t>Distance (</a:t>
                </a:r>
                <a:r>
                  <a:rPr lang="en-GB" sz="1200" baseline="0" dirty="0" err="1">
                    <a:solidFill>
                      <a:sysClr val="windowText" lastClr="000000"/>
                    </a:solidFill>
                    <a:latin typeface="+mn-lt"/>
                    <a:cs typeface="+mn-cs"/>
                  </a:rPr>
                  <a:t>μm</a:t>
                </a:r>
                <a:r>
                  <a:rPr lang="en-GB" sz="1200" baseline="0" dirty="0">
                    <a:solidFill>
                      <a:sysClr val="windowText" lastClr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endParaRPr lang="en-GB" sz="1200" dirty="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0667039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Sheet1!$D$22:$D$23</c:f>
                <c:numCache>
                  <c:formatCode>General</c:formatCode>
                  <c:ptCount val="2"/>
                  <c:pt idx="0">
                    <c:v>4.1537189732461712</c:v>
                  </c:pt>
                  <c:pt idx="1">
                    <c:v>4.8891868747716787</c:v>
                  </c:pt>
                </c:numCache>
              </c:numRef>
            </c:plus>
            <c:minus>
              <c:numRef>
                <c:f>Sheet1!$D$22:$D$23</c:f>
                <c:numCache>
                  <c:formatCode>General</c:formatCode>
                  <c:ptCount val="2"/>
                  <c:pt idx="0">
                    <c:v>4.1537189732461712</c:v>
                  </c:pt>
                  <c:pt idx="1">
                    <c:v>4.8891868747716787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Sheet1!$F$16:$F$19</c:f>
              <c:strCache>
                <c:ptCount val="4"/>
                <c:pt idx="0">
                  <c:v>HEC-1B       GAPDH</c:v>
                </c:pt>
                <c:pt idx="1">
                  <c:v>HEC-1A       GAPDH</c:v>
                </c:pt>
                <c:pt idx="2">
                  <c:v>HEC-1B F</c:v>
                </c:pt>
                <c:pt idx="3">
                  <c:v>HEC-1A F</c:v>
                </c:pt>
              </c:strCache>
            </c:strRef>
          </c:cat>
          <c:val>
            <c:numRef>
              <c:f>Sheet1!$B$22:$B$23</c:f>
              <c:numCache>
                <c:formatCode>General</c:formatCode>
                <c:ptCount val="2"/>
                <c:pt idx="0">
                  <c:v>239.81109999999984</c:v>
                </c:pt>
                <c:pt idx="1">
                  <c:v>201.10307530864182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B4-4A73-A8B7-2F6288846D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80667039"/>
        <c:axId val="1865531583"/>
      </c:barChart>
      <c:catAx>
        <c:axId val="1880667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5531583"/>
        <c:crosses val="autoZero"/>
        <c:auto val="1"/>
        <c:lblAlgn val="ctr"/>
        <c:lblOffset val="100"/>
        <c:noMultiLvlLbl val="0"/>
      </c:catAx>
      <c:valAx>
        <c:axId val="1865531583"/>
        <c:scaling>
          <c:orientation val="minMax"/>
          <c:max val="3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aseline="0" dirty="0">
                    <a:solidFill>
                      <a:sysClr val="windowText" lastClr="000000"/>
                    </a:solidFill>
                    <a:latin typeface="+mn-lt"/>
                    <a:cs typeface="+mn-cs"/>
                  </a:rPr>
                  <a:t>Adhesion Force (</a:t>
                </a:r>
                <a:r>
                  <a:rPr lang="en-GB" sz="1200" baseline="0" dirty="0" err="1">
                    <a:solidFill>
                      <a:sysClr val="windowText" lastClr="000000"/>
                    </a:solidFill>
                    <a:latin typeface="+mn-lt"/>
                    <a:cs typeface="+mn-cs"/>
                  </a:rPr>
                  <a:t>pN</a:t>
                </a:r>
                <a:r>
                  <a:rPr lang="en-GB" sz="1200" baseline="0" dirty="0">
                    <a:solidFill>
                      <a:sysClr val="windowText" lastClr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endParaRPr lang="en-GB" sz="1200" dirty="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0667039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706610892388453"/>
          <c:y val="5.2898040621807467E-2"/>
          <c:w val="0.68786806922572186"/>
          <c:h val="0.61266838591156425"/>
        </c:manualLayout>
      </c:layout>
      <c:lineChart>
        <c:grouping val="standard"/>
        <c:varyColors val="0"/>
        <c:ser>
          <c:idx val="0"/>
          <c:order val="0"/>
          <c:tx>
            <c:v>HEC-1B Control</c:v>
          </c:tx>
          <c:spPr>
            <a:ln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'[Chart in Microsoft PowerPoint]Sheet1'!$AA$36:$AJ$36</c:f>
              <c:strCache>
                <c:ptCount val="10"/>
                <c:pt idx="0">
                  <c:v>95-195</c:v>
                </c:pt>
                <c:pt idx="1">
                  <c:v>195-295</c:v>
                </c:pt>
                <c:pt idx="2">
                  <c:v>295-395</c:v>
                </c:pt>
                <c:pt idx="3">
                  <c:v>395-495</c:v>
                </c:pt>
                <c:pt idx="4">
                  <c:v>495-595</c:v>
                </c:pt>
                <c:pt idx="5">
                  <c:v>595-695</c:v>
                </c:pt>
                <c:pt idx="6">
                  <c:v>695-795</c:v>
                </c:pt>
                <c:pt idx="7">
                  <c:v>795-895</c:v>
                </c:pt>
                <c:pt idx="8">
                  <c:v>895-995</c:v>
                </c:pt>
                <c:pt idx="9">
                  <c:v>&lt; 995</c:v>
                </c:pt>
              </c:strCache>
            </c:strRef>
          </c:cat>
          <c:val>
            <c:numRef>
              <c:f>'[Chart in Microsoft PowerPoint]Sheet1'!$AA$38:$AJ$38</c:f>
              <c:numCache>
                <c:formatCode>General</c:formatCode>
                <c:ptCount val="10"/>
                <c:pt idx="0">
                  <c:v>0.34288747346072185</c:v>
                </c:pt>
                <c:pt idx="1">
                  <c:v>0.50106157112526539</c:v>
                </c:pt>
                <c:pt idx="2">
                  <c:v>9.7664543524416142E-2</c:v>
                </c:pt>
                <c:pt idx="3">
                  <c:v>4.6709129511677279E-2</c:v>
                </c:pt>
                <c:pt idx="4">
                  <c:v>7.4309978768577496E-3</c:v>
                </c:pt>
                <c:pt idx="5">
                  <c:v>2.1231422505307855E-3</c:v>
                </c:pt>
                <c:pt idx="6">
                  <c:v>0</c:v>
                </c:pt>
                <c:pt idx="7">
                  <c:v>1.0615711252653928E-3</c:v>
                </c:pt>
                <c:pt idx="8">
                  <c:v>1.0615711252653928E-3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12-4D9D-863B-AE78336D2092}"/>
            </c:ext>
          </c:extLst>
        </c:ser>
        <c:ser>
          <c:idx val="1"/>
          <c:order val="1"/>
          <c:tx>
            <c:v>HEC-1A Control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val>
            <c:numRef>
              <c:f>'[Chart in Microsoft PowerPoint]Sheet1'!$AA$37:$AJ$37</c:f>
              <c:numCache>
                <c:formatCode>General</c:formatCode>
                <c:ptCount val="10"/>
                <c:pt idx="0">
                  <c:v>0.19378427787934185</c:v>
                </c:pt>
                <c:pt idx="1">
                  <c:v>0.63162705667276053</c:v>
                </c:pt>
                <c:pt idx="2">
                  <c:v>0.10237659963436929</c:v>
                </c:pt>
                <c:pt idx="3">
                  <c:v>5.3930530164533821E-2</c:v>
                </c:pt>
                <c:pt idx="4">
                  <c:v>1.3711151736745886E-2</c:v>
                </c:pt>
                <c:pt idx="5">
                  <c:v>0</c:v>
                </c:pt>
                <c:pt idx="6">
                  <c:v>4.570383912248629E-3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12-4D9D-863B-AE78336D2092}"/>
            </c:ext>
          </c:extLst>
        </c:ser>
        <c:ser>
          <c:idx val="2"/>
          <c:order val="2"/>
          <c:tx>
            <c:v>HEC-1B siRNA</c:v>
          </c:tx>
          <c:spPr>
            <a:ln>
              <a:solidFill>
                <a:schemeClr val="tx1"/>
              </a:solidFill>
              <a:prstDash val="dash"/>
            </a:ln>
          </c:spPr>
          <c:marker>
            <c:symbol val="none"/>
          </c:marker>
          <c:val>
            <c:numRef>
              <c:f>'[Chart in Microsoft PowerPoint]Sheet1'!$AA$43:$AJ$43</c:f>
              <c:numCache>
                <c:formatCode>General</c:formatCode>
                <c:ptCount val="10"/>
                <c:pt idx="0">
                  <c:v>0.75155279503105588</c:v>
                </c:pt>
                <c:pt idx="1">
                  <c:v>0.17391304347826086</c:v>
                </c:pt>
                <c:pt idx="2">
                  <c:v>4.9689440993788817E-2</c:v>
                </c:pt>
                <c:pt idx="3">
                  <c:v>0</c:v>
                </c:pt>
                <c:pt idx="4">
                  <c:v>1.2422360248447204E-2</c:v>
                </c:pt>
                <c:pt idx="5">
                  <c:v>6.2111801242236021E-3</c:v>
                </c:pt>
                <c:pt idx="6">
                  <c:v>6.2111801242236021E-3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F12-4D9D-863B-AE78336D2092}"/>
            </c:ext>
          </c:extLst>
        </c:ser>
        <c:ser>
          <c:idx val="3"/>
          <c:order val="3"/>
          <c:tx>
            <c:v>HEC-1A siRNA</c:v>
          </c:tx>
          <c:spPr>
            <a:ln>
              <a:solidFill>
                <a:schemeClr val="bg1">
                  <a:lumMod val="50000"/>
                </a:schemeClr>
              </a:solidFill>
              <a:prstDash val="dash"/>
            </a:ln>
          </c:spPr>
          <c:marker>
            <c:symbol val="none"/>
          </c:marker>
          <c:val>
            <c:numRef>
              <c:f>'[Chart in Microsoft PowerPoint]Sheet1'!$AA$44:$AJ$44</c:f>
              <c:numCache>
                <c:formatCode>General</c:formatCode>
                <c:ptCount val="10"/>
                <c:pt idx="0">
                  <c:v>0.88888888888888884</c:v>
                </c:pt>
                <c:pt idx="1">
                  <c:v>7.407407407407407E-2</c:v>
                </c:pt>
                <c:pt idx="2">
                  <c:v>1.8518518518518517E-2</c:v>
                </c:pt>
                <c:pt idx="3">
                  <c:v>1.8518518518518517E-2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F12-4D9D-863B-AE78336D20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1856472"/>
        <c:axId val="2131853480"/>
      </c:lineChart>
      <c:catAx>
        <c:axId val="21318564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en-GB" sz="1200" b="0" dirty="0"/>
                  <a:t>Snap</a:t>
                </a:r>
                <a:r>
                  <a:rPr lang="en-GB" sz="1200" b="0" baseline="0" dirty="0"/>
                  <a:t> off Force (</a:t>
                </a:r>
                <a:r>
                  <a:rPr lang="en-GB" sz="1200" b="0" baseline="0" dirty="0" err="1"/>
                  <a:t>pN</a:t>
                </a:r>
                <a:r>
                  <a:rPr lang="en-GB" sz="1200" b="0" baseline="0" dirty="0"/>
                  <a:t>)</a:t>
                </a:r>
                <a:endParaRPr lang="en-GB" sz="1200" b="0" dirty="0"/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5400000" vert="horz"/>
          <a:lstStyle/>
          <a:p>
            <a:pPr>
              <a:defRPr sz="1200"/>
            </a:pPr>
            <a:endParaRPr lang="en-US"/>
          </a:p>
        </c:txPr>
        <c:crossAx val="2131853480"/>
        <c:crosses val="autoZero"/>
        <c:auto val="1"/>
        <c:lblAlgn val="ctr"/>
        <c:lblOffset val="100"/>
        <c:noMultiLvlLbl val="0"/>
      </c:catAx>
      <c:valAx>
        <c:axId val="213185348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en-GB" sz="1200" b="0" dirty="0"/>
                  <a:t>Normalised</a:t>
                </a:r>
                <a:r>
                  <a:rPr lang="en-GB" sz="1200" b="0" baseline="0" dirty="0"/>
                  <a:t> Frequency</a:t>
                </a:r>
                <a:endParaRPr lang="en-GB" sz="1200" b="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21318564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922593772116063"/>
          <c:y val="4.6407512626262623E-2"/>
          <c:w val="0.25260403397027603"/>
          <c:h val="0.2251173139158576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093559891910571E-2"/>
          <c:y val="5.5436507936507937E-2"/>
          <c:w val="0.76233541783914405"/>
          <c:h val="0.80805634920634917"/>
        </c:manualLayout>
      </c:layout>
      <c:lineChart>
        <c:grouping val="standard"/>
        <c:varyColors val="0"/>
        <c:ser>
          <c:idx val="0"/>
          <c:order val="0"/>
          <c:tx>
            <c:v>Control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'T1 Dist'!$R$3:$R$22</c:f>
              <c:numCache>
                <c:formatCode>General</c:formatCode>
                <c:ptCount val="2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</c:numCache>
            </c:numRef>
          </c:cat>
          <c:val>
            <c:numRef>
              <c:f>'T1 Dist'!$W$3:$W$22</c:f>
              <c:numCache>
                <c:formatCode>General</c:formatCode>
                <c:ptCount val="20"/>
                <c:pt idx="0">
                  <c:v>1</c:v>
                </c:pt>
                <c:pt idx="1">
                  <c:v>1.0953545232273838</c:v>
                </c:pt>
                <c:pt idx="2">
                  <c:v>1.7970660146699267</c:v>
                </c:pt>
                <c:pt idx="3">
                  <c:v>1.6748166259168704</c:v>
                </c:pt>
                <c:pt idx="4">
                  <c:v>1.4621026894865525</c:v>
                </c:pt>
                <c:pt idx="5">
                  <c:v>1.5134474327628362</c:v>
                </c:pt>
                <c:pt idx="6">
                  <c:v>1.2273838630806846</c:v>
                </c:pt>
                <c:pt idx="7">
                  <c:v>0.90709046454767728</c:v>
                </c:pt>
                <c:pt idx="8">
                  <c:v>0.58190709046454769</c:v>
                </c:pt>
                <c:pt idx="9">
                  <c:v>0.32762836185819072</c:v>
                </c:pt>
                <c:pt idx="10">
                  <c:v>0.22738386308068459</c:v>
                </c:pt>
                <c:pt idx="11">
                  <c:v>0.12224938875305623</c:v>
                </c:pt>
                <c:pt idx="12">
                  <c:v>8.8019559902200492E-2</c:v>
                </c:pt>
                <c:pt idx="13">
                  <c:v>3.9119804400977995E-2</c:v>
                </c:pt>
                <c:pt idx="14">
                  <c:v>2.4449877750611249E-2</c:v>
                </c:pt>
                <c:pt idx="15">
                  <c:v>1.4669926650366748E-2</c:v>
                </c:pt>
                <c:pt idx="16">
                  <c:v>4.8899755501222494E-3</c:v>
                </c:pt>
                <c:pt idx="17">
                  <c:v>0</c:v>
                </c:pt>
                <c:pt idx="18">
                  <c:v>2.4449877750611247E-3</c:v>
                </c:pt>
                <c:pt idx="1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B1-47FD-BE16-770E260E6924}"/>
            </c:ext>
          </c:extLst>
        </c:ser>
        <c:ser>
          <c:idx val="1"/>
          <c:order val="1"/>
          <c:tx>
            <c:v>Model 1</c:v>
          </c:tx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'T1 Dist'!$R$3:$R$22</c:f>
              <c:numCache>
                <c:formatCode>General</c:formatCode>
                <c:ptCount val="2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</c:numCache>
            </c:numRef>
          </c:cat>
          <c:val>
            <c:numRef>
              <c:f>'T1 Dist'!$X$3:$X$22</c:f>
              <c:numCache>
                <c:formatCode>General</c:formatCode>
                <c:ptCount val="20"/>
                <c:pt idx="0">
                  <c:v>1</c:v>
                </c:pt>
                <c:pt idx="1">
                  <c:v>0.75019334880123745</c:v>
                </c:pt>
                <c:pt idx="2">
                  <c:v>1.3047177107501933</c:v>
                </c:pt>
                <c:pt idx="3">
                  <c:v>1.1616395978344933</c:v>
                </c:pt>
                <c:pt idx="4">
                  <c:v>0.85924207269914932</c:v>
                </c:pt>
                <c:pt idx="5">
                  <c:v>0.58313998453209592</c:v>
                </c:pt>
                <c:pt idx="6">
                  <c:v>0.35885537509667442</c:v>
                </c:pt>
                <c:pt idx="7">
                  <c:v>0.23047177107501934</c:v>
                </c:pt>
                <c:pt idx="8">
                  <c:v>0.15467904098994587</c:v>
                </c:pt>
                <c:pt idx="9">
                  <c:v>0.12606341840680588</c:v>
                </c:pt>
                <c:pt idx="10">
                  <c:v>0.102861562258314</c:v>
                </c:pt>
                <c:pt idx="11">
                  <c:v>6.7285382830626447E-2</c:v>
                </c:pt>
                <c:pt idx="12">
                  <c:v>4.563031709203403E-2</c:v>
                </c:pt>
                <c:pt idx="13">
                  <c:v>2.3975251353441609E-2</c:v>
                </c:pt>
                <c:pt idx="14">
                  <c:v>1.6241299303944315E-2</c:v>
                </c:pt>
                <c:pt idx="15">
                  <c:v>1.237432327919567E-2</c:v>
                </c:pt>
                <c:pt idx="16">
                  <c:v>7.7339520494972931E-3</c:v>
                </c:pt>
                <c:pt idx="17">
                  <c:v>5.4137664346481052E-3</c:v>
                </c:pt>
                <c:pt idx="18">
                  <c:v>3.8669760247486465E-3</c:v>
                </c:pt>
                <c:pt idx="1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B1-47FD-BE16-770E260E6924}"/>
            </c:ext>
          </c:extLst>
        </c:ser>
        <c:ser>
          <c:idx val="2"/>
          <c:order val="2"/>
          <c:tx>
            <c:v>Model 2</c:v>
          </c:tx>
          <c:spPr>
            <a:ln w="28575" cap="rnd">
              <a:solidFill>
                <a:schemeClr val="bg1">
                  <a:lumMod val="5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'T1 Dist'!$R$3:$R$22</c:f>
              <c:numCache>
                <c:formatCode>General</c:formatCode>
                <c:ptCount val="2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</c:numCache>
            </c:numRef>
          </c:cat>
          <c:val>
            <c:numRef>
              <c:f>'T1 Dist'!$Y$3:$Y$22</c:f>
              <c:numCache>
                <c:formatCode>General</c:formatCode>
                <c:ptCount val="20"/>
                <c:pt idx="0">
                  <c:v>1</c:v>
                </c:pt>
                <c:pt idx="1">
                  <c:v>0.38386090057958094</c:v>
                </c:pt>
                <c:pt idx="2">
                  <c:v>0.43958983504235399</c:v>
                </c:pt>
                <c:pt idx="3">
                  <c:v>0.46678555506018726</c:v>
                </c:pt>
                <c:pt idx="4">
                  <c:v>0.55416852429781538</c:v>
                </c:pt>
                <c:pt idx="5">
                  <c:v>0.63753901025412396</c:v>
                </c:pt>
                <c:pt idx="6">
                  <c:v>0.5046812304948729</c:v>
                </c:pt>
                <c:pt idx="7">
                  <c:v>0.23316986179224253</c:v>
                </c:pt>
                <c:pt idx="8">
                  <c:v>0.12973695942933572</c:v>
                </c:pt>
                <c:pt idx="9">
                  <c:v>6.7766384306732055E-2</c:v>
                </c:pt>
                <c:pt idx="10">
                  <c:v>4.1908158716005353E-2</c:v>
                </c:pt>
                <c:pt idx="11">
                  <c:v>3.1208203299152922E-2</c:v>
                </c:pt>
                <c:pt idx="12">
                  <c:v>1.8279090503789567E-2</c:v>
                </c:pt>
                <c:pt idx="13">
                  <c:v>1.2483281319661168E-2</c:v>
                </c:pt>
                <c:pt idx="14">
                  <c:v>1.069995541685243E-2</c:v>
                </c:pt>
                <c:pt idx="15">
                  <c:v>7.5791350869371379E-3</c:v>
                </c:pt>
                <c:pt idx="16">
                  <c:v>2.229157378510923E-3</c:v>
                </c:pt>
                <c:pt idx="17">
                  <c:v>2.6749888542131075E-3</c:v>
                </c:pt>
                <c:pt idx="18">
                  <c:v>2.229157378510923E-3</c:v>
                </c:pt>
                <c:pt idx="19">
                  <c:v>8.9166295140436912E-4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DB1-47FD-BE16-770E260E69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91734096"/>
        <c:axId val="1391741168"/>
      </c:lineChart>
      <c:catAx>
        <c:axId val="1391734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396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1741168"/>
        <c:crosses val="autoZero"/>
        <c:auto val="1"/>
        <c:lblAlgn val="ctr"/>
        <c:lblOffset val="100"/>
        <c:noMultiLvlLbl val="0"/>
      </c:catAx>
      <c:valAx>
        <c:axId val="13917411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1734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4775155288589239"/>
          <c:y val="5.8292063492063485E-2"/>
          <c:w val="0.39630199877850392"/>
          <c:h val="0.335770899470899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'T1 Dist'!$D$2:$D$4956</cx:f>
        <cx:lvl ptCount="4955" formatCode="0.00E+00">
          <cx:pt idx="0">0.0044000000000000003</cx:pt>
          <cx:pt idx="1">0.0044000000000000003</cx:pt>
          <cx:pt idx="2">0.0048999999999999998</cx:pt>
          <cx:pt idx="3">0.0048999999999999998</cx:pt>
          <cx:pt idx="4">0.0054000000000000003</cx:pt>
          <cx:pt idx="5">0.0063</cx:pt>
          <cx:pt idx="6">0.0064000000000000003</cx:pt>
          <cx:pt idx="7">0.0064000000000000003</cx:pt>
          <cx:pt idx="8">0.0064000000000000003</cx:pt>
          <cx:pt idx="9">0.0067999999999999996</cx:pt>
          <cx:pt idx="10">0.0067999999999999996</cx:pt>
          <cx:pt idx="11">0.0068999999999999999</cx:pt>
          <cx:pt idx="12">0.0073000000000000001</cx:pt>
          <cx:pt idx="13">0.0078000000000000005</cx:pt>
          <cx:pt idx="14">0.0078000000000000005</cx:pt>
          <cx:pt idx="15">0.0078000000000000005</cx:pt>
          <cx:pt idx="16">0.0079000000000000008</cx:pt>
          <cx:pt idx="17">0.0079000000000000008</cx:pt>
          <cx:pt idx="18">0.0083000000000000001</cx:pt>
          <cx:pt idx="19">0.0084000000000000012</cx:pt>
          <cx:pt idx="20">0.0088000000000000005</cx:pt>
          <cx:pt idx="21">0.0091999999999999998</cx:pt>
          <cx:pt idx="22">0.0091999999999999998</cx:pt>
          <cx:pt idx="23">0.0091999999999999998</cx:pt>
          <cx:pt idx="24">0.009300000000000001</cx:pt>
          <cx:pt idx="25">0.009300000000000001</cx:pt>
          <cx:pt idx="26">0.009300000000000001</cx:pt>
          <cx:pt idx="27">0.0097000000000000003</cx:pt>
          <cx:pt idx="28">0.0097000000000000003</cx:pt>
          <cx:pt idx="29">0.0097999999999999997</cx:pt>
          <cx:pt idx="30">0.0097999999999999997</cx:pt>
          <cx:pt idx="31">0.0097999999999999997</cx:pt>
          <cx:pt idx="32">0.0097999999999999997</cx:pt>
          <cx:pt idx="33">0.0097999999999999997</cx:pt>
          <cx:pt idx="34">0.0103</cx:pt>
          <cx:pt idx="35">0.0103</cx:pt>
          <cx:pt idx="36">0.010700000000000001</cx:pt>
          <cx:pt idx="37">0.0112</cx:pt>
          <cx:pt idx="38">0.0112</cx:pt>
          <cx:pt idx="39">0.0112</cx:pt>
          <cx:pt idx="40">0.0112</cx:pt>
          <cx:pt idx="41">0.0112</cx:pt>
          <cx:pt idx="42">0.0112</cx:pt>
          <cx:pt idx="43">0.011300000000000001</cx:pt>
          <cx:pt idx="44">0.011300000000000001</cx:pt>
          <cx:pt idx="45">0.0117</cx:pt>
          <cx:pt idx="46">0.012200000000000001</cx:pt>
          <cx:pt idx="47">0.012200000000000001</cx:pt>
          <cx:pt idx="48">0.012200000000000001</cx:pt>
          <cx:pt idx="49">0.012200000000000001</cx:pt>
          <cx:pt idx="50">0.0123</cx:pt>
          <cx:pt idx="51">0.012699999999999999</cx:pt>
          <cx:pt idx="52">0.012699999999999999</cx:pt>
          <cx:pt idx="53">0.012699999999999999</cx:pt>
          <cx:pt idx="54">0.012699999999999999</cx:pt>
          <cx:pt idx="55">0.012699999999999999</cx:pt>
          <cx:pt idx="56">0.012699999999999999</cx:pt>
          <cx:pt idx="57">0.012699999999999999</cx:pt>
          <cx:pt idx="58">0.013100000000000001</cx:pt>
          <cx:pt idx="59">0.013200000000000002</cx:pt>
          <cx:pt idx="60">0.013200000000000002</cx:pt>
          <cx:pt idx="61">0.013200000000000002</cx:pt>
          <cx:pt idx="62">0.013200000000000002</cx:pt>
          <cx:pt idx="63">0.013200000000000002</cx:pt>
          <cx:pt idx="64">0.013599999999999999</cx:pt>
          <cx:pt idx="65">0.0137</cx:pt>
          <cx:pt idx="66">0.0137</cx:pt>
          <cx:pt idx="67">0.0137</cx:pt>
          <cx:pt idx="68">0.0137</cx:pt>
          <cx:pt idx="69">0.0137</cx:pt>
          <cx:pt idx="70">0.0137</cx:pt>
          <cx:pt idx="71">0.014100000000000001</cx:pt>
          <cx:pt idx="72">0.014200000000000001</cx:pt>
          <cx:pt idx="73">0.014200000000000001</cx:pt>
          <cx:pt idx="74">0.0146</cx:pt>
          <cx:pt idx="75">0.0147</cx:pt>
          <cx:pt idx="76">0.015100000000000001</cx:pt>
          <cx:pt idx="77">0.015100000000000001</cx:pt>
          <cx:pt idx="78">0.015100000000000001</cx:pt>
          <cx:pt idx="79">0.015200000000000002</cx:pt>
          <cx:pt idx="80">0.015600000000000001</cx:pt>
          <cx:pt idx="81">0.015600000000000001</cx:pt>
          <cx:pt idx="82">0.015600000000000001</cx:pt>
          <cx:pt idx="83">0.015700000000000002</cx:pt>
          <cx:pt idx="84">0.0166</cx:pt>
          <cx:pt idx="85">0.0166</cx:pt>
          <cx:pt idx="86">0.017100000000000001</cx:pt>
          <cx:pt idx="87">0.017100000000000001</cx:pt>
          <cx:pt idx="88">0.017100000000000001</cx:pt>
          <cx:pt idx="89">0.017500000000000002</cx:pt>
          <cx:pt idx="90">0.017500000000000002</cx:pt>
          <cx:pt idx="91">0.017500000000000002</cx:pt>
          <cx:pt idx="92">0.017600000000000001</cx:pt>
          <cx:pt idx="93">0.017600000000000001</cx:pt>
          <cx:pt idx="94">0.018600000000000002</cx:pt>
          <cx:pt idx="95">0.018600000000000002</cx:pt>
          <cx:pt idx="96">0.018600000000000002</cx:pt>
          <cx:pt idx="97">0.019000000000000003</cx:pt>
          <cx:pt idx="98">0.019000000000000003</cx:pt>
          <cx:pt idx="99">0.019000000000000003</cx:pt>
          <cx:pt idx="100">0.019099999999999999</cx:pt>
          <cx:pt idx="101">0.0195</cx:pt>
          <cx:pt idx="102">0.0195</cx:pt>
          <cx:pt idx="103">0.0195</cx:pt>
          <cx:pt idx="104">0.019599999999999999</cx:pt>
          <cx:pt idx="105">0.019599999999999999</cx:pt>
          <cx:pt idx="106">0.019599999999999999</cx:pt>
          <cx:pt idx="107">0.019599999999999999</cx:pt>
          <cx:pt idx="108">0.02</cx:pt>
          <cx:pt idx="109">0.02</cx:pt>
          <cx:pt idx="110">0.02</cx:pt>
          <cx:pt idx="111">0.020500000000000001</cx:pt>
          <cx:pt idx="112">0.020500000000000001</cx:pt>
          <cx:pt idx="113">0.020500000000000001</cx:pt>
          <cx:pt idx="114">0.0206</cx:pt>
          <cx:pt idx="115">0.021000000000000001</cx:pt>
          <cx:pt idx="116">0.021000000000000001</cx:pt>
          <cx:pt idx="117">0.021500000000000002</cx:pt>
          <cx:pt idx="118">0.021500000000000002</cx:pt>
          <cx:pt idx="119">0.021500000000000002</cx:pt>
          <cx:pt idx="120">0.021500000000000002</cx:pt>
          <cx:pt idx="121">0.021500000000000002</cx:pt>
          <cx:pt idx="122">0.021500000000000002</cx:pt>
          <cx:pt idx="123">0.021500000000000002</cx:pt>
          <cx:pt idx="124">0.021500000000000002</cx:pt>
          <cx:pt idx="125">0.0224</cx:pt>
          <cx:pt idx="126">0.0224</cx:pt>
          <cx:pt idx="127">0.0224</cx:pt>
          <cx:pt idx="128">0.022499999999999999</cx:pt>
          <cx:pt idx="129">0.022499999999999999</cx:pt>
          <cx:pt idx="130">0.0229</cx:pt>
          <cx:pt idx="131">0.023000000000000003</cx:pt>
          <cx:pt idx="132">0.023000000000000003</cx:pt>
          <cx:pt idx="133">0.023400000000000001</cx:pt>
          <cx:pt idx="134">0.023400000000000001</cx:pt>
          <cx:pt idx="135">0.023400000000000001</cx:pt>
          <cx:pt idx="136">0.0235</cx:pt>
          <cx:pt idx="137">0.0235</cx:pt>
          <cx:pt idx="138">0.023900000000000001</cx:pt>
          <cx:pt idx="139">0.023900000000000001</cx:pt>
          <cx:pt idx="140">0.024</cx:pt>
          <cx:pt idx="141">0.024400000000000002</cx:pt>
          <cx:pt idx="142">0.024400000000000002</cx:pt>
          <cx:pt idx="143">0.024400000000000002</cx:pt>
          <cx:pt idx="144">0.024400000000000002</cx:pt>
          <cx:pt idx="145">0.024400000000000002</cx:pt>
          <cx:pt idx="146">0.024900000000000002</cx:pt>
          <cx:pt idx="147">0.024900000000000002</cx:pt>
          <cx:pt idx="148">0.024900000000000002</cx:pt>
          <cx:pt idx="149">0.024900000000000002</cx:pt>
          <cx:pt idx="150">0.024900000000000002</cx:pt>
          <cx:pt idx="151">0.025399999999999999</cx:pt>
          <cx:pt idx="152">0.025399999999999999</cx:pt>
          <cx:pt idx="153">0.025399999999999999</cx:pt>
          <cx:pt idx="154">0.025399999999999999</cx:pt>
          <cx:pt idx="155">0.025399999999999999</cx:pt>
          <cx:pt idx="156">0.025399999999999999</cx:pt>
          <cx:pt idx="157">0.025399999999999999</cx:pt>
          <cx:pt idx="158">0.0258</cx:pt>
          <cx:pt idx="159">0.025900000000000003</cx:pt>
          <cx:pt idx="160">0.0263</cx:pt>
          <cx:pt idx="161">0.0263</cx:pt>
          <cx:pt idx="162">0.026400000000000003</cx:pt>
          <cx:pt idx="163">0.026400000000000003</cx:pt>
          <cx:pt idx="164">0.026400000000000003</cx:pt>
          <cx:pt idx="165">0.026400000000000003</cx:pt>
          <cx:pt idx="166">0.026400000000000003</cx:pt>
          <cx:pt idx="167">0.026800000000000001</cx:pt>
          <cx:pt idx="168">0.0269</cx:pt>
          <cx:pt idx="169">0.0269</cx:pt>
          <cx:pt idx="170">0.027300000000000001</cx:pt>
          <cx:pt idx="171">0.027300000000000001</cx:pt>
          <cx:pt idx="172">0.027300000000000001</cx:pt>
          <cx:pt idx="173">0.027800000000000002</cx:pt>
          <cx:pt idx="174">0.027800000000000002</cx:pt>
          <cx:pt idx="175">0.027800000000000002</cx:pt>
          <cx:pt idx="176">0.027900000000000001</cx:pt>
          <cx:pt idx="177">0.028299999999999999</cx:pt>
          <cx:pt idx="178">0.028299999999999999</cx:pt>
          <cx:pt idx="179">0.028299999999999999</cx:pt>
          <cx:pt idx="180">0.028299999999999999</cx:pt>
          <cx:pt idx="181">0.028800000000000003</cx:pt>
          <cx:pt idx="182">0.028800000000000003</cx:pt>
          <cx:pt idx="183">0.028900000000000002</cx:pt>
          <cx:pt idx="184">0.0292</cx:pt>
          <cx:pt idx="185">0.029300000000000003</cx:pt>
          <cx:pt idx="186">0.029300000000000003</cx:pt>
          <cx:pt idx="187">0.029300000000000003</cx:pt>
          <cx:pt idx="188">0.029300000000000003</cx:pt>
          <cx:pt idx="189">0.0298</cx:pt>
          <cx:pt idx="190">0.030200000000000001</cx:pt>
          <cx:pt idx="191">0.030200000000000001</cx:pt>
          <cx:pt idx="192">0.030300000000000001</cx:pt>
          <cx:pt idx="193">0.030300000000000001</cx:pt>
          <cx:pt idx="194">0.030300000000000001</cx:pt>
          <cx:pt idx="195">0.030699999999999998</cx:pt>
          <cx:pt idx="196">0.030699999999999998</cx:pt>
          <cx:pt idx="197">0.030699999999999998</cx:pt>
          <cx:pt idx="198">0.030800000000000001</cx:pt>
          <cx:pt idx="199">0.030800000000000001</cx:pt>
          <cx:pt idx="200">0.030800000000000001</cx:pt>
          <cx:pt idx="201">0.030800000000000001</cx:pt>
          <cx:pt idx="202">0.030800000000000001</cx:pt>
          <cx:pt idx="203">0.031300000000000001</cx:pt>
          <cx:pt idx="204">0.031300000000000001</cx:pt>
          <cx:pt idx="205">0.031300000000000001</cx:pt>
          <cx:pt idx="206">0.031699999999999999</cx:pt>
          <cx:pt idx="207">0.032199999999999999</cx:pt>
          <cx:pt idx="208">0.032199999999999999</cx:pt>
          <cx:pt idx="209">0.032199999999999999</cx:pt>
          <cx:pt idx="210">0.032199999999999999</cx:pt>
          <cx:pt idx="211">0.032199999999999999</cx:pt>
          <cx:pt idx="212">0.032199999999999999</cx:pt>
          <cx:pt idx="213">0.032199999999999999</cx:pt>
          <cx:pt idx="214">0.0327</cx:pt>
          <cx:pt idx="215">0.0327</cx:pt>
          <cx:pt idx="216">0.0327</cx:pt>
          <cx:pt idx="217">0.0332</cx:pt>
          <cx:pt idx="218">0.0332</cx:pt>
          <cx:pt idx="219">0.0332</cx:pt>
          <cx:pt idx="220">0.033700000000000001</cx:pt>
          <cx:pt idx="221">0.033700000000000001</cx:pt>
          <cx:pt idx="222">0.034599999999999999</cx:pt>
          <cx:pt idx="223">0.034599999999999999</cx:pt>
          <cx:pt idx="224">0.034599999999999999</cx:pt>
          <cx:pt idx="225">0.034700000000000002</cx:pt>
          <cx:pt idx="226">0.035200000000000002</cx:pt>
          <cx:pt idx="227">0.035200000000000002</cx:pt>
          <cx:pt idx="228">0.035200000000000002</cx:pt>
          <cx:pt idx="229">0.0356</cx:pt>
          <cx:pt idx="230">0.0356</cx:pt>
          <cx:pt idx="231">0.0356</cx:pt>
          <cx:pt idx="232">0.0356</cx:pt>
          <cx:pt idx="233">0.035700000000000003</cx:pt>
          <cx:pt idx="234">0.035700000000000003</cx:pt>
          <cx:pt idx="235">0.0361</cx:pt>
          <cx:pt idx="236">0.0361</cx:pt>
          <cx:pt idx="237">0.0361</cx:pt>
          <cx:pt idx="238">0.0361</cx:pt>
          <cx:pt idx="239">0.036600000000000001</cx:pt>
          <cx:pt idx="240">0.036600000000000001</cx:pt>
          <cx:pt idx="241">0.036600000000000001</cx:pt>
          <cx:pt idx="242">0.037100000000000001</cx:pt>
          <cx:pt idx="243">0.037100000000000001</cx:pt>
          <cx:pt idx="244">0.037600000000000001</cx:pt>
          <cx:pt idx="245">0.038100000000000002</cx:pt>
          <cx:pt idx="246">0.038100000000000002</cx:pt>
          <cx:pt idx="247">0.0385</cx:pt>
          <cx:pt idx="248">0.038600000000000002</cx:pt>
          <cx:pt idx="249">0.039</cx:pt>
          <cx:pt idx="250">0.039100000000000003</cx:pt>
          <cx:pt idx="251">0.039100000000000003</cx:pt>
          <cx:pt idx="252">0.039599999999999996</cx:pt>
          <cx:pt idx="253">0.039599999999999996</cx:pt>
          <cx:pt idx="254">0.040100000000000004</cx:pt>
          <cx:pt idx="255">0.040500000000000001</cx:pt>
          <cx:pt idx="256">0.040600000000000004</cx:pt>
          <cx:pt idx="257">0.041000000000000002</cx:pt>
          <cx:pt idx="258">0.041000000000000002</cx:pt>
          <cx:pt idx="259">0.041500000000000002</cx:pt>
          <cx:pt idx="260">0.041500000000000002</cx:pt>
          <cx:pt idx="261">0.0419</cx:pt>
          <cx:pt idx="262">0.042000000000000003</cx:pt>
          <cx:pt idx="263">0.042000000000000003</cx:pt>
          <cx:pt idx="264">0.042000000000000003</cx:pt>
          <cx:pt idx="265">0.042499999999999996</cx:pt>
          <cx:pt idx="266">0.042499999999999996</cx:pt>
          <cx:pt idx="267">0.042499999999999996</cx:pt>
          <cx:pt idx="268">0.042499999999999996</cx:pt>
          <cx:pt idx="269">0.042900000000000001</cx:pt>
          <cx:pt idx="270">0.042900000000000001</cx:pt>
          <cx:pt idx="271">0.042900000000000001</cx:pt>
          <cx:pt idx="272">0.043400000000000001</cx:pt>
          <cx:pt idx="273">0.043400000000000001</cx:pt>
          <cx:pt idx="274">0.043500000000000004</cx:pt>
          <cx:pt idx="275">0.043999999999999997</cx:pt>
          <cx:pt idx="276">0.044400000000000002</cx:pt>
          <cx:pt idx="277">0.044400000000000002</cx:pt>
          <cx:pt idx="278">0.044400000000000002</cx:pt>
          <cx:pt idx="279">0.044900000000000002</cx:pt>
          <cx:pt idx="280">0.045400000000000003</cx:pt>
          <cx:pt idx="281">0.045400000000000003</cx:pt>
          <cx:pt idx="282">0.045499999999999999</cx:pt>
          <cx:pt idx="283">0.045900000000000003</cx:pt>
          <cx:pt idx="284">0.045900000000000003</cx:pt>
          <cx:pt idx="285">0.046400000000000004</cx:pt>
          <cx:pt idx="286">0.046400000000000004</cx:pt>
          <cx:pt idx="287">0.046900000000000004</cx:pt>
          <cx:pt idx="288">0.046900000000000004</cx:pt>
          <cx:pt idx="289">0.047300000000000002</cx:pt>
          <cx:pt idx="290">0.047800000000000002</cx:pt>
          <cx:pt idx="291">0.047899999999999998</cx:pt>
          <cx:pt idx="292">0.047899999999999998</cx:pt>
          <cx:pt idx="293">0.049300000000000004</cx:pt>
          <cx:pt idx="294">0.049300000000000004</cx:pt>
          <cx:pt idx="295">0.049300000000000004</cx:pt>
          <cx:pt idx="296">0.049300000000000004</cx:pt>
          <cx:pt idx="297">0.049800000000000004</cx:pt>
          <cx:pt idx="298">0.050700000000000002</cx:pt>
          <cx:pt idx="299">0.050700000000000002</cx:pt>
          <cx:pt idx="300">0.050799999999999998</cx:pt>
          <cx:pt idx="301">0.050799999999999998</cx:pt>
          <cx:pt idx="302">0.051300000000000005</cx:pt>
          <cx:pt idx="303">0.051800000000000006</cx:pt>
          <cx:pt idx="304">0.051800000000000006</cx:pt>
          <cx:pt idx="305">0.052299999999999999</cx:pt>
          <cx:pt idx="306">0.052700000000000004</cx:pt>
          <cx:pt idx="307">0.052700000000000004</cx:pt>
          <cx:pt idx="308">0.053699999999999998</cx:pt>
          <cx:pt idx="309">0.054200000000000005</cx:pt>
          <cx:pt idx="310">0.054200000000000005</cx:pt>
          <cx:pt idx="311">0.056599999999999998</cx:pt>
          <cx:pt idx="312">0.0567</cx:pt>
          <cx:pt idx="313">0.057100000000000005</cx:pt>
          <cx:pt idx="314">0.057200000000000008</cx:pt>
          <cx:pt idx="315">0.058099999999999999</cx:pt>
          <cx:pt idx="316">0.058099999999999999</cx:pt>
          <cx:pt idx="317">0.059000000000000004</cx:pt>
          <cx:pt idx="318">0.0591</cx:pt>
          <cx:pt idx="319">0.060600000000000001</cx:pt>
          <cx:pt idx="320">0.060600000000000001</cx:pt>
          <cx:pt idx="321">0.060600000000000001</cx:pt>
          <cx:pt idx="322">0.061000000000000006</cx:pt>
          <cx:pt idx="323">0.061100000000000002</cx:pt>
          <cx:pt idx="324">0.062</cx:pt>
          <cx:pt idx="325">0.0625</cx:pt>
          <cx:pt idx="326">0.063500000000000015</cx:pt>
          <cx:pt idx="327">0.063500000000000015</cx:pt>
          <cx:pt idx="328">0.064000000000000001</cx:pt>
          <cx:pt idx="329">0.064500000000000002</cx:pt>
          <cx:pt idx="330">0.064500000000000002</cx:pt>
          <cx:pt idx="331">0.0654</cx:pt>
          <cx:pt idx="332">0.065500000000000003</cx:pt>
          <cx:pt idx="333">0.0659</cx:pt>
          <cx:pt idx="334">0.066400000000000001</cx:pt>
          <cx:pt idx="335">0.066400000000000001</cx:pt>
          <cx:pt idx="336">0.066400000000000001</cx:pt>
          <cx:pt idx="337">0.066900000000000001</cx:pt>
          <cx:pt idx="338">0.0688</cx:pt>
          <cx:pt idx="339">0.069300000000000014</cx:pt>
          <cx:pt idx="340">0.069400000000000003</cx:pt>
          <cx:pt idx="341">0.069400000000000003</cx:pt>
          <cx:pt idx="342">0.070800000000000002</cx:pt>
          <cx:pt idx="343">0.071300000000000002</cx:pt>
          <cx:pt idx="344">0.071300000000000002</cx:pt>
          <cx:pt idx="345">0.072300000000000003</cx:pt>
          <cx:pt idx="346">0.072800000000000004</cx:pt>
          <cx:pt idx="347">0.072800000000000004</cx:pt>
          <cx:pt idx="348">0.072800000000000004</cx:pt>
          <cx:pt idx="349">0.072800000000000004</cx:pt>
          <cx:pt idx="350">0.073200000000000001</cx:pt>
          <cx:pt idx="351">0.073200000000000001</cx:pt>
          <cx:pt idx="352">0.073700000000000002</cx:pt>
          <cx:pt idx="353">0.073800000000000004</cx:pt>
          <cx:pt idx="354">0.074200000000000002</cx:pt>
          <cx:pt idx="355">0.074200000000000002</cx:pt>
          <cx:pt idx="356">0.074300000000000005</cx:pt>
          <cx:pt idx="357">0.074700000000000003</cx:pt>
          <cx:pt idx="358">0.075200000000000003</cx:pt>
          <cx:pt idx="359">0.075600000000000001</cx:pt>
          <cx:pt idx="360">0.075600000000000001</cx:pt>
          <cx:pt idx="361">0.076200000000000004</cx:pt>
          <cx:pt idx="362">0.077700000000000005</cx:pt>
          <cx:pt idx="363">0.078100000000000003</cx:pt>
          <cx:pt idx="364">0.078600000000000003</cx:pt>
          <cx:pt idx="365">0.078600000000000003</cx:pt>
          <cx:pt idx="366">0.079100000000000004</cx:pt>
          <cx:pt idx="367">0.081100000000000005</cx:pt>
          <cx:pt idx="368">0.081600000000000006</cx:pt>
          <cx:pt idx="369">0.082000000000000003</cx:pt>
          <cx:pt idx="370">0.082100000000000006</cx:pt>
          <cx:pt idx="371">0.082100000000000006</cx:pt>
          <cx:pt idx="372">0.082600000000000007</cx:pt>
          <cx:pt idx="373">0.083099999999999993</cx:pt>
          <cx:pt idx="374">0.083500000000000005</cx:pt>
          <cx:pt idx="375">0.083500000000000005</cx:pt>
          <cx:pt idx="376">0.083900000000000002</cx:pt>
          <cx:pt idx="377">0.084000000000000005</cx:pt>
          <cx:pt idx="378">0.084400000000000003</cx:pt>
          <cx:pt idx="379">0.084500000000000006</cx:pt>
          <cx:pt idx="380">0.085400000000000004</cx:pt>
          <cx:pt idx="381">0.085500000000000007</cx:pt>
          <cx:pt idx="382">0.085500000000000007</cx:pt>
          <cx:pt idx="383">0.085900000000000004</cx:pt>
          <cx:pt idx="384">0.086900000000000005</cx:pt>
          <cx:pt idx="385">0.088400000000000006</cx:pt>
          <cx:pt idx="386">0.089900000000000008</cx:pt>
          <cx:pt idx="387">0.089900000000000008</cx:pt>
          <cx:pt idx="388">0.090400000000000008</cx:pt>
          <cx:pt idx="389">0.091800000000000007</cx:pt>
          <cx:pt idx="390">0.092800000000000007</cx:pt>
          <cx:pt idx="391">0.092800000000000007</cx:pt>
          <cx:pt idx="392">0.093299999999999994</cx:pt>
          <cx:pt idx="393">0.093299999999999994</cx:pt>
          <cx:pt idx="394">0.093800000000000008</cx:pt>
          <cx:pt idx="395">0.094200000000000006</cx:pt>
          <cx:pt idx="396">0.094699999999999993</cx:pt>
          <cx:pt idx="397">0.094699999999999993</cx:pt>
          <cx:pt idx="398">0.094699999999999993</cx:pt>
          <cx:pt idx="399">0.095200000000000007</cx:pt>
          <cx:pt idx="400">0.095700000000000007</cx:pt>
          <cx:pt idx="401">0.096200000000000008</cx:pt>
          <cx:pt idx="402">0.096700000000000008</cx:pt>
          <cx:pt idx="403">0.097199999999999995</cx:pt>
          <cx:pt idx="404">0.097699999999999995</cx:pt>
          <cx:pt idx="405">0.097699999999999995</cx:pt>
          <cx:pt idx="406">0.098600000000000007</cx:pt>
          <cx:pt idx="407">0.099600000000000008</cx:pt>
          <cx:pt idx="408">0.099700000000000011</cx:pt>
          <cx:pt idx="409">0.10010000000000001</cx:pt>
          <cx:pt idx="410">0.10100000000000001</cx:pt>
          <cx:pt idx="411">0.10110000000000001</cx:pt>
          <cx:pt idx="412">0.10299999999999999</cx:pt>
          <cx:pt idx="413">0.10450000000000001</cx:pt>
          <cx:pt idx="414">0.10500000000000001</cx:pt>
          <cx:pt idx="415">0.10540000000000001</cx:pt>
          <cx:pt idx="416">0.1055</cx:pt>
          <cx:pt idx="417">0.10640000000000001</cx:pt>
          <cx:pt idx="418">0.10690000000000001</cx:pt>
          <cx:pt idx="419">0.10700000000000001</cx:pt>
          <cx:pt idx="420">0.1074</cx:pt>
          <cx:pt idx="421">0.10840000000000001</cx:pt>
          <cx:pt idx="422">0.10879999999999999</cx:pt>
          <cx:pt idx="423">0.10890000000000001</cx:pt>
          <cx:pt idx="424">0.10890000000000001</cx:pt>
          <cx:pt idx="425">0.10940000000000001</cx:pt>
          <cx:pt idx="426">0.10980000000000001</cx:pt>
          <cx:pt idx="427">0.11030000000000001</cx:pt>
          <cx:pt idx="428">0.11030000000000001</cx:pt>
          <cx:pt idx="429">0.1104</cx:pt>
          <cx:pt idx="430">0.11080000000000001</cx:pt>
          <cx:pt idx="431">0.1109</cx:pt>
          <cx:pt idx="432">0.1113</cx:pt>
          <cx:pt idx="433">0.1118</cx:pt>
          <cx:pt idx="434">0.11230000000000001</cx:pt>
          <cx:pt idx="435">0.11230000000000001</cx:pt>
          <cx:pt idx="436">0.11230000000000001</cx:pt>
          <cx:pt idx="437">0.11230000000000001</cx:pt>
          <cx:pt idx="438">0.11280000000000001</cx:pt>
          <cx:pt idx="439">0.11280000000000001</cx:pt>
          <cx:pt idx="440">0.11280000000000001</cx:pt>
          <cx:pt idx="441">0.11280000000000001</cx:pt>
          <cx:pt idx="442">0.11280000000000001</cx:pt>
          <cx:pt idx="443">0.11370000000000001</cx:pt>
          <cx:pt idx="444">0.11420000000000001</cx:pt>
          <cx:pt idx="445">0.11470000000000001</cx:pt>
          <cx:pt idx="446">0.1148</cx:pt>
          <cx:pt idx="447">0.11520000000000001</cx:pt>
          <cx:pt idx="448">0.1157</cx:pt>
          <cx:pt idx="449">0.1157</cx:pt>
          <cx:pt idx="450">0.1162</cx:pt>
          <cx:pt idx="451">0.1162</cx:pt>
          <cx:pt idx="452">0.11670000000000001</cx:pt>
          <cx:pt idx="453">0.11770000000000001</cx:pt>
          <cx:pt idx="454">0.11910000000000001</cx:pt>
          <cx:pt idx="455">0.11960000000000001</cx:pt>
          <cx:pt idx="456">0.1197</cx:pt>
          <cx:pt idx="457">0.1201</cx:pt>
          <cx:pt idx="458">0.12060000000000001</cx:pt>
          <cx:pt idx="459">0.12060000000000001</cx:pt>
          <cx:pt idx="460">0.12060000000000001</cx:pt>
          <cx:pt idx="461">0.12060000000000001</cx:pt>
          <cx:pt idx="462">0.1211</cx:pt>
          <cx:pt idx="463">0.1211</cx:pt>
          <cx:pt idx="464">0.1221</cx:pt>
          <cx:pt idx="465">0.1221</cx:pt>
          <cx:pt idx="466">0.1221</cx:pt>
          <cx:pt idx="467">0.1225</cx:pt>
          <cx:pt idx="468">0.1226</cx:pt>
          <cx:pt idx="469">0.1226</cx:pt>
          <cx:pt idx="470">0.12300000000000001</cx:pt>
          <cx:pt idx="471">0.12310000000000001</cx:pt>
          <cx:pt idx="472">0.12310000000000001</cx:pt>
          <cx:pt idx="473">0.1235</cx:pt>
          <cx:pt idx="474">0.1235</cx:pt>
          <cx:pt idx="475">0.124</cx:pt>
          <cx:pt idx="476">0.124</cx:pt>
          <cx:pt idx="477">0.124</cx:pt>
          <cx:pt idx="478">0.124</cx:pt>
          <cx:pt idx="479">0.12450000000000001</cx:pt>
          <cx:pt idx="480">0.1246</cx:pt>
          <cx:pt idx="481">0.125</cx:pt>
          <cx:pt idx="482">0.125</cx:pt>
          <cx:pt idx="483">0.12590000000000001</cx:pt>
          <cx:pt idx="484">0.126</cx:pt>
          <cx:pt idx="485">0.1265</cx:pt>
          <cx:pt idx="486">0.1265</cx:pt>
          <cx:pt idx="487">0.1265</cx:pt>
          <cx:pt idx="488">0.12739999999999999</cx:pt>
          <cx:pt idx="489">0.1275</cx:pt>
          <cx:pt idx="490">0.128</cx:pt>
          <cx:pt idx="491">0.12840000000000001</cx:pt>
          <cx:pt idx="492">0.12840000000000001</cx:pt>
          <cx:pt idx="493">0.12840000000000001</cx:pt>
          <cx:pt idx="494">0.12840000000000001</cx:pt>
          <cx:pt idx="495">0.12890000000000001</cx:pt>
          <cx:pt idx="496">0.12890000000000001</cx:pt>
          <cx:pt idx="497">0.12940000000000002</cx:pt>
          <cx:pt idx="498">0.12989999999999999</cx:pt>
          <cx:pt idx="499">0.13040000000000002</cx:pt>
          <cx:pt idx="500">0.13089999999999999</cx:pt>
          <cx:pt idx="501">0.1313</cx:pt>
          <cx:pt idx="502">0.13140000000000002</cx:pt>
          <cx:pt idx="503">0.1318</cx:pt>
          <cx:pt idx="504">0.1323</cx:pt>
          <cx:pt idx="505">0.1323</cx:pt>
          <cx:pt idx="506">0.1328</cx:pt>
          <cx:pt idx="507">0.1333</cx:pt>
          <cx:pt idx="508">0.1333</cx:pt>
          <cx:pt idx="509">0.1338</cx:pt>
          <cx:pt idx="510">0.1338</cx:pt>
          <cx:pt idx="511">0.1343</cx:pt>
          <cx:pt idx="512">0.1343</cx:pt>
          <cx:pt idx="513">0.1343</cx:pt>
          <cx:pt idx="514">0.1348</cx:pt>
          <cx:pt idx="515">0.1348</cx:pt>
          <cx:pt idx="516">0.1348</cx:pt>
          <cx:pt idx="517">0.1348</cx:pt>
          <cx:pt idx="518">0.13519999999999999</cx:pt>
          <cx:pt idx="519">0.13519999999999999</cx:pt>
          <cx:pt idx="520">0.1353</cx:pt>
          <cx:pt idx="521">0.1353</cx:pt>
          <cx:pt idx="522">0.13570000000000002</cx:pt>
          <cx:pt idx="523">0.13670000000000002</cx:pt>
          <cx:pt idx="524">0.13720000000000002</cx:pt>
          <cx:pt idx="525">0.13720000000000002</cx:pt>
          <cx:pt idx="526">0.13720000000000002</cx:pt>
          <cx:pt idx="527">0.13769999999999999</cx:pt>
          <cx:pt idx="528">0.13769999999999999</cx:pt>
          <cx:pt idx="529">0.13820000000000002</cx:pt>
          <cx:pt idx="530">0.13869999999999999</cx:pt>
          <cx:pt idx="531">0.1391</cx:pt>
          <cx:pt idx="532">0.13920000000000002</cx:pt>
          <cx:pt idx="533">0.13920000000000002</cx:pt>
          <cx:pt idx="534">0.13920000000000002</cx:pt>
          <cx:pt idx="535">0.1396</cx:pt>
          <cx:pt idx="536">0.1401</cx:pt>
          <cx:pt idx="537">0.14019999999999999</cx:pt>
          <cx:pt idx="538">0.14110000000000003</cx:pt>
          <cx:pt idx="539">0.14110000000000003</cx:pt>
          <cx:pt idx="540">0.1416</cx:pt>
          <cx:pt idx="541">0.1416</cx:pt>
          <cx:pt idx="542">0.1416</cx:pt>
          <cx:pt idx="543">0.1421</cx:pt>
          <cx:pt idx="544">0.1421</cx:pt>
          <cx:pt idx="545">0.1421</cx:pt>
          <cx:pt idx="546">0.1426</cx:pt>
          <cx:pt idx="547">0.1426</cx:pt>
          <cx:pt idx="548">0.1431</cx:pt>
          <cx:pt idx="549">0.1431</cx:pt>
          <cx:pt idx="550">0.14360000000000001</cx:pt>
          <cx:pt idx="551">0.14399999999999999</cx:pt>
          <cx:pt idx="552">0.14410000000000001</cx:pt>
          <cx:pt idx="553">0.14410000000000001</cx:pt>
          <cx:pt idx="554">0.14450000000000002</cx:pt>
          <cx:pt idx="555">0.14450000000000002</cx:pt>
          <cx:pt idx="556">0.14550000000000002</cx:pt>
          <cx:pt idx="557">0.14550000000000002</cx:pt>
          <cx:pt idx="558">0.14550000000000002</cx:pt>
          <cx:pt idx="559">0.14600000000000002</cx:pt>
          <cx:pt idx="560">0.14600000000000002</cx:pt>
          <cx:pt idx="561">0.14649999999999999</cx:pt>
          <cx:pt idx="562">0.14649999999999999</cx:pt>
          <cx:pt idx="563">0.1469</cx:pt>
          <cx:pt idx="564">0.1474</cx:pt>
          <cx:pt idx="565">0.1479</cx:pt>
          <cx:pt idx="566">0.14800000000000002</cx:pt>
          <cx:pt idx="567">0.1484</cx:pt>
          <cx:pt idx="568">0.1484</cx:pt>
          <cx:pt idx="569">0.1489</cx:pt>
          <cx:pt idx="570">0.14940000000000001</cx:pt>
          <cx:pt idx="571">0.14940000000000001</cx:pt>
          <cx:pt idx="572">0.14940000000000001</cx:pt>
          <cx:pt idx="573">0.14940000000000001</cx:pt>
          <cx:pt idx="574">0.14990000000000001</cx:pt>
          <cx:pt idx="575">0.14990000000000001</cx:pt>
          <cx:pt idx="576">0.14990000000000001</cx:pt>
          <cx:pt idx="577">0.14990000000000001</cx:pt>
          <cx:pt idx="578">0.14990000000000001</cx:pt>
          <cx:pt idx="579">0.15040000000000001</cx:pt>
          <cx:pt idx="580">0.15040000000000001</cx:pt>
          <cx:pt idx="581">0.15040000000000001</cx:pt>
          <cx:pt idx="582">0.15040000000000001</cx:pt>
          <cx:pt idx="583">0.15090000000000001</cx:pt>
          <cx:pt idx="584">0.15090000000000001</cx:pt>
          <cx:pt idx="585">0.15130000000000002</cx:pt>
          <cx:pt idx="586">0.15140000000000001</cx:pt>
          <cx:pt idx="587">0.15190000000000001</cx:pt>
          <cx:pt idx="588">0.15190000000000001</cx:pt>
          <cx:pt idx="589">0.15240000000000001</cx:pt>
          <cx:pt idx="590">0.15240000000000001</cx:pt>
          <cx:pt idx="591">0.15279999999999999</cx:pt>
          <cx:pt idx="592">0.15279999999999999</cx:pt>
          <cx:pt idx="593">0.15279999999999999</cx:pt>
          <cx:pt idx="594">0.15279999999999999</cx:pt>
          <cx:pt idx="595">0.15330000000000002</cx:pt>
          <cx:pt idx="596">0.15330000000000002</cx:pt>
          <cx:pt idx="597">0.15379999999999999</cx:pt>
          <cx:pt idx="598">0.15429999999999999</cx:pt>
          <cx:pt idx="599">0.15429999999999999</cx:pt>
          <cx:pt idx="600">0.15480000000000002</cx:pt>
          <cx:pt idx="601">0.15480000000000002</cx:pt>
          <cx:pt idx="602">0.1552</cx:pt>
          <cx:pt idx="603">0.1552</cx:pt>
          <cx:pt idx="604">0.15580000000000002</cx:pt>
          <cx:pt idx="605">0.15620000000000001</cx:pt>
          <cx:pt idx="606">0.15629999999999999</cx:pt>
          <cx:pt idx="607">0.15720000000000001</cx:pt>
          <cx:pt idx="608">0.15720000000000001</cx:pt>
          <cx:pt idx="609">0.15770000000000001</cx:pt>
          <cx:pt idx="610">0.15820000000000001</cx:pt>
          <cx:pt idx="611">0.15870000000000001</cx:pt>
          <cx:pt idx="612">0.15870000000000001</cx:pt>
          <cx:pt idx="613">0.15870000000000001</cx:pt>
          <cx:pt idx="614">0.15870000000000001</cx:pt>
          <cx:pt idx="615">0.15920000000000001</cx:pt>
          <cx:pt idx="616">0.15920000000000001</cx:pt>
          <cx:pt idx="617">0.15920000000000001</cx:pt>
          <cx:pt idx="618">0.15920000000000001</cx:pt>
          <cx:pt idx="619">0.15920000000000001</cx:pt>
          <cx:pt idx="620">0.15960000000000002</cx:pt>
          <cx:pt idx="621">0.15970000000000001</cx:pt>
          <cx:pt idx="622">0.15970000000000001</cx:pt>
          <cx:pt idx="623">0.16020000000000001</cx:pt>
          <cx:pt idx="624">0.16020000000000001</cx:pt>
          <cx:pt idx="625">0.16070000000000001</cx:pt>
          <cx:pt idx="626">0.16110000000000002</cx:pt>
          <cx:pt idx="627">0.16119999999999998</cx:pt>
          <cx:pt idx="628">0.16159999999999999</cx:pt>
          <cx:pt idx="629">0.16159999999999999</cx:pt>
          <cx:pt idx="630">0.16210000000000002</cx:pt>
          <cx:pt idx="631">0.16210000000000002</cx:pt>
          <cx:pt idx="632">0.16259999999999999</cx:pt>
          <cx:pt idx="633">0.16259999999999999</cx:pt>
          <cx:pt idx="634">0.16309999999999999</cx:pt>
          <cx:pt idx="635">0.16309999999999999</cx:pt>
          <cx:pt idx="636">0.16360000000000002</cx:pt>
          <cx:pt idx="637">0.16400000000000001</cx:pt>
          <cx:pt idx="638">0.1641</cx:pt>
          <cx:pt idx="639">0.1641</cx:pt>
          <cx:pt idx="640">0.16450000000000001</cx:pt>
          <cx:pt idx="641">0.16460000000000002</cx:pt>
          <cx:pt idx="642">0.16500000000000001</cx:pt>
          <cx:pt idx="643">0.16500000000000001</cx:pt>
          <cx:pt idx="644">0.1651</cx:pt>
          <cx:pt idx="645">0.16550000000000001</cx:pt>
          <cx:pt idx="646">0.1656</cx:pt>
          <cx:pt idx="647">0.16600000000000001</cx:pt>
          <cx:pt idx="648">0.16610000000000003</cx:pt>
          <cx:pt idx="649">0.16650000000000001</cx:pt>
          <cx:pt idx="650">0.16650000000000001</cx:pt>
          <cx:pt idx="651">0.16650000000000001</cx:pt>
          <cx:pt idx="652">0.16650000000000001</cx:pt>
          <cx:pt idx="653">0.16700000000000001</cx:pt>
          <cx:pt idx="654">0.16700000000000001</cx:pt>
          <cx:pt idx="655">0.16740000000000002</cx:pt>
          <cx:pt idx="656">0.16750000000000001</cx:pt>
          <cx:pt idx="657">0.16789999999999999</cx:pt>
          <cx:pt idx="658">0.16800000000000001</cx:pt>
          <cx:pt idx="659">0.16800000000000001</cx:pt>
          <cx:pt idx="660">0.16839999999999999</cx:pt>
          <cx:pt idx="661">0.16839999999999999</cx:pt>
          <cx:pt idx="662">0.16890000000000002</cx:pt>
          <cx:pt idx="663">0.1694</cx:pt>
          <cx:pt idx="664">0.1694</cx:pt>
          <cx:pt idx="665">0.1694</cx:pt>
          <cx:pt idx="666">0.16950000000000001</cx:pt>
          <cx:pt idx="667">0.16990000000000002</cx:pt>
          <cx:pt idx="668">0.16990000000000002</cx:pt>
          <cx:pt idx="669">0.16999999999999998</cx:pt>
          <cx:pt idx="670">0.1704</cx:pt>
          <cx:pt idx="671">0.1709</cx:pt>
          <cx:pt idx="672">0.1709</cx:pt>
          <cx:pt idx="673">0.1709</cx:pt>
          <cx:pt idx="674">0.1709</cx:pt>
          <cx:pt idx="675">0.1709</cx:pt>
          <cx:pt idx="676">0.17140000000000002</cx:pt>
          <cx:pt idx="677">0.17140000000000002</cx:pt>
          <cx:pt idx="678">0.17140000000000002</cx:pt>
          <cx:pt idx="679">0.17140000000000002</cx:pt>
          <cx:pt idx="680">0.17140000000000002</cx:pt>
          <cx:pt idx="681">0.1719</cx:pt>
          <cx:pt idx="682">0.1719</cx:pt>
          <cx:pt idx="683">0.1719</cx:pt>
          <cx:pt idx="684">0.17240000000000003</cx:pt>
          <cx:pt idx="685">0.17240000000000003</cx:pt>
          <cx:pt idx="686">0.17280000000000001</cx:pt>
          <cx:pt idx="687">0.17280000000000001</cx:pt>
          <cx:pt idx="688">0.17280000000000001</cx:pt>
          <cx:pt idx="689">0.1729</cx:pt>
          <cx:pt idx="690">0.17330000000000001</cx:pt>
          <cx:pt idx="691">0.17330000000000001</cx:pt>
          <cx:pt idx="692">0.1734</cx:pt>
          <cx:pt idx="693">0.17380000000000001</cx:pt>
          <cx:pt idx="694">0.17380000000000001</cx:pt>
          <cx:pt idx="695">0.17430000000000001</cx:pt>
          <cx:pt idx="696">0.1744</cx:pt>
          <cx:pt idx="697">0.17480000000000001</cx:pt>
          <cx:pt idx="698">0.17480000000000001</cx:pt>
          <cx:pt idx="699">0.17529999999999998</cx:pt>
          <cx:pt idx="700">0.17580000000000001</cx:pt>
          <cx:pt idx="701">0.17580000000000001</cx:pt>
          <cx:pt idx="702">0.17620000000000002</cx:pt>
          <cx:pt idx="703">0.17630000000000001</cx:pt>
          <cx:pt idx="704">0.1767</cx:pt>
          <cx:pt idx="705">0.1767</cx:pt>
          <cx:pt idx="706">0.17680000000000001</cx:pt>
          <cx:pt idx="707">0.17680000000000001</cx:pt>
          <cx:pt idx="708">0.1772</cx:pt>
          <cx:pt idx="709">0.1772</cx:pt>
          <cx:pt idx="710">0.1772</cx:pt>
          <cx:pt idx="711">0.17770000000000002</cx:pt>
          <cx:pt idx="712">0.1782</cx:pt>
          <cx:pt idx="713">0.17830000000000001</cx:pt>
          <cx:pt idx="714">0.17830000000000001</cx:pt>
          <cx:pt idx="715">0.17870000000000003</cx:pt>
          <cx:pt idx="716">0.17870000000000003</cx:pt>
          <cx:pt idx="717">0.1792</cx:pt>
          <cx:pt idx="718">0.1792</cx:pt>
          <cx:pt idx="719">0.1792</cx:pt>
          <cx:pt idx="720">0.1792</cx:pt>
          <cx:pt idx="721">0.1797</cx:pt>
          <cx:pt idx="722">0.1797</cx:pt>
          <cx:pt idx="723">0.18020000000000003</cx:pt>
          <cx:pt idx="724">0.1807</cx:pt>
          <cx:pt idx="725">0.1807</cx:pt>
          <cx:pt idx="726">0.1807</cx:pt>
          <cx:pt idx="727">0.18110000000000001</cx:pt>
          <cx:pt idx="728">0.18120000000000003</cx:pt>
          <cx:pt idx="729">0.1817</cx:pt>
          <cx:pt idx="730">0.18210000000000001</cx:pt>
          <cx:pt idx="731">0.18210000000000001</cx:pt>
          <cx:pt idx="732">0.18260000000000001</cx:pt>
          <cx:pt idx="733">0.1827</cx:pt>
          <cx:pt idx="734">0.18310000000000001</cx:pt>
          <cx:pt idx="735">0.18360000000000001</cx:pt>
          <cx:pt idx="736">0.18360000000000001</cx:pt>
          <cx:pt idx="737">0.18409999999999999</cx:pt>
          <cx:pt idx="738">0.18409999999999999</cx:pt>
          <cx:pt idx="739">0.1845</cx:pt>
          <cx:pt idx="740">0.18460000000000001</cx:pt>
          <cx:pt idx="741">0.18460000000000001</cx:pt>
          <cx:pt idx="742">0.18460000000000001</cx:pt>
          <cx:pt idx="743">0.18460000000000001</cx:pt>
          <cx:pt idx="744">0.185</cx:pt>
          <cx:pt idx="745">0.185</cx:pt>
          <cx:pt idx="746">0.185</cx:pt>
          <cx:pt idx="747">0.18510000000000001</cx:pt>
          <cx:pt idx="748">0.18510000000000001</cx:pt>
          <cx:pt idx="749">0.18510000000000001</cx:pt>
          <cx:pt idx="750">0.1855</cx:pt>
          <cx:pt idx="751">0.18560000000000001</cx:pt>
          <cx:pt idx="752">0.186</cx:pt>
          <cx:pt idx="753">0.186</cx:pt>
          <cx:pt idx="754">0.186</cx:pt>
          <cx:pt idx="755">0.18610000000000002</cx:pt>
          <cx:pt idx="756">0.18610000000000002</cx:pt>
          <cx:pt idx="757">0.18610000000000002</cx:pt>
          <cx:pt idx="758">0.18650000000000003</cx:pt>
          <cx:pt idx="759">0.18650000000000003</cx:pt>
          <cx:pt idx="760">0.18650000000000003</cx:pt>
          <cx:pt idx="761">0.18659999999999999</cx:pt>
          <cx:pt idx="762">0.1875</cx:pt>
          <cx:pt idx="763">0.1875</cx:pt>
          <cx:pt idx="764">0.1875</cx:pt>
          <cx:pt idx="765">0.1875</cx:pt>
          <cx:pt idx="766">0.188</cx:pt>
          <cx:pt idx="767">0.188</cx:pt>
          <cx:pt idx="768">0.1885</cx:pt>
          <cx:pt idx="769">0.18890000000000001</cx:pt>
          <cx:pt idx="770">0.18890000000000001</cx:pt>
          <cx:pt idx="771">0.18900000000000003</cx:pt>
          <cx:pt idx="772">0.18900000000000003</cx:pt>
          <cx:pt idx="773">0.18939999999999999</cx:pt>
          <cx:pt idx="774">0.18939999999999999</cx:pt>
          <cx:pt idx="775">0.18939999999999999</cx:pt>
          <cx:pt idx="776">0.1895</cx:pt>
          <cx:pt idx="777">0.1895</cx:pt>
          <cx:pt idx="778">0.1895</cx:pt>
          <cx:pt idx="779">0.18990000000000001</cx:pt>
          <cx:pt idx="780">0.18990000000000001</cx:pt>
          <cx:pt idx="781">0.18990000000000001</cx:pt>
          <cx:pt idx="782">0.19040000000000001</cx:pt>
          <cx:pt idx="783">0.1905</cx:pt>
          <cx:pt idx="784">0.1905</cx:pt>
          <cx:pt idx="785">0.19090000000000001</cx:pt>
          <cx:pt idx="786">0.19090000000000001</cx:pt>
          <cx:pt idx="787">0.191</cx:pt>
          <cx:pt idx="788">0.19140000000000001</cx:pt>
          <cx:pt idx="789">0.19140000000000001</cx:pt>
          <cx:pt idx="790">0.19140000000000001</cx:pt>
          <cx:pt idx="791">0.19140000000000001</cx:pt>
          <cx:pt idx="792">0.19140000000000001</cx:pt>
          <cx:pt idx="793">0.19140000000000001</cx:pt>
          <cx:pt idx="794">0.19180000000000003</cx:pt>
          <cx:pt idx="795">0.19189999999999999</cx:pt>
          <cx:pt idx="796">0.19189999999999999</cx:pt>
          <cx:pt idx="797">0.19189999999999999</cx:pt>
          <cx:pt idx="798">0.19189999999999999</cx:pt>
          <cx:pt idx="799">0.19189999999999999</cx:pt>
          <cx:pt idx="800">0.19189999999999999</cx:pt>
          <cx:pt idx="801">0.19240000000000002</cx:pt>
          <cx:pt idx="802">0.19280000000000003</cx:pt>
          <cx:pt idx="803">0.19280000000000003</cx:pt>
          <cx:pt idx="804">0.19289999999999999</cx:pt>
          <cx:pt idx="805">0.1933</cx:pt>
          <cx:pt idx="806">0.1933</cx:pt>
          <cx:pt idx="807">0.19340000000000002</cx:pt>
          <cx:pt idx="808">0.19390000000000002</cx:pt>
          <cx:pt idx="809">0.19430000000000003</cx:pt>
          <cx:pt idx="810">0.19430000000000003</cx:pt>
          <cx:pt idx="811">0.1948</cx:pt>
          <cx:pt idx="812">0.1948</cx:pt>
          <cx:pt idx="813">0.19490000000000002</cx:pt>
          <cx:pt idx="814">0.19490000000000002</cx:pt>
          <cx:pt idx="815">0.19530000000000003</cx:pt>
          <cx:pt idx="816">0.19530000000000003</cx:pt>
          <cx:pt idx="817">0.19530000000000003</cx:pt>
          <cx:pt idx="818">0.1958</cx:pt>
          <cx:pt idx="819">0.1958</cx:pt>
          <cx:pt idx="820">0.1958</cx:pt>
          <cx:pt idx="821">0.1958</cx:pt>
          <cx:pt idx="822">0.1958</cx:pt>
          <cx:pt idx="823">0.1958</cx:pt>
          <cx:pt idx="824">0.1958</cx:pt>
          <cx:pt idx="825">0.19590000000000002</cx:pt>
          <cx:pt idx="826">0.1963</cx:pt>
          <cx:pt idx="827">0.1963</cx:pt>
          <cx:pt idx="828">0.1963</cx:pt>
          <cx:pt idx="829">0.1963</cx:pt>
          <cx:pt idx="830">0.19670000000000001</cx:pt>
          <cx:pt idx="831">0.1968</cx:pt>
          <cx:pt idx="832">0.1968</cx:pt>
          <cx:pt idx="833">0.1968</cx:pt>
          <cx:pt idx="834">0.1968</cx:pt>
          <cx:pt idx="835">0.19720000000000001</cx:pt>
          <cx:pt idx="836">0.19720000000000001</cx:pt>
          <cx:pt idx="837">0.1973</cx:pt>
          <cx:pt idx="838">0.19770000000000001</cx:pt>
          <cx:pt idx="839">0.19780000000000003</cx:pt>
          <cx:pt idx="840">0.19819999999999999</cx:pt>
          <cx:pt idx="841">0.19819999999999999</cx:pt>
          <cx:pt idx="842">0.19819999999999999</cx:pt>
          <cx:pt idx="843">0.1983</cx:pt>
          <cx:pt idx="844">0.19870000000000002</cx:pt>
          <cx:pt idx="845">0.19870000000000002</cx:pt>
          <cx:pt idx="846">0.19870000000000002</cx:pt>
          <cx:pt idx="847">0.19870000000000002</cx:pt>
          <cx:pt idx="848">0.19870000000000002</cx:pt>
          <cx:pt idx="849">0.19870000000000002</cx:pt>
          <cx:pt idx="850">0.1988</cx:pt>
          <cx:pt idx="851">0.19920000000000002</cx:pt>
          <cx:pt idx="852">0.1993</cx:pt>
          <cx:pt idx="853">0.1993</cx:pt>
          <cx:pt idx="854">0.19970000000000002</cx:pt>
          <cx:pt idx="855">0.19970000000000002</cx:pt>
          <cx:pt idx="856">0.19970000000000002</cx:pt>
          <cx:pt idx="857">0.20020000000000002</cx:pt>
          <cx:pt idx="858">0.20020000000000002</cx:pt>
          <cx:pt idx="859">0.20020000000000002</cx:pt>
          <cx:pt idx="860">0.20020000000000002</cx:pt>
          <cx:pt idx="861">0.20060000000000003</cx:pt>
          <cx:pt idx="862">0.20069999999999999</cx:pt>
          <cx:pt idx="863">0.20069999999999999</cx:pt>
          <cx:pt idx="864">0.20120000000000002</cx:pt>
          <cx:pt idx="865">0.2016</cx:pt>
          <cx:pt idx="866">0.20170000000000002</cx:pt>
          <cx:pt idx="867">0.20170000000000002</cx:pt>
          <cx:pt idx="868">0.2021</cx:pt>
          <cx:pt idx="869">0.20220000000000002</cx:pt>
          <cx:pt idx="870">0.20220000000000002</cx:pt>
          <cx:pt idx="871">0.2026</cx:pt>
          <cx:pt idx="872">0.2026</cx:pt>
          <cx:pt idx="873">0.20270000000000002</cx:pt>
          <cx:pt idx="874">0.20310000000000003</cx:pt>
          <cx:pt idx="875">0.20310000000000003</cx:pt>
          <cx:pt idx="876">0.2036</cx:pt>
          <cx:pt idx="877">0.2036</cx:pt>
          <cx:pt idx="878">0.20370000000000002</cx:pt>
          <cx:pt idx="879">0.2041</cx:pt>
          <cx:pt idx="880">0.2041</cx:pt>
          <cx:pt idx="881">0.2041</cx:pt>
          <cx:pt idx="882">0.20450000000000002</cx:pt>
          <cx:pt idx="883">0.2046</cx:pt>
          <cx:pt idx="884">0.2046</cx:pt>
          <cx:pt idx="885">0.2046</cx:pt>
          <cx:pt idx="886">0.20500000000000002</cx:pt>
          <cx:pt idx="887">0.2051</cx:pt>
          <cx:pt idx="888">0.2051</cx:pt>
          <cx:pt idx="889">0.20550000000000002</cx:pt>
          <cx:pt idx="890">0.2056</cx:pt>
          <cx:pt idx="891">0.2056</cx:pt>
          <cx:pt idx="892">0.2056</cx:pt>
          <cx:pt idx="893">0.2056</cx:pt>
          <cx:pt idx="894">0.2056</cx:pt>
          <cx:pt idx="895">0.20599999999999999</cx:pt>
          <cx:pt idx="896">0.20610000000000001</cx:pt>
          <cx:pt idx="897">0.20610000000000001</cx:pt>
          <cx:pt idx="898">0.20610000000000001</cx:pt>
          <cx:pt idx="899">0.20610000000000001</cx:pt>
          <cx:pt idx="900">0.20650000000000002</cx:pt>
          <cx:pt idx="901">0.20650000000000002</cx:pt>
          <cx:pt idx="902">0.20650000000000002</cx:pt>
          <cx:pt idx="903">0.20650000000000002</cx:pt>
          <cx:pt idx="904">0.20650000000000002</cx:pt>
          <cx:pt idx="905">0.20660000000000001</cx:pt>
          <cx:pt idx="906">0.20660000000000001</cx:pt>
          <cx:pt idx="907">0.20660000000000001</cx:pt>
          <cx:pt idx="908">0.20660000000000001</cx:pt>
          <cx:pt idx="909">0.20660000000000001</cx:pt>
          <cx:pt idx="910">0.20699999999999999</cx:pt>
          <cx:pt idx="911">0.20699999999999999</cx:pt>
          <cx:pt idx="912">0.20699999999999999</cx:pt>
          <cx:pt idx="913">0.20699999999999999</cx:pt>
          <cx:pt idx="914">0.20750000000000002</cx:pt>
          <cx:pt idx="915">0.20750000000000002</cx:pt>
          <cx:pt idx="916">0.20750000000000002</cx:pt>
          <cx:pt idx="917">0.20750000000000002</cx:pt>
          <cx:pt idx="918">0.20800000000000002</cx:pt>
          <cx:pt idx="919">0.20800000000000002</cx:pt>
          <cx:pt idx="920">0.20800000000000002</cx:pt>
          <cx:pt idx="921">0.20800000000000002</cx:pt>
          <cx:pt idx="922">0.20800000000000002</cx:pt>
          <cx:pt idx="923">0.20849999999999999</cx:pt>
          <cx:pt idx="924">0.20849999999999999</cx:pt>
          <cx:pt idx="925">0.20849999999999999</cx:pt>
          <cx:pt idx="926">0.20849999999999999</cx:pt>
          <cx:pt idx="927">0.20900000000000002</cx:pt>
          <cx:pt idx="928">0.20900000000000002</cx:pt>
          <cx:pt idx="929">0.20900000000000002</cx:pt>
          <cx:pt idx="930">0.20900000000000002</cx:pt>
          <cx:pt idx="931">0.20940000000000003</cx:pt>
          <cx:pt idx="932">0.20949999999999999</cx:pt>
          <cx:pt idx="933">0.20949999999999999</cx:pt>
          <cx:pt idx="934">0.20949999999999999</cx:pt>
          <cx:pt idx="935">0.20949999999999999</cx:pt>
          <cx:pt idx="936">0.2099</cx:pt>
          <cx:pt idx="937">0.21000000000000002</cx:pt>
          <cx:pt idx="938">0.21000000000000002</cx:pt>
          <cx:pt idx="939">0.21000000000000002</cx:pt>
          <cx:pt idx="940">0.21000000000000002</cx:pt>
          <cx:pt idx="941">0.2104</cx:pt>
          <cx:pt idx="942">0.21050000000000002</cx:pt>
          <cx:pt idx="943">0.2109</cx:pt>
          <cx:pt idx="944">0.2109</cx:pt>
          <cx:pt idx="945">0.21099999999999999</cx:pt>
          <cx:pt idx="946">0.21099999999999999</cx:pt>
          <cx:pt idx="947">0.2114</cx:pt>
          <cx:pt idx="948">0.2114</cx:pt>
          <cx:pt idx="949">0.2114</cx:pt>
          <cx:pt idx="950">0.21150000000000002</cx:pt>
          <cx:pt idx="951">0.21190000000000003</cx:pt>
          <cx:pt idx="952">0.21190000000000003</cx:pt>
          <cx:pt idx="953">0.21240000000000001</cx:pt>
          <cx:pt idx="954">0.21250000000000002</cx:pt>
          <cx:pt idx="955">0.21280000000000002</cx:pt>
          <cx:pt idx="956">0.21290000000000001</cx:pt>
          <cx:pt idx="957">0.21290000000000001</cx:pt>
          <cx:pt idx="958">0.21340000000000001</cx:pt>
          <cx:pt idx="959">0.21380000000000002</cx:pt>
          <cx:pt idx="960">0.21390000000000001</cx:pt>
          <cx:pt idx="961">0.21390000000000001</cx:pt>
          <cx:pt idx="962">0.21440000000000001</cx:pt>
          <cx:pt idx="963">0.21440000000000001</cx:pt>
          <cx:pt idx="964">0.21440000000000001</cx:pt>
          <cx:pt idx="965">0.21479999999999999</cx:pt>
          <cx:pt idx="966">0.21479999999999999</cx:pt>
          <cx:pt idx="967">0.21479999999999999</cx:pt>
          <cx:pt idx="968">0.21530000000000002</cx:pt>
          <cx:pt idx="969">0.21530000000000002</cx:pt>
          <cx:pt idx="970">0.21530000000000002</cx:pt>
          <cx:pt idx="971">0.21530000000000002</cx:pt>
          <cx:pt idx="972">0.21579999999999999</cx:pt>
          <cx:pt idx="973">0.21579999999999999</cx:pt>
          <cx:pt idx="974">0.21579999999999999</cx:pt>
          <cx:pt idx="975">0.21579999999999999</cx:pt>
          <cx:pt idx="976">0.21579999999999999</cx:pt>
          <cx:pt idx="977">0.21590000000000001</cx:pt>
          <cx:pt idx="978">0.21590000000000001</cx:pt>
          <cx:pt idx="979">0.21590000000000001</cx:pt>
          <cx:pt idx="980">0.21630000000000002</cx:pt>
          <cx:pt idx="981">0.21630000000000002</cx:pt>
          <cx:pt idx="982">0.21630000000000002</cx:pt>
          <cx:pt idx="983">0.21630000000000002</cx:pt>
          <cx:pt idx="984">0.21630000000000002</cx:pt>
          <cx:pt idx="985">0.2167</cx:pt>
          <cx:pt idx="986">0.21680000000000002</cx:pt>
          <cx:pt idx="987">0.21680000000000002</cx:pt>
          <cx:pt idx="988">0.21720000000000003</cx:pt>
          <cx:pt idx="989">0.21729999999999999</cx:pt>
          <cx:pt idx="990">0.21729999999999999</cx:pt>
          <cx:pt idx="991">0.21780000000000002</cx:pt>
          <cx:pt idx="992">0.21780000000000002</cx:pt>
          <cx:pt idx="993">0.21780000000000002</cx:pt>
          <cx:pt idx="994">0.21780000000000002</cx:pt>
          <cx:pt idx="995">0.21780000000000002</cx:pt>
          <cx:pt idx="996">0.21829999999999999</cx:pt>
          <cx:pt idx="997">0.21829999999999999</cx:pt>
          <cx:pt idx="998">0.21829999999999999</cx:pt>
          <cx:pt idx="999">0.21829999999999999</cx:pt>
          <cx:pt idx="1000">0.21870000000000001</cx:pt>
          <cx:pt idx="1001">0.21880000000000002</cx:pt>
          <cx:pt idx="1002">0.21920000000000001</cx:pt>
          <cx:pt idx="1003">0.21920000000000001</cx:pt>
          <cx:pt idx="1004">0.21920000000000001</cx:pt>
          <cx:pt idx="1005">0.21920000000000001</cx:pt>
          <cx:pt idx="1006">0.21930000000000002</cx:pt>
          <cx:pt idx="1007">0.21970000000000001</cx:pt>
          <cx:pt idx="1008">0.2198</cx:pt>
          <cx:pt idx="1009">0.2198</cx:pt>
          <cx:pt idx="1010">0.2198</cx:pt>
          <cx:pt idx="1011">0.22020000000000001</cx:pt>
          <cx:pt idx="1012">0.22070000000000001</cx:pt>
          <cx:pt idx="1013">0.22070000000000001</cx:pt>
          <cx:pt idx="1014">0.22070000000000001</cx:pt>
          <cx:pt idx="1015">0.22120000000000001</cx:pt>
          <cx:pt idx="1016">0.22120000000000001</cx:pt>
          <cx:pt idx="1017">0.22120000000000001</cx:pt>
          <cx:pt idx="1018">0.22120000000000001</cx:pt>
          <cx:pt idx="1019">0.22120000000000001</cx:pt>
          <cx:pt idx="1020">0.22170000000000001</cx:pt>
          <cx:pt idx="1021">0.22170000000000001</cx:pt>
          <cx:pt idx="1022">0.22210000000000002</cx:pt>
          <cx:pt idx="1023">0.22220000000000001</cx:pt>
          <cx:pt idx="1024">0.22259999999999999</cx:pt>
          <cx:pt idx="1025">0.22270000000000001</cx:pt>
          <cx:pt idx="1026">0.22310000000000002</cx:pt>
          <cx:pt idx="1027">0.22320000000000001</cx:pt>
          <cx:pt idx="1028">0.22320000000000001</cx:pt>
          <cx:pt idx="1029">0.22320000000000001</cx:pt>
          <cx:pt idx="1030">0.22359999999999999</cx:pt>
          <cx:pt idx="1031">0.22359999999999999</cx:pt>
          <cx:pt idx="1032">0.22370000000000001</cx:pt>
          <cx:pt idx="1033">0.22370000000000001</cx:pt>
          <cx:pt idx="1034">0.22410000000000002</cx:pt>
          <cx:pt idx="1035">0.22410000000000002</cx:pt>
          <cx:pt idx="1036">0.22410000000000002</cx:pt>
          <cx:pt idx="1037">0.22410000000000002</cx:pt>
          <cx:pt idx="1038">0.22420000000000001</cx:pt>
          <cx:pt idx="1039">0.22460000000000002</cx:pt>
          <cx:pt idx="1040">0.22509999999999999</cx:pt>
          <cx:pt idx="1041">0.22509999999999999</cx:pt>
          <cx:pt idx="1042">0.22560000000000002</cx:pt>
          <cx:pt idx="1043">0.22560000000000002</cx:pt>
          <cx:pt idx="1044">0.22560000000000002</cx:pt>
          <cx:pt idx="1045">0.22560000000000002</cx:pt>
          <cx:pt idx="1046">0.22560000000000002</cx:pt>
          <cx:pt idx="1047">0.22560000000000002</cx:pt>
          <cx:pt idx="1048">0.22560000000000002</cx:pt>
          <cx:pt idx="1049">0.22560000000000002</cx:pt>
          <cx:pt idx="1050">0.2261</cx:pt>
          <cx:pt idx="1051">0.2261</cx:pt>
          <cx:pt idx="1052">0.22660000000000002</cx:pt>
          <cx:pt idx="1053">0.22660000000000002</cx:pt>
          <cx:pt idx="1054">0.22660000000000002</cx:pt>
          <cx:pt idx="1055">0.22660000000000002</cx:pt>
          <cx:pt idx="1056">0.22700000000000001</cx:pt>
          <cx:pt idx="1057">0.22700000000000001</cx:pt>
          <cx:pt idx="1058">0.2271</cx:pt>
          <cx:pt idx="1059">0.2276</cx:pt>
          <cx:pt idx="1060">0.2276</cx:pt>
          <cx:pt idx="1061">0.2276</cx:pt>
          <cx:pt idx="1062">0.22800000000000001</cx:pt>
          <cx:pt idx="1063">0.22800000000000001</cx:pt>
          <cx:pt idx="1064">0.22810000000000002</cx:pt>
          <cx:pt idx="1065">0.22810000000000002</cx:pt>
          <cx:pt idx="1066">0.22810000000000002</cx:pt>
          <cx:pt idx="1067">0.22850000000000001</cx:pt>
          <cx:pt idx="1068">0.22850000000000001</cx:pt>
          <cx:pt idx="1069">0.22850000000000001</cx:pt>
          <cx:pt idx="1070">0.22850000000000001</cx:pt>
          <cx:pt idx="1071">0.22850000000000001</cx:pt>
          <cx:pt idx="1072">0.2286</cx:pt>
          <cx:pt idx="1073">0.22900000000000001</cx:pt>
          <cx:pt idx="1074">0.22900000000000001</cx:pt>
          <cx:pt idx="1075">0.22900000000000001</cx:pt>
          <cx:pt idx="1076">0.22950000000000001</cx:pt>
          <cx:pt idx="1077">0.22950000000000001</cx:pt>
          <cx:pt idx="1078">0.22950000000000001</cx:pt>
          <cx:pt idx="1079">0.22950000000000001</cx:pt>
          <cx:pt idx="1080">0.22950000000000001</cx:pt>
          <cx:pt idx="1081">0.22950000000000001</cx:pt>
          <cx:pt idx="1082">0.22989999999999999</cx:pt>
          <cx:pt idx="1083">0.23000000000000001</cx:pt>
          <cx:pt idx="1084">0.23050000000000001</cx:pt>
          <cx:pt idx="1085">0.23050000000000001</cx:pt>
          <cx:pt idx="1086">0.23050000000000001</cx:pt>
          <cx:pt idx="1087">0.23050000000000001</cx:pt>
          <cx:pt idx="1088">0.23090000000000002</cx:pt>
          <cx:pt idx="1089">0.23090000000000002</cx:pt>
          <cx:pt idx="1090">0.23090000000000002</cx:pt>
          <cx:pt idx="1091">0.23139999999999999</cx:pt>
          <cx:pt idx="1092">0.23139999999999999</cx:pt>
          <cx:pt idx="1093">0.23139999999999999</cx:pt>
          <cx:pt idx="1094">0.23150000000000001</cx:pt>
          <cx:pt idx="1095">0.23150000000000001</cx:pt>
          <cx:pt idx="1096">0.23190000000000002</cx:pt>
          <cx:pt idx="1097">0.23200000000000001</cx:pt>
          <cx:pt idx="1098">0.2324</cx:pt>
          <cx:pt idx="1099">0.2324</cx:pt>
          <cx:pt idx="1100">0.23290000000000002</cx:pt>
          <cx:pt idx="1101">0.23290000000000002</cx:pt>
          <cx:pt idx="1102">0.23330000000000001</cx:pt>
          <cx:pt idx="1103">0.23340000000000002</cx:pt>
          <cx:pt idx="1104">0.23430000000000001</cx:pt>
          <cx:pt idx="1105">0.23440000000000003</cx:pt>
          <cx:pt idx="1106">0.2349</cx:pt>
          <cx:pt idx="1107">0.2349</cx:pt>
          <cx:pt idx="1108">0.23530000000000001</cx:pt>
          <cx:pt idx="1109">0.23540000000000003</cx:pt>
          <cx:pt idx="1110">0.23580000000000001</cx:pt>
          <cx:pt idx="1111">0.23580000000000001</cx:pt>
          <cx:pt idx="1112">0.2359</cx:pt>
          <cx:pt idx="1113">0.2359</cx:pt>
          <cx:pt idx="1114">0.23630000000000001</cx:pt>
          <cx:pt idx="1115">0.2364</cx:pt>
          <cx:pt idx="1116">0.23680000000000001</cx:pt>
          <cx:pt idx="1117">0.23680000000000001</cx:pt>
          <cx:pt idx="1118">0.23680000000000001</cx:pt>
          <cx:pt idx="1119">0.23690000000000003</cx:pt>
          <cx:pt idx="1120">0.23730000000000001</cx:pt>
          <cx:pt idx="1121">0.23730000000000001</cx:pt>
          <cx:pt idx="1122">0.23730000000000001</cx:pt>
          <cx:pt idx="1123">0.23730000000000001</cx:pt>
          <cx:pt idx="1124">0.23780000000000001</cx:pt>
          <cx:pt idx="1125">0.23780000000000001</cx:pt>
          <cx:pt idx="1126">0.23780000000000001</cx:pt>
          <cx:pt idx="1127">0.23820000000000002</cx:pt>
          <cx:pt idx="1128">0.23830000000000001</cx:pt>
          <cx:pt idx="1129">0.23830000000000001</cx:pt>
          <cx:pt idx="1130">0.23880000000000001</cx:pt>
          <cx:pt idx="1131">0.23880000000000001</cx:pt>
          <cx:pt idx="1132">0.23880000000000001</cx:pt>
          <cx:pt idx="1133">0.23880000000000001</cx:pt>
          <cx:pt idx="1134">0.23880000000000001</cx:pt>
          <cx:pt idx="1135">0.23920000000000002</cx:pt>
          <cx:pt idx="1136">0.23920000000000002</cx:pt>
          <cx:pt idx="1137">0.23929999999999998</cx:pt>
          <cx:pt idx="1138">0.23929999999999998</cx:pt>
          <cx:pt idx="1139">0.23929999999999998</cx:pt>
          <cx:pt idx="1140">0.23929999999999998</cx:pt>
          <cx:pt idx="1141">0.23970000000000002</cx:pt>
          <cx:pt idx="1142">0.23970000000000002</cx:pt>
          <cx:pt idx="1143">0.23970000000000002</cx:pt>
          <cx:pt idx="1144">0.23970000000000002</cx:pt>
          <cx:pt idx="1145">0.23970000000000002</cx:pt>
          <cx:pt idx="1146">0.23980000000000004</cx:pt>
          <cx:pt idx="1147">0.23980000000000004</cx:pt>
          <cx:pt idx="1148">0.2402</cx:pt>
          <cx:pt idx="1149">0.24030000000000001</cx:pt>
          <cx:pt idx="1150">0.24030000000000001</cx:pt>
          <cx:pt idx="1151">0.24030000000000001</cx:pt>
          <cx:pt idx="1152">0.24030000000000001</cx:pt>
          <cx:pt idx="1153">0.2407</cx:pt>
          <cx:pt idx="1154">0.2407</cx:pt>
          <cx:pt idx="1155">0.24079999999999999</cx:pt>
          <cx:pt idx="1156">0.24120000000000003</cx:pt>
          <cx:pt idx="1157">0.24160000000000001</cx:pt>
          <cx:pt idx="1158">0.2417</cx:pt>
          <cx:pt idx="1159">0.2417</cx:pt>
          <cx:pt idx="1160">0.24209999999999998</cx:pt>
          <cx:pt idx="1161">0.2422</cx:pt>
          <cx:pt idx="1162">0.2422</cx:pt>
          <cx:pt idx="1163">0.2422</cx:pt>
          <cx:pt idx="1164">0.2422</cx:pt>
          <cx:pt idx="1165">0.2422</cx:pt>
          <cx:pt idx="1166">0.24260000000000004</cx:pt>
          <cx:pt idx="1167">0.24260000000000004</cx:pt>
          <cx:pt idx="1168">0.24320000000000003</cx:pt>
          <cx:pt idx="1169">0.24320000000000003</cx:pt>
          <cx:pt idx="1170">0.24320000000000003</cx:pt>
          <cx:pt idx="1171">0.24359999999999998</cx:pt>
          <cx:pt idx="1172">0.2437</cx:pt>
          <cx:pt idx="1173">0.2437</cx:pt>
          <cx:pt idx="1174">0.2437</cx:pt>
          <cx:pt idx="1175">0.24410000000000004</cx:pt>
          <cx:pt idx="1176">0.24410000000000004</cx:pt>
          <cx:pt idx="1177">0.24410000000000004</cx:pt>
          <cx:pt idx="1178">0.24410000000000004</cx:pt>
          <cx:pt idx="1179">0.24460000000000001</cx:pt>
          <cx:pt idx="1180">0.24510000000000001</cx:pt>
          <cx:pt idx="1181">0.24510000000000001</cx:pt>
          <cx:pt idx="1182">0.2452</cx:pt>
          <cx:pt idx="1183">0.24559999999999998</cx:pt>
          <cx:pt idx="1184">0.24559999999999998</cx:pt>
          <cx:pt idx="1185">0.24559999999999998</cx:pt>
          <cx:pt idx="1186">0.24559999999999998</cx:pt>
          <cx:pt idx="1187">0.24610000000000001</cx:pt>
          <cx:pt idx="1188">0.2465</cx:pt>
          <cx:pt idx="1189">0.24660000000000001</cx:pt>
          <cx:pt idx="1190">0.24660000000000001</cx:pt>
          <cx:pt idx="1191">0.24660000000000001</cx:pt>
          <cx:pt idx="1192">0.24709999999999999</cx:pt>
          <cx:pt idx="1193">0.24709999999999999</cx:pt>
          <cx:pt idx="1194">0.24709999999999999</cx:pt>
          <cx:pt idx="1195">0.24709999999999999</cx:pt>
          <cx:pt idx="1196">0.24709999999999999</cx:pt>
          <cx:pt idx="1197">0.24760000000000004</cx:pt>
          <cx:pt idx="1198">0.24760000000000004</cx:pt>
          <cx:pt idx="1199">0.24810000000000001</cx:pt>
          <cx:pt idx="1200">0.2485</cx:pt>
          <cx:pt idx="1201">0.2485</cx:pt>
          <cx:pt idx="1202">0.2485</cx:pt>
          <cx:pt idx="1203">0.2485</cx:pt>
          <cx:pt idx="1204">0.2485</cx:pt>
          <cx:pt idx="1205">0.24859999999999999</cx:pt>
          <cx:pt idx="1206">0.24859999999999999</cx:pt>
          <cx:pt idx="1207">0.24909999999999999</cx:pt>
          <cx:pt idx="1208">0.24950000000000003</cx:pt>
          <cx:pt idx="1209">0.24950000000000003</cx:pt>
          <cx:pt idx="1210">0.24950000000000003</cx:pt>
          <cx:pt idx="1211">0.24950000000000003</cx:pt>
          <cx:pt idx="1212">0.24950000000000003</cx:pt>
          <cx:pt idx="1213">0.25</cx:pt>
          <cx:pt idx="1214">0.25</cx:pt>
          <cx:pt idx="1215">0.25</cx:pt>
          <cx:pt idx="1216">0.25</cx:pt>
          <cx:pt idx="1217">0.25050000000000006</cx:pt>
          <cx:pt idx="1218">0.251</cx:pt>
          <cx:pt idx="1219">0.25140000000000001</cx:pt>
          <cx:pt idx="1220">0.25140000000000001</cx:pt>
          <cx:pt idx="1221">0.2515</cx:pt>
          <cx:pt idx="1222">0.25190000000000001</cx:pt>
          <cx:pt idx="1223">0.252</cx:pt>
          <cx:pt idx="1224">0.252</cx:pt>
          <cx:pt idx="1225">0.252</cx:pt>
          <cx:pt idx="1226">0.25240000000000001</cx:pt>
          <cx:pt idx="1227">0.25240000000000001</cx:pt>
          <cx:pt idx="1228">0.25240000000000001</cx:pt>
          <cx:pt idx="1229">0.25240000000000001</cx:pt>
          <cx:pt idx="1230">0.25240000000000001</cx:pt>
          <cx:pt idx="1231">0.2525</cx:pt>
          <cx:pt idx="1232">0.25290000000000001</cx:pt>
          <cx:pt idx="1233">0.253</cx:pt>
          <cx:pt idx="1234">0.253</cx:pt>
          <cx:pt idx="1235">0.25340000000000001</cx:pt>
          <cx:pt idx="1236">0.25340000000000001</cx:pt>
          <cx:pt idx="1237">0.25340000000000001</cx:pt>
          <cx:pt idx="1238">0.2535</cx:pt>
          <cx:pt idx="1239">0.2535</cx:pt>
          <cx:pt idx="1240">0.2535</cx:pt>
          <cx:pt idx="1241">0.25390000000000001</cx:pt>
          <cx:pt idx="1242">0.25390000000000001</cx:pt>
          <cx:pt idx="1243">0.25390000000000001</cx:pt>
          <cx:pt idx="1244">0.25390000000000001</cx:pt>
          <cx:pt idx="1245">0.25440000000000002</cx:pt>
          <cx:pt idx="1246">0.25440000000000002</cx:pt>
          <cx:pt idx="1247">0.25440000000000002</cx:pt>
          <cx:pt idx="1248">0.25440000000000002</cx:pt>
          <cx:pt idx="1249">0.25440000000000002</cx:pt>
          <cx:pt idx="1250">0.25490000000000002</cx:pt>
          <cx:pt idx="1251">0.25530000000000003</cx:pt>
          <cx:pt idx="1252">0.25540000000000002</cx:pt>
          <cx:pt idx="1253">0.25540000000000002</cx:pt>
          <cx:pt idx="1254">0.25580000000000003</cx:pt>
          <cx:pt idx="1255">0.25580000000000003</cx:pt>
          <cx:pt idx="1256">0.25629999999999997</cx:pt>
          <cx:pt idx="1257">0.25640000000000002</cx:pt>
          <cx:pt idx="1258">0.25680000000000003</cx:pt>
          <cx:pt idx="1259">0.25680000000000003</cx:pt>
          <cx:pt idx="1260">0.25689999999999996</cx:pt>
          <cx:pt idx="1261">0.25689999999999996</cx:pt>
          <cx:pt idx="1262">0.25730000000000003</cx:pt>
          <cx:pt idx="1263">0.25730000000000003</cx:pt>
          <cx:pt idx="1264">0.25730000000000003</cx:pt>
          <cx:pt idx="1265">0.25740000000000002</cx:pt>
          <cx:pt idx="1266">0.25740000000000002</cx:pt>
          <cx:pt idx="1267">0.25780000000000003</cx:pt>
          <cx:pt idx="1268">0.25780000000000003</cx:pt>
          <cx:pt idx="1269">0.25780000000000003</cx:pt>
          <cx:pt idx="1270">0.25780000000000003</cx:pt>
          <cx:pt idx="1271">0.25829999999999997</cx:pt>
          <cx:pt idx="1272">0.25880000000000003</cx:pt>
          <cx:pt idx="1273">0.25880000000000003</cx:pt>
          <cx:pt idx="1274">0.25880000000000003</cx:pt>
          <cx:pt idx="1275">0.25880000000000003</cx:pt>
          <cx:pt idx="1276">0.25880000000000003</cx:pt>
          <cx:pt idx="1277">0.25880000000000003</cx:pt>
          <cx:pt idx="1278">0.25880000000000003</cx:pt>
          <cx:pt idx="1279">0.25930000000000003</cx:pt>
          <cx:pt idx="1280">0.25930000000000003</cx:pt>
          <cx:pt idx="1281">0.25930000000000003</cx:pt>
          <cx:pt idx="1282">0.25930000000000003</cx:pt>
          <cx:pt idx="1283">0.25969999999999999</cx:pt>
          <cx:pt idx="1284">0.25969999999999999</cx:pt>
          <cx:pt idx="1285">0.25979999999999998</cx:pt>
          <cx:pt idx="1286">0.25979999999999998</cx:pt>
          <cx:pt idx="1287">0.26020000000000004</cx:pt>
          <cx:pt idx="1288">0.26030000000000003</cx:pt>
          <cx:pt idx="1289">0.26030000000000003</cx:pt>
          <cx:pt idx="1290">0.26069999999999999</cx:pt>
          <cx:pt idx="1291">0.26069999999999999</cx:pt>
          <cx:pt idx="1292">0.26119999999999999</cx:pt>
          <cx:pt idx="1293">0.26119999999999999</cx:pt>
          <cx:pt idx="1294">0.26119999999999999</cx:pt>
          <cx:pt idx="1295">0.26129999999999998</cx:pt>
          <cx:pt idx="1296">0.26170000000000004</cx:pt>
          <cx:pt idx="1297">0.26170000000000004</cx:pt>
          <cx:pt idx="1298">0.26179999999999998</cx:pt>
          <cx:pt idx="1299">0.26220000000000004</cx:pt>
          <cx:pt idx="1300">0.2626</cx:pt>
          <cx:pt idx="1301">0.26269999999999999</cx:pt>
          <cx:pt idx="1302">0.26310000000000006</cx:pt>
          <cx:pt idx="1303">0.26310000000000006</cx:pt>
          <cx:pt idx="1304">0.26319999999999999</cx:pt>
          <cx:pt idx="1305">0.26319999999999999</cx:pt>
          <cx:pt idx="1306">0.2636</cx:pt>
          <cx:pt idx="1307">0.2636</cx:pt>
          <cx:pt idx="1308">0.26370000000000005</cx:pt>
          <cx:pt idx="1309">0.26370000000000005</cx:pt>
          <cx:pt idx="1310">0.26370000000000005</cx:pt>
          <cx:pt idx="1311">0.26370000000000005</cx:pt>
          <cx:pt idx="1312">0.26370000000000005</cx:pt>
          <cx:pt idx="1313">0.26370000000000005</cx:pt>
          <cx:pt idx="1314">0.2646</cx:pt>
          <cx:pt idx="1315">0.26469999999999999</cx:pt>
          <cx:pt idx="1316">0.26469999999999999</cx:pt>
          <cx:pt idx="1317">0.26469999999999999</cx:pt>
          <cx:pt idx="1318">0.26469999999999999</cx:pt>
          <cx:pt idx="1319">0.26469999999999999</cx:pt>
          <cx:pt idx="1320">0.2651</cx:pt>
          <cx:pt idx="1321">0.2661</cx:pt>
          <cx:pt idx="1322">0.2661</cx:pt>
          <cx:pt idx="1323">0.2661</cx:pt>
          <cx:pt idx="1324">0.2666</cx:pt>
          <cx:pt idx="1325">0.2666</cx:pt>
          <cx:pt idx="1326">0.2666</cx:pt>
          <cx:pt idx="1327">0.2666</cx:pt>
          <cx:pt idx="1328">0.2666</cx:pt>
          <cx:pt idx="1329">0.2671</cx:pt>
          <cx:pt idx="1330">0.2671</cx:pt>
          <cx:pt idx="1331">0.2671</cx:pt>
          <cx:pt idx="1332">0.2671</cx:pt>
          <cx:pt idx="1333">0.26750000000000002</cx:pt>
          <cx:pt idx="1334">0.2676</cx:pt>
          <cx:pt idx="1335">0.2676</cx:pt>
          <cx:pt idx="1336">0.2676</cx:pt>
          <cx:pt idx="1337">0.2676</cx:pt>
          <cx:pt idx="1338">0.2676</cx:pt>
          <cx:pt idx="1339">0.2676</cx:pt>
          <cx:pt idx="1340">0.2676</cx:pt>
          <cx:pt idx="1341">0.26810000000000006</cx:pt>
          <cx:pt idx="1342">0.26810000000000006</cx:pt>
          <cx:pt idx="1343">0.26850000000000002</cx:pt>
          <cx:pt idx="1344">0.26850000000000002</cx:pt>
          <cx:pt idx="1345">0.26860000000000001</cx:pt>
          <cx:pt idx="1346">0.26860000000000001</cx:pt>
          <cx:pt idx="1347">0.26860000000000001</cx:pt>
          <cx:pt idx="1348">0.26860000000000001</cx:pt>
          <cx:pt idx="1349">0.26860000000000001</cx:pt>
          <cx:pt idx="1350">0.26900000000000002</cx:pt>
          <cx:pt idx="1351">0.26900000000000002</cx:pt>
          <cx:pt idx="1352">0.26900000000000002</cx:pt>
          <cx:pt idx="1353">0.26900000000000002</cx:pt>
          <cx:pt idx="1354">0.26910000000000001</cx:pt>
          <cx:pt idx="1355">0.26950000000000002</cx:pt>
          <cx:pt idx="1356">0.26950000000000002</cx:pt>
          <cx:pt idx="1357">0.26950000000000002</cx:pt>
          <cx:pt idx="1358">0.26960000000000001</cx:pt>
          <cx:pt idx="1359">0.26960000000000001</cx:pt>
          <cx:pt idx="1360">0.26960000000000001</cx:pt>
          <cx:pt idx="1361">0.26960000000000001</cx:pt>
          <cx:pt idx="1362">0.27000000000000002</cx:pt>
          <cx:pt idx="1363">0.27000000000000002</cx:pt>
          <cx:pt idx="1364">0.27000000000000002</cx:pt>
          <cx:pt idx="1365">0.27000000000000002</cx:pt>
          <cx:pt idx="1366">0.27050000000000002</cx:pt>
          <cx:pt idx="1367">0.27050000000000002</cx:pt>
          <cx:pt idx="1368">0.27050000000000002</cx:pt>
          <cx:pt idx="1369">0.27050000000000002</cx:pt>
          <cx:pt idx="1370">0.27050000000000002</cx:pt>
          <cx:pt idx="1371">0.27060000000000001</cx:pt>
          <cx:pt idx="1372">0.27099999999999996</cx:pt>
          <cx:pt idx="1373">0.27099999999999996</cx:pt>
          <cx:pt idx="1374">0.27099999999999996</cx:pt>
          <cx:pt idx="1375">0.27099999999999996</cx:pt>
          <cx:pt idx="1376">0.27150000000000002</cx:pt>
          <cx:pt idx="1377">0.27150000000000002</cx:pt>
          <cx:pt idx="1378">0.27150000000000002</cx:pt>
          <cx:pt idx="1379">0.27150000000000002</cx:pt>
          <cx:pt idx="1380">0.27150000000000002</cx:pt>
          <cx:pt idx="1381">0.27150000000000002</cx:pt>
          <cx:pt idx="1382">0.27150000000000002</cx:pt>
          <cx:pt idx="1383">0.27200000000000002</cx:pt>
          <cx:pt idx="1384">0.27200000000000002</cx:pt>
          <cx:pt idx="1385">0.27239999999999998</cx:pt>
          <cx:pt idx="1386">0.27239999999999998</cx:pt>
          <cx:pt idx="1387">0.27250000000000002</cx:pt>
          <cx:pt idx="1388">0.27250000000000002</cx:pt>
          <cx:pt idx="1389">0.27250000000000002</cx:pt>
          <cx:pt idx="1390">0.27290000000000003</cx:pt>
          <cx:pt idx="1391">0.27290000000000003</cx:pt>
          <cx:pt idx="1392">0.27300000000000002</cx:pt>
          <cx:pt idx="1393">0.27300000000000002</cx:pt>
          <cx:pt idx="1394">0.27350000000000002</cx:pt>
          <cx:pt idx="1395">0.27350000000000002</cx:pt>
          <cx:pt idx="1396">0.27389999999999998</cx:pt>
          <cx:pt idx="1397">0.27389999999999998</cx:pt>
          <cx:pt idx="1398">0.27400000000000002</cx:pt>
          <cx:pt idx="1399">0.27440000000000003</cx:pt>
          <cx:pt idx="1400">0.27440000000000003</cx:pt>
          <cx:pt idx="1401">0.27440000000000003</cx:pt>
          <cx:pt idx="1402">0.27440000000000003</cx:pt>
          <cx:pt idx="1403">0.27449999999999997</cx:pt>
          <cx:pt idx="1404">0.27490000000000003</cx:pt>
          <cx:pt idx="1405">0.27490000000000003</cx:pt>
          <cx:pt idx="1406">0.27490000000000003</cx:pt>
          <cx:pt idx="1407">0.27490000000000003</cx:pt>
          <cx:pt idx="1408">0.27490000000000003</cx:pt>
          <cx:pt idx="1409">0.27539999999999998</cx:pt>
          <cx:pt idx="1410">0.27539999999999998</cx:pt>
          <cx:pt idx="1411">0.27580000000000005</cx:pt>
          <cx:pt idx="1412">0.27589999999999998</cx:pt>
          <cx:pt idx="1413">0.27589999999999998</cx:pt>
          <cx:pt idx="1414">0.27589999999999998</cx:pt>
          <cx:pt idx="1415">0.27589999999999998</cx:pt>
          <cx:pt idx="1416">0.27630000000000005</cx:pt>
          <cx:pt idx="1417">0.27630000000000005</cx:pt>
          <cx:pt idx="1418">0.27640000000000003</cx:pt>
          <cx:pt idx="1419">0.27640000000000003</cx:pt>
          <cx:pt idx="1420">0.27640000000000003</cx:pt>
          <cx:pt idx="1421">0.27690000000000003</cx:pt>
          <cx:pt idx="1422">0.27690000000000003</cx:pt>
          <cx:pt idx="1423">0.27690000000000003</cx:pt>
          <cx:pt idx="1424">0.27729999999999999</cx:pt>
          <cx:pt idx="1425">0.27729999999999999</cx:pt>
          <cx:pt idx="1426">0.27729999999999999</cx:pt>
          <cx:pt idx="1427">0.27739999999999998</cx:pt>
          <cx:pt idx="1428">0.27739999999999998</cx:pt>
          <cx:pt idx="1429">0.27739999999999998</cx:pt>
          <cx:pt idx="1430">0.27739999999999998</cx:pt>
          <cx:pt idx="1431">0.27739999999999998</cx:pt>
          <cx:pt idx="1432">0.27780000000000005</cx:pt>
          <cx:pt idx="1433">0.27780000000000005</cx:pt>
          <cx:pt idx="1434">0.27780000000000005</cx:pt>
          <cx:pt idx="1435">0.27790000000000004</cx:pt>
          <cx:pt idx="1436">0.27829999999999999</cx:pt>
          <cx:pt idx="1437">0.27879999999999999</cx:pt>
          <cx:pt idx="1438">0.27930000000000005</cx:pt>
          <cx:pt idx="1439">0.27930000000000005</cx:pt>
          <cx:pt idx="1440">0.27930000000000005</cx:pt>
          <cx:pt idx="1441">0.27930000000000005</cx:pt>
          <cx:pt idx="1442">0.27930000000000005</cx:pt>
          <cx:pt idx="1443">0.27930000000000005</cx:pt>
          <cx:pt idx="1444">0.27979999999999999</cx:pt>
          <cx:pt idx="1445">0.27979999999999999</cx:pt>
          <cx:pt idx="1446">0.28029999999999999</cx:pt>
          <cx:pt idx="1447">0.28029999999999999</cx:pt>
          <cx:pt idx="1448">0.28029999999999999</cx:pt>
          <cx:pt idx="1449">0.28070000000000001</cx:pt>
          <cx:pt idx="1450">0.28080000000000005</cx:pt>
          <cx:pt idx="1451">0.28120000000000001</cx:pt>
          <cx:pt idx="1452">0.28120000000000001</cx:pt>
          <cx:pt idx="1453">0.28120000000000001</cx:pt>
          <cx:pt idx="1454">0.28120000000000001</cx:pt>
          <cx:pt idx="1455">0.28120000000000001</cx:pt>
          <cx:pt idx="1456">0.28120000000000001</cx:pt>
          <cx:pt idx="1457">0.28130000000000005</cx:pt>
          <cx:pt idx="1458">0.28170000000000001</cx:pt>
          <cx:pt idx="1459">0.28179999999999999</cx:pt>
          <cx:pt idx="1460">0.28220000000000006</cx:pt>
          <cx:pt idx="1461">0.28220000000000006</cx:pt>
          <cx:pt idx="1462">0.28220000000000006</cx:pt>
          <cx:pt idx="1463">0.2823</cx:pt>
          <cx:pt idx="1464">0.28270000000000001</cx:pt>
          <cx:pt idx="1465">0.28270000000000001</cx:pt>
          <cx:pt idx="1466">0.28270000000000001</cx:pt>
          <cx:pt idx="1467">0.28320000000000001</cx:pt>
          <cx:pt idx="1468">0.28320000000000001</cx:pt>
          <cx:pt idx="1469">0.28320000000000001</cx:pt>
          <cx:pt idx="1470">0.28320000000000001</cx:pt>
          <cx:pt idx="1471">0.28320000000000001</cx:pt>
          <cx:pt idx="1472">0.28320000000000001</cx:pt>
          <cx:pt idx="1473">0.28370000000000001</cx:pt>
          <cx:pt idx="1474">0.28370000000000001</cx:pt>
          <cx:pt idx="1475">0.28370000000000001</cx:pt>
          <cx:pt idx="1476">0.28370000000000001</cx:pt>
          <cx:pt idx="1477">0.28420000000000001</cx:pt>
          <cx:pt idx="1478">0.28420000000000001</cx:pt>
          <cx:pt idx="1479">0.28420000000000001</cx:pt>
          <cx:pt idx="1480">0.28420000000000001</cx:pt>
          <cx:pt idx="1481">0.28470000000000001</cx:pt>
          <cx:pt idx="1482">0.28509999999999996</cx:pt>
          <cx:pt idx="1483">0.28509999999999996</cx:pt>
          <cx:pt idx="1484">0.28509999999999996</cx:pt>
          <cx:pt idx="1485">0.28509999999999996</cx:pt>
          <cx:pt idx="1486">0.28520000000000001</cx:pt>
          <cx:pt idx="1487">0.28560000000000002</cx:pt>
          <cx:pt idx="1488">0.28560000000000002</cx:pt>
          <cx:pt idx="1489">0.28560000000000002</cx:pt>
          <cx:pt idx="1490">0.28570000000000001</cx:pt>
          <cx:pt idx="1491">0.28570000000000001</cx:pt>
          <cx:pt idx="1492">0.28610000000000002</cx:pt>
          <cx:pt idx="1493">0.28610000000000002</cx:pt>
          <cx:pt idx="1494">0.28620000000000001</cx:pt>
          <cx:pt idx="1495">0.28620000000000001</cx:pt>
          <cx:pt idx="1496">0.28660000000000002</cx:pt>
          <cx:pt idx="1497">0.28660000000000002</cx:pt>
          <cx:pt idx="1498">0.28660000000000002</cx:pt>
          <cx:pt idx="1499">0.28710000000000002</cx:pt>
          <cx:pt idx="1500">0.28710000000000002</cx:pt>
          <cx:pt idx="1501">0.28710000000000002</cx:pt>
          <cx:pt idx="1502">0.28710000000000002</cx:pt>
          <cx:pt idx="1503">0.28760000000000002</cx:pt>
          <cx:pt idx="1504">0.28760000000000002</cx:pt>
          <cx:pt idx="1505">0.28760000000000002</cx:pt>
          <cx:pt idx="1506">0.28760000000000002</cx:pt>
          <cx:pt idx="1507">0.28760000000000002</cx:pt>
          <cx:pt idx="1508">0.28799999999999998</cx:pt>
          <cx:pt idx="1509">0.28799999999999998</cx:pt>
          <cx:pt idx="1510">0.28810000000000002</cx:pt>
          <cx:pt idx="1511">0.28810000000000002</cx:pt>
          <cx:pt idx="1512">0.28810000000000002</cx:pt>
          <cx:pt idx="1513">0.28859999999999997</cx:pt>
          <cx:pt idx="1514">0.28859999999999997</cx:pt>
          <cx:pt idx="1515">0.28910000000000002</cx:pt>
          <cx:pt idx="1516">0.28910000000000002</cx:pt>
          <cx:pt idx="1517">0.28910000000000002</cx:pt>
          <cx:pt idx="1518">0.28910000000000002</cx:pt>
          <cx:pt idx="1519">0.28949999999999998</cx:pt>
          <cx:pt idx="1520">0.28999999999999998</cx:pt>
          <cx:pt idx="1521">0.29010000000000002</cx:pt>
          <cx:pt idx="1522">0.29050000000000004</cx:pt>
          <cx:pt idx="1523">0.29050000000000004</cx:pt>
          <cx:pt idx="1524">0.29050000000000004</cx:pt>
          <cx:pt idx="1525">0.29050000000000004</cx:pt>
          <cx:pt idx="1526">0.29050000000000004</cx:pt>
          <cx:pt idx="1527">0.29100000000000004</cx:pt>
          <cx:pt idx="1528">0.29100000000000004</cx:pt>
          <cx:pt idx="1529">0.29100000000000004</cx:pt>
          <cx:pt idx="1530">0.29100000000000004</cx:pt>
          <cx:pt idx="1531">0.29149999999999998</cx:pt>
          <cx:pt idx="1532">0.29149999999999998</cx:pt>
          <cx:pt idx="1533">0.29149999999999998</cx:pt>
          <cx:pt idx="1534">0.29149999999999998</cx:pt>
          <cx:pt idx="1535">0.29149999999999998</cx:pt>
          <cx:pt idx="1536">0.29190000000000005</cx:pt>
          <cx:pt idx="1537">0.29190000000000005</cx:pt>
          <cx:pt idx="1538">0.29200000000000004</cx:pt>
          <cx:pt idx="1539">0.29200000000000004</cx:pt>
          <cx:pt idx="1540">0.29200000000000004</cx:pt>
          <cx:pt idx="1541">0.29200000000000004</cx:pt>
          <cx:pt idx="1542">0.29200000000000004</cx:pt>
          <cx:pt idx="1543">0.29250000000000004</cx:pt>
          <cx:pt idx="1544">0.29250000000000004</cx:pt>
          <cx:pt idx="1545">0.29250000000000004</cx:pt>
          <cx:pt idx="1546">0.29289999999999999</cx:pt>
          <cx:pt idx="1547">0.29289999999999999</cx:pt>
          <cx:pt idx="1548">0.29299999999999998</cx:pt>
          <cx:pt idx="1549">0.29299999999999998</cx:pt>
          <cx:pt idx="1550">0.29299999999999998</cx:pt>
          <cx:pt idx="1551">0.29340000000000005</cx:pt>
          <cx:pt idx="1552">0.29349999999999998</cx:pt>
          <cx:pt idx="1553">0.2949</cx:pt>
          <cx:pt idx="1554">0.2949</cx:pt>
          <cx:pt idx="1555">0.2949</cx:pt>
          <cx:pt idx="1556">0.2949</cx:pt>
          <cx:pt idx="1557">0.29499999999999998</cx:pt>
          <cx:pt idx="1558">0.29499999999999998</cx:pt>
          <cx:pt idx="1559">0.29540000000000005</cx:pt>
          <cx:pt idx="1560">0.29540000000000005</cx:pt>
          <cx:pt idx="1561">0.29540000000000005</cx:pt>
          <cx:pt idx="1562">0.29540000000000005</cx:pt>
          <cx:pt idx="1563">0.2959</cx:pt>
          <cx:pt idx="1564">0.2959</cx:pt>
          <cx:pt idx="1565">0.2959</cx:pt>
          <cx:pt idx="1566">0.29680000000000001</cx:pt>
          <cx:pt idx="1567">0.29680000000000001</cx:pt>
          <cx:pt idx="1568">0.29690000000000005</cx:pt>
          <cx:pt idx="1569">0.29690000000000005</cx:pt>
          <cx:pt idx="1570">0.29690000000000005</cx:pt>
          <cx:pt idx="1571">0.29690000000000005</cx:pt>
          <cx:pt idx="1572">0.29730000000000001</cx:pt>
          <cx:pt idx="1573">0.2974</cx:pt>
          <cx:pt idx="1574">0.29780000000000001</cx:pt>
          <cx:pt idx="1575">0.29780000000000001</cx:pt>
          <cx:pt idx="1576">0.2979</cx:pt>
          <cx:pt idx="1577">0.29830000000000001</cx:pt>
          <cx:pt idx="1578">0.29840000000000005</cx:pt>
          <cx:pt idx="1579">0.29840000000000005</cx:pt>
          <cx:pt idx="1580">0.29880000000000001</cx:pt>
          <cx:pt idx="1581">0.29930000000000001</cx:pt>
          <cx:pt idx="1582">0.29930000000000001</cx:pt>
          <cx:pt idx="1583">0.29930000000000001</cx:pt>
          <cx:pt idx="1584">0.29930000000000001</cx:pt>
          <cx:pt idx="1585">0.29930000000000001</cx:pt>
          <cx:pt idx="1586">0.29980000000000001</cx:pt>
          <cx:pt idx="1587">0.29980000000000001</cx:pt>
          <cx:pt idx="1588">0.29980000000000001</cx:pt>
          <cx:pt idx="1589">0.29980000000000001</cx:pt>
          <cx:pt idx="1590">0.29980000000000001</cx:pt>
          <cx:pt idx="1591">0.2999</cx:pt>
          <cx:pt idx="1592">0.30030000000000001</cx:pt>
          <cx:pt idx="1593">0.30030000000000001</cx:pt>
          <cx:pt idx="1594">0.30030000000000001</cx:pt>
          <cx:pt idx="1595">0.30030000000000001</cx:pt>
          <cx:pt idx="1596">0.30030000000000001</cx:pt>
          <cx:pt idx="1597">0.30030000000000001</cx:pt>
          <cx:pt idx="1598">0.30030000000000001</cx:pt>
          <cx:pt idx="1599">0.30030000000000001</cx:pt>
          <cx:pt idx="1600">0.30070000000000002</cx:pt>
          <cx:pt idx="1601">0.30120000000000002</cx:pt>
          <cx:pt idx="1602">0.30130000000000001</cx:pt>
          <cx:pt idx="1603">0.30130000000000001</cx:pt>
          <cx:pt idx="1604">0.30130000000000001</cx:pt>
          <cx:pt idx="1605">0.30170000000000002</cx:pt>
          <cx:pt idx="1606">0.30170000000000002</cx:pt>
          <cx:pt idx="1607">0.30180000000000001</cx:pt>
          <cx:pt idx="1608">0.30180000000000001</cx:pt>
          <cx:pt idx="1609">0.30220000000000002</cx:pt>
          <cx:pt idx="1610">0.30220000000000002</cx:pt>
          <cx:pt idx="1611">0.30220000000000002</cx:pt>
          <cx:pt idx="1612">0.30220000000000002</cx:pt>
          <cx:pt idx="1613">0.30220000000000002</cx:pt>
          <cx:pt idx="1614">0.30230000000000001</cx:pt>
          <cx:pt idx="1615">0.30269999999999997</cx:pt>
          <cx:pt idx="1616">0.30269999999999997</cx:pt>
          <cx:pt idx="1617">0.30280000000000001</cx:pt>
          <cx:pt idx="1618">0.30320000000000003</cx:pt>
          <cx:pt idx="1619">0.30370000000000003</cx:pt>
          <cx:pt idx="1620">0.30370000000000003</cx:pt>
          <cx:pt idx="1621">0.30370000000000003</cx:pt>
          <cx:pt idx="1622">0.30370000000000003</cx:pt>
          <cx:pt idx="1623">0.30419999999999997</cx:pt>
          <cx:pt idx="1624">0.30419999999999997</cx:pt>
          <cx:pt idx="1625">0.30419999999999997</cx:pt>
          <cx:pt idx="1626">0.30419999999999997</cx:pt>
          <cx:pt idx="1627">0.30419999999999997</cx:pt>
          <cx:pt idx="1628">0.30419999999999997</cx:pt>
          <cx:pt idx="1629">0.30470000000000003</cx:pt>
          <cx:pt idx="1630">0.30470000000000003</cx:pt>
          <cx:pt idx="1631">0.30470000000000003</cx:pt>
          <cx:pt idx="1632">0.30470000000000003</cx:pt>
          <cx:pt idx="1633">0.30470000000000003</cx:pt>
          <cx:pt idx="1634">0.30520000000000003</cx:pt>
          <cx:pt idx="1635">0.30520000000000003</cx:pt>
          <cx:pt idx="1636">0.30520000000000003</cx:pt>
          <cx:pt idx="1637">0.30520000000000003</cx:pt>
          <cx:pt idx="1638">0.30520000000000003</cx:pt>
          <cx:pt idx="1639">0.30520000000000003</cx:pt>
          <cx:pt idx="1640">0.30559999999999998</cx:pt>
          <cx:pt idx="1641">0.30570000000000003</cx:pt>
          <cx:pt idx="1642">0.30570000000000003</cx:pt>
          <cx:pt idx="1643">0.30610000000000004</cx:pt>
          <cx:pt idx="1644">0.30619999999999997</cx:pt>
          <cx:pt idx="1645">0.30670000000000003</cx:pt>
          <cx:pt idx="1646">0.30670000000000003</cx:pt>
          <cx:pt idx="1647">0.30709999999999998</cx:pt>
          <cx:pt idx="1648">0.30709999999999998</cx:pt>
          <cx:pt idx="1649">0.30720000000000003</cx:pt>
          <cx:pt idx="1650">0.30759999999999998</cx:pt>
          <cx:pt idx="1651">0.30759999999999998</cx:pt>
          <cx:pt idx="1652">0.30759999999999998</cx:pt>
          <cx:pt idx="1653">0.30769999999999997</cx:pt>
          <cx:pt idx="1654">0.30769999999999997</cx:pt>
          <cx:pt idx="1655">0.30810000000000004</cx:pt>
          <cx:pt idx="1656">0.30810000000000004</cx:pt>
          <cx:pt idx="1657">0.30859999999999999</cx:pt>
          <cx:pt idx="1658">0.30859999999999999</cx:pt>
          <cx:pt idx="1659">0.30859999999999999</cx:pt>
          <cx:pt idx="1660">0.30859999999999999</cx:pt>
          <cx:pt idx="1661">0.30859999999999999</cx:pt>
          <cx:pt idx="1662">0.30859999999999999</cx:pt>
          <cx:pt idx="1663">0.30909999999999999</cx:pt>
          <cx:pt idx="1664">0.30909999999999999</cx:pt>
          <cx:pt idx="1665">0.30909999999999999</cx:pt>
          <cx:pt idx="1666">0.30909999999999999</cx:pt>
          <cx:pt idx="1667">0.30909999999999999</cx:pt>
          <cx:pt idx="1668">0.30950000000000005</cx:pt>
          <cx:pt idx="1669">0.30960000000000004</cx:pt>
          <cx:pt idx="1670">0.30960000000000004</cx:pt>
          <cx:pt idx="1671">0.31010000000000004</cx:pt>
          <cx:pt idx="1672">0.31010000000000004</cx:pt>
          <cx:pt idx="1673">0.3105</cx:pt>
          <cx:pt idx="1674">0.31100000000000005</cx:pt>
          <cx:pt idx="1675">0.31100000000000005</cx:pt>
          <cx:pt idx="1676">0.31110000000000004</cx:pt>
          <cx:pt idx="1677">0.3115</cx:pt>
          <cx:pt idx="1678">0.3115</cx:pt>
          <cx:pt idx="1679">0.3115</cx:pt>
          <cx:pt idx="1680">0.3115</cx:pt>
          <cx:pt idx="1681">0.3115</cx:pt>
          <cx:pt idx="1682">0.31160000000000004</cx:pt>
          <cx:pt idx="1683">0.31160000000000004</cx:pt>
          <cx:pt idx="1684">0.312</cx:pt>
          <cx:pt idx="1685">0.312</cx:pt>
          <cx:pt idx="1686">0.312</cx:pt>
          <cx:pt idx="1687">0.312</cx:pt>
          <cx:pt idx="1688">0.312</cx:pt>
          <cx:pt idx="1689">0.31250000000000006</cx:pt>
          <cx:pt idx="1690">0.31290000000000001</cx:pt>
          <cx:pt idx="1691">0.313</cx:pt>
          <cx:pt idx="1692">0.313</cx:pt>
          <cx:pt idx="1693">0.313</cx:pt>
          <cx:pt idx="1694">0.313</cx:pt>
          <cx:pt idx="1695">0.31390000000000001</cx:pt>
          <cx:pt idx="1696">0.31390000000000001</cx:pt>
          <cx:pt idx="1697">0.314</cx:pt>
          <cx:pt idx="1698">0.314</cx:pt>
          <cx:pt idx="1699">0.314</cx:pt>
          <cx:pt idx="1700">0.314</cx:pt>
          <cx:pt idx="1701">0.31440000000000001</cx:pt>
          <cx:pt idx="1702">0.31440000000000001</cx:pt>
          <cx:pt idx="1703">0.31450000000000006</cx:pt>
          <cx:pt idx="1704">0.31450000000000006</cx:pt>
          <cx:pt idx="1705">0.31450000000000006</cx:pt>
          <cx:pt idx="1706">0.31450000000000006</cx:pt>
          <cx:pt idx="1707">0.31490000000000001</cx:pt>
          <cx:pt idx="1708">0.315</cx:pt>
          <cx:pt idx="1709">0.315</cx:pt>
          <cx:pt idx="1710">0.315</cx:pt>
          <cx:pt idx="1711">0.315</cx:pt>
          <cx:pt idx="1712">0.315</cx:pt>
          <cx:pt idx="1713">0.31540000000000001</cx:pt>
          <cx:pt idx="1714">0.31540000000000001</cx:pt>
          <cx:pt idx="1715">0.31540000000000001</cx:pt>
          <cx:pt idx="1716">0.3155</cx:pt>
          <cx:pt idx="1717">0.31590000000000001</cx:pt>
          <cx:pt idx="1718">0.31590000000000001</cx:pt>
          <cx:pt idx="1719">0.31600000000000006</cx:pt>
          <cx:pt idx="1720">0.31600000000000006</cx:pt>
          <cx:pt idx="1721">0.31600000000000006</cx:pt>
          <cx:pt idx="1722">0.31640000000000001</cx:pt>
          <cx:pt idx="1723">0.31640000000000001</cx:pt>
          <cx:pt idx="1724">0.31640000000000001</cx:pt>
          <cx:pt idx="1725">0.31640000000000001</cx:pt>
          <cx:pt idx="1726">0.31640000000000001</cx:pt>
          <cx:pt idx="1727">0.31640000000000001</cx:pt>
          <cx:pt idx="1728">0.3165</cx:pt>
          <cx:pt idx="1729">0.31679999999999997</cx:pt>
          <cx:pt idx="1730">0.31690000000000002</cx:pt>
          <cx:pt idx="1731">0.31690000000000002</cx:pt>
          <cx:pt idx="1732">0.31690000000000002</cx:pt>
          <cx:pt idx="1733">0.31730000000000003</cx:pt>
          <cx:pt idx="1734">0.31740000000000002</cx:pt>
          <cx:pt idx="1735">0.31740000000000002</cx:pt>
          <cx:pt idx="1736">0.31740000000000002</cx:pt>
          <cx:pt idx="1737">0.31790000000000002</cx:pt>
          <cx:pt idx="1738">0.31829999999999997</cx:pt>
          <cx:pt idx="1739">0.31840000000000002</cx:pt>
          <cx:pt idx="1740">0.31840000000000002</cx:pt>
          <cx:pt idx="1741">0.31880000000000003</cx:pt>
          <cx:pt idx="1742">0.31880000000000003</cx:pt>
          <cx:pt idx="1743">0.31880000000000003</cx:pt>
          <cx:pt idx="1744">0.31880000000000003</cx:pt>
          <cx:pt idx="1745">0.31880000000000003</cx:pt>
          <cx:pt idx="1746">0.31890000000000002</cx:pt>
          <cx:pt idx="1747">0.31890000000000002</cx:pt>
          <cx:pt idx="1748">0.31930000000000003</cx:pt>
          <cx:pt idx="1749">0.31930000000000003</cx:pt>
          <cx:pt idx="1750">0.31940000000000002</cx:pt>
          <cx:pt idx="1751">0.31980000000000003</cx:pt>
          <cx:pt idx="1752">0.31980000000000003</cx:pt>
          <cx:pt idx="1753">0.31990000000000002</cx:pt>
          <cx:pt idx="1754">0.31990000000000002</cx:pt>
          <cx:pt idx="1755">0.32029999999999997</cx:pt>
          <cx:pt idx="1756">0.32029999999999997</cx:pt>
          <cx:pt idx="1757">0.32029999999999997</cx:pt>
          <cx:pt idx="1758">0.32029999999999997</cx:pt>
          <cx:pt idx="1759">0.32080000000000003</cx:pt>
          <cx:pt idx="1760">0.32080000000000003</cx:pt>
          <cx:pt idx="1761">0.32080000000000003</cx:pt>
          <cx:pt idx="1762">0.32119999999999999</cx:pt>
          <cx:pt idx="1763">0.32130000000000003</cx:pt>
          <cx:pt idx="1764">0.32130000000000003</cx:pt>
          <cx:pt idx="1765">0.32130000000000003</cx:pt>
          <cx:pt idx="1766">0.32130000000000003</cx:pt>
          <cx:pt idx="1767">0.32130000000000003</cx:pt>
          <cx:pt idx="1768">0.32130000000000003</cx:pt>
          <cx:pt idx="1769">0.32169999999999999</cx:pt>
          <cx:pt idx="1770">0.32169999999999999</cx:pt>
          <cx:pt idx="1771">0.32179999999999997</cx:pt>
          <cx:pt idx="1772">0.32179999999999997</cx:pt>
          <cx:pt idx="1773">0.32179999999999997</cx:pt>
          <cx:pt idx="1774">0.32179999999999997</cx:pt>
          <cx:pt idx="1775">0.32179999999999997</cx:pt>
          <cx:pt idx="1776">0.32220000000000004</cx:pt>
          <cx:pt idx="1777">0.32230000000000003</cx:pt>
          <cx:pt idx="1778">0.32230000000000003</cx:pt>
          <cx:pt idx="1779">0.32230000000000003</cx:pt>
          <cx:pt idx="1780">0.32230000000000003</cx:pt>
          <cx:pt idx="1781">0.32280000000000003</cx:pt>
          <cx:pt idx="1782">0.32280000000000003</cx:pt>
          <cx:pt idx="1783">0.32330000000000003</cx:pt>
          <cx:pt idx="1784">0.32370000000000004</cx:pt>
          <cx:pt idx="1785">0.32370000000000004</cx:pt>
          <cx:pt idx="1786">0.32370000000000004</cx:pt>
          <cx:pt idx="1787">0.32370000000000004</cx:pt>
          <cx:pt idx="1788">0.32370000000000004</cx:pt>
          <cx:pt idx="1789">0.32370000000000004</cx:pt>
          <cx:pt idx="1790">0.32370000000000004</cx:pt>
          <cx:pt idx="1791">0.32370000000000004</cx:pt>
          <cx:pt idx="1792">0.32420000000000004</cx:pt>
          <cx:pt idx="1793">0.32420000000000004</cx:pt>
          <cx:pt idx="1794">0.32430000000000003</cx:pt>
          <cx:pt idx="1795">0.32469999999999999</cx:pt>
          <cx:pt idx="1796">0.32469999999999999</cx:pt>
          <cx:pt idx="1797">0.32519999999999999</cx:pt>
          <cx:pt idx="1798">0.32519999999999999</cx:pt>
          <cx:pt idx="1799">0.32519999999999999</cx:pt>
          <cx:pt idx="1800">0.32519999999999999</cx:pt>
          <cx:pt idx="1801">0.32519999999999999</cx:pt>
          <cx:pt idx="1802">0.32570000000000005</cx:pt>
          <cx:pt idx="1803">0.32570000000000005</cx:pt>
          <cx:pt idx="1804">0.32570000000000005</cx:pt>
          <cx:pt idx="1805">0.32570000000000005</cx:pt>
          <cx:pt idx="1806">0.3261</cx:pt>
          <cx:pt idx="1807">0.3261</cx:pt>
          <cx:pt idx="1808">0.32619999999999999</cx:pt>
          <cx:pt idx="1809">0.32619999999999999</cx:pt>
          <cx:pt idx="1810">0.32660000000000006</cx:pt>
          <cx:pt idx="1811">0.32660000000000006</cx:pt>
          <cx:pt idx="1812">0.32669999999999999</cx:pt>
          <cx:pt idx="1813">0.32669999999999999</cx:pt>
          <cx:pt idx="1814">0.32669999999999999</cx:pt>
          <cx:pt idx="1815">0.3271</cx:pt>
          <cx:pt idx="1816">0.32720000000000005</cx:pt>
          <cx:pt idx="1817">0.32720000000000005</cx:pt>
          <cx:pt idx="1818">0.3276</cx:pt>
          <cx:pt idx="1819">0.3276</cx:pt>
          <cx:pt idx="1820">0.3276</cx:pt>
          <cx:pt idx="1821">0.32769999999999999</cx:pt>
          <cx:pt idx="1822">0.3281</cx:pt>
          <cx:pt idx="1823">0.3281</cx:pt>
          <cx:pt idx="1824">0.32860000000000006</cx:pt>
          <cx:pt idx="1825">0.32860000000000006</cx:pt>
          <cx:pt idx="1826">0.3291</cx:pt>
          <cx:pt idx="1827">0.3291</cx:pt>
          <cx:pt idx="1828">0.3291</cx:pt>
          <cx:pt idx="1829">0.3291</cx:pt>
          <cx:pt idx="1830">0.3296</cx:pt>
          <cx:pt idx="1831">0.3296</cx:pt>
          <cx:pt idx="1832">0.3296</cx:pt>
          <cx:pt idx="1833">0.3296</cx:pt>
          <cx:pt idx="1834">0.3306</cx:pt>
          <cx:pt idx="1835">0.3306</cx:pt>
          <cx:pt idx="1836">0.3306</cx:pt>
          <cx:pt idx="1837">0.33100000000000002</cx:pt>
          <cx:pt idx="1838">0.33100000000000002</cx:pt>
          <cx:pt idx="1839">0.33100000000000002</cx:pt>
          <cx:pt idx="1840">0.33110000000000001</cx:pt>
          <cx:pt idx="1841">0.33110000000000001</cx:pt>
          <cx:pt idx="1842">0.33110000000000001</cx:pt>
          <cx:pt idx="1843">0.33150000000000002</cx:pt>
          <cx:pt idx="1844">0.33150000000000002</cx:pt>
          <cx:pt idx="1845">0.33160000000000001</cx:pt>
          <cx:pt idx="1846">0.33200000000000002</cx:pt>
          <cx:pt idx="1847">0.33250000000000002</cx:pt>
          <cx:pt idx="1848">0.33250000000000002</cx:pt>
          <cx:pt idx="1849">0.33250000000000002</cx:pt>
          <cx:pt idx="1850">0.33250000000000002</cx:pt>
          <cx:pt idx="1851">0.33260000000000001</cx:pt>
          <cx:pt idx="1852">0.33300000000000002</cx:pt>
          <cx:pt idx="1853">0.33300000000000002</cx:pt>
          <cx:pt idx="1854">0.33300000000000002</cx:pt>
          <cx:pt idx="1855">0.33300000000000002</cx:pt>
          <cx:pt idx="1856">0.33300000000000002</cx:pt>
          <cx:pt idx="1857">0.33310000000000001</cx:pt>
          <cx:pt idx="1858">0.33350000000000002</cx:pt>
          <cx:pt idx="1859">0.33350000000000002</cx:pt>
          <cx:pt idx="1860">0.33350000000000002</cx:pt>
          <cx:pt idx="1861">0.33390000000000003</cx:pt>
          <cx:pt idx="1862">0.33390000000000003</cx:pt>
          <cx:pt idx="1863">0.33400000000000002</cx:pt>
          <cx:pt idx="1864">0.33450000000000002</cx:pt>
          <cx:pt idx="1865">0.33450000000000002</cx:pt>
          <cx:pt idx="1866">0.33450000000000002</cx:pt>
          <cx:pt idx="1867">0.33540000000000003</cx:pt>
          <cx:pt idx="1868">0.33540000000000003</cx:pt>
          <cx:pt idx="1869">0.33600000000000002</cx:pt>
          <cx:pt idx="1870">0.33600000000000002</cx:pt>
          <cx:pt idx="1871">0.33600000000000002</cx:pt>
          <cx:pt idx="1872">0.33600000000000002</cx:pt>
          <cx:pt idx="1873">0.33640000000000003</cx:pt>
          <cx:pt idx="1874">0.33640000000000003</cx:pt>
          <cx:pt idx="1875">0.33640000000000003</cx:pt>
          <cx:pt idx="1876">0.33640000000000003</cx:pt>
          <cx:pt idx="1877">0.33649999999999997</cx:pt>
          <cx:pt idx="1878">0.33690000000000003</cx:pt>
          <cx:pt idx="1879">0.33740000000000003</cx:pt>
          <cx:pt idx="1880">0.33740000000000003</cx:pt>
          <cx:pt idx="1881">0.33740000000000003</cx:pt>
          <cx:pt idx="1882">0.33740000000000003</cx:pt>
          <cx:pt idx="1883">0.33740000000000003</cx:pt>
          <cx:pt idx="1884">0.33740000000000003</cx:pt>
          <cx:pt idx="1885">0.33740000000000003</cx:pt>
          <cx:pt idx="1886">0.33789999999999998</cx:pt>
          <cx:pt idx="1887">0.33789999999999998</cx:pt>
          <cx:pt idx="1888">0.33789999999999998</cx:pt>
          <cx:pt idx="1889">0.33830000000000005</cx:pt>
          <cx:pt idx="1890">0.33830000000000005</cx:pt>
          <cx:pt idx="1891">0.33830000000000005</cx:pt>
          <cx:pt idx="1892">0.33879999999999999</cx:pt>
          <cx:pt idx="1893">0.33879999999999999</cx:pt>
          <cx:pt idx="1894">0.33879999999999999</cx:pt>
          <cx:pt idx="1895">0.33890000000000003</cx:pt>
          <cx:pt idx="1896">0.33929999999999999</cx:pt>
          <cx:pt idx="1897">0.33939999999999998</cx:pt>
          <cx:pt idx="1898">0.33980000000000005</cx:pt>
          <cx:pt idx="1899">0.33980000000000005</cx:pt>
          <cx:pt idx="1900">0.33980000000000005</cx:pt>
          <cx:pt idx="1901">0.33990000000000004</cx:pt>
          <cx:pt idx="1902">0.33990000000000004</cx:pt>
          <cx:pt idx="1903">0.34029999999999999</cx:pt>
          <cx:pt idx="1904">0.34029999999999999</cx:pt>
          <cx:pt idx="1905">0.34079999999999999</cx:pt>
          <cx:pt idx="1906">0.34130000000000005</cx:pt>
          <cx:pt idx="1907">0.34130000000000005</cx:pt>
          <cx:pt idx="1908">0.34179999999999999</cx:pt>
          <cx:pt idx="1909">0.34179999999999999</cx:pt>
          <cx:pt idx="1910">0.34179999999999999</cx:pt>
          <cx:pt idx="1911">0.34179999999999999</cx:pt>
          <cx:pt idx="1912">0.34280000000000005</cx:pt>
          <cx:pt idx="1913">0.34280000000000005</cx:pt>
          <cx:pt idx="1914">0.34320000000000001</cx:pt>
          <cx:pt idx="1915">0.34320000000000001</cx:pt>
          <cx:pt idx="1916">0.34330000000000005</cx:pt>
          <cx:pt idx="1917">0.34370000000000001</cx:pt>
          <cx:pt idx="1918">0.34370000000000001</cx:pt>
          <cx:pt idx="1919">0.34379999999999999</cx:pt>
          <cx:pt idx="1920">0.34420000000000006</cx:pt>
          <cx:pt idx="1921">0.34420000000000006</cx:pt>
          <cx:pt idx="1922">0.34420000000000006</cx:pt>
          <cx:pt idx="1923">0.34420000000000006</cx:pt>
          <cx:pt idx="1924">0.34429999999999999</cx:pt>
          <cx:pt idx="1925">0.34520000000000001</cx:pt>
          <cx:pt idx="1926">0.34520000000000001</cx:pt>
          <cx:pt idx="1927">0.34570000000000001</cx:pt>
          <cx:pt idx="1928">0.34570000000000001</cx:pt>
          <cx:pt idx="1929">0.34570000000000001</cx:pt>
          <cx:pt idx="1930">0.34570000000000001</cx:pt>
          <cx:pt idx="1931">0.34620000000000001</cx:pt>
          <cx:pt idx="1932">0.34620000000000001</cx:pt>
          <cx:pt idx="1933">0.34620000000000001</cx:pt>
          <cx:pt idx="1934">0.34660000000000002</cx:pt>
          <cx:pt idx="1935">0.34670000000000001</cx:pt>
          <cx:pt idx="1936">0.34670000000000001</cx:pt>
          <cx:pt idx="1937">0.34670000000000001</cx:pt>
          <cx:pt idx="1938">0.34710000000000002</cx:pt>
          <cx:pt idx="1939">0.34710000000000002</cx:pt>
          <cx:pt idx="1940">0.34720000000000001</cx:pt>
          <cx:pt idx="1941">0.34720000000000001</cx:pt>
          <cx:pt idx="1942">0.34720000000000001</cx:pt>
          <cx:pt idx="1943">0.34720000000000001</cx:pt>
          <cx:pt idx="1944">0.34760000000000002</cx:pt>
          <cx:pt idx="1945">0.34760000000000002</cx:pt>
          <cx:pt idx="1946">0.34760000000000002</cx:pt>
          <cx:pt idx="1947">0.34770000000000006</cx:pt>
          <cx:pt idx="1948">0.34810000000000002</cx:pt>
          <cx:pt idx="1949">0.34810000000000002</cx:pt>
          <cx:pt idx="1950">0.34860000000000002</cx:pt>
          <cx:pt idx="1951">0.34860000000000002</cx:pt>
          <cx:pt idx="1952">0.34870000000000001</cx:pt>
          <cx:pt idx="1953">0.34910000000000002</cx:pt>
          <cx:pt idx="1954">0.34920000000000001</cx:pt>
          <cx:pt idx="1955">0.34920000000000001</cx:pt>
          <cx:pt idx="1956">0.34960000000000002</cx:pt>
          <cx:pt idx="1957">0.34960000000000002</cx:pt>
          <cx:pt idx="1958">0.35010000000000002</cx:pt>
          <cx:pt idx="1959">0.35059999999999997</cx:pt>
          <cx:pt idx="1960">0.35059999999999997</cx:pt>
          <cx:pt idx="1961">0.35059999999999997</cx:pt>
          <cx:pt idx="1962">0.35059999999999997</cx:pt>
          <cx:pt idx="1963">0.35059999999999997</cx:pt>
          <cx:pt idx="1964">0.35059999999999997</cx:pt>
          <cx:pt idx="1965">0.35059999999999997</cx:pt>
          <cx:pt idx="1966">0.35110000000000002</cx:pt>
          <cx:pt idx="1967">0.35110000000000002</cx:pt>
          <cx:pt idx="1968">0.35110000000000002</cx:pt>
          <cx:pt idx="1969">0.35160000000000002</cx:pt>
          <cx:pt idx="1970">0.35160000000000002</cx:pt>
          <cx:pt idx="1971">0.35199999999999998</cx:pt>
          <cx:pt idx="1972">0.35210000000000002</cx:pt>
          <cx:pt idx="1973">0.35210000000000002</cx:pt>
          <cx:pt idx="1974">0.35260000000000002</cx:pt>
          <cx:pt idx="1975">0.35260000000000002</cx:pt>
          <cx:pt idx="1976">0.35300000000000004</cx:pt>
          <cx:pt idx="1977">0.35310000000000002</cx:pt>
          <cx:pt idx="1978">0.35349999999999998</cx:pt>
          <cx:pt idx="1979">0.35360000000000003</cx:pt>
          <cx:pt idx="1980">0.35400000000000004</cx:pt>
          <cx:pt idx="1981">0.35439999999999999</cx:pt>
          <cx:pt idx="1982">0.35450000000000004</cx:pt>
          <cx:pt idx="1983">0.35450000000000004</cx:pt>
          <cx:pt idx="1984">0.35499999999999998</cx:pt>
          <cx:pt idx="1985">0.35499999999999998</cx:pt>
          <cx:pt idx="1986">0.35499999999999998</cx:pt>
          <cx:pt idx="1987">0.35499999999999998</cx:pt>
          <cx:pt idx="1988">0.35540000000000005</cx:pt>
          <cx:pt idx="1989">0.35589999999999999</cx:pt>
          <cx:pt idx="1990">0.35639999999999999</cx:pt>
          <cx:pt idx="1991">0.35639999999999999</cx:pt>
          <cx:pt idx="1992">0.35690000000000005</cx:pt>
          <cx:pt idx="1993">0.35699999999999998</cx:pt>
          <cx:pt idx="1994">0.35699999999999998</cx:pt>
          <cx:pt idx="1995">0.35699999999999998</cx:pt>
          <cx:pt idx="1996">0.35740000000000005</cx:pt>
          <cx:pt idx="1997">0.35740000000000005</cx:pt>
          <cx:pt idx="1998">0.35740000000000005</cx:pt>
          <cx:pt idx="1999">0.35740000000000005</cx:pt>
          <cx:pt idx="2000">0.35750000000000004</cx:pt>
          <cx:pt idx="2001">0.35750000000000004</cx:pt>
          <cx:pt idx="2002">0.3579</cx:pt>
          <cx:pt idx="2003">0.3579</cx:pt>
          <cx:pt idx="2004">0.3579</cx:pt>
          <cx:pt idx="2005">0.3579</cx:pt>
          <cx:pt idx="2006">0.3584</cx:pt>
          <cx:pt idx="2007">0.3584</cx:pt>
          <cx:pt idx="2008">0.3584</cx:pt>
          <cx:pt idx="2009">0.3584</cx:pt>
          <cx:pt idx="2010">0.3584</cx:pt>
          <cx:pt idx="2011">0.35890000000000005</cx:pt>
          <cx:pt idx="2012">0.35890000000000005</cx:pt>
          <cx:pt idx="2013">0.35930000000000001</cx:pt>
          <cx:pt idx="2014">0.3594</cx:pt>
          <cx:pt idx="2015">0.3594</cx:pt>
          <cx:pt idx="2016">0.35980000000000001</cx:pt>
          <cx:pt idx="2017">0.35980000000000001</cx:pt>
          <cx:pt idx="2018">0.35980000000000001</cx:pt>
          <cx:pt idx="2019">0.3599</cx:pt>
          <cx:pt idx="2020">0.3599</cx:pt>
          <cx:pt idx="2021">0.3599</cx:pt>
          <cx:pt idx="2022">0.36040000000000005</cx:pt>
          <cx:pt idx="2023">0.36040000000000005</cx:pt>
          <cx:pt idx="2024">0.36080000000000001</cx:pt>
          <cx:pt idx="2025">0.36080000000000001</cx:pt>
          <cx:pt idx="2026">0.3609</cx:pt>
          <cx:pt idx="2027">0.3609</cx:pt>
          <cx:pt idx="2028">0.36130000000000001</cx:pt>
          <cx:pt idx="2029">0.36130000000000001</cx:pt>
          <cx:pt idx="2030">0.36130000000000001</cx:pt>
          <cx:pt idx="2031">0.36130000000000001</cx:pt>
          <cx:pt idx="2032">0.36130000000000001</cx:pt>
          <cx:pt idx="2033">0.3614</cx:pt>
          <cx:pt idx="2034">0.3614</cx:pt>
          <cx:pt idx="2035">0.36180000000000007</cx:pt>
          <cx:pt idx="2036">0.36180000000000007</cx:pt>
          <cx:pt idx="2037">0.36180000000000007</cx:pt>
          <cx:pt idx="2038">0.36230000000000001</cx:pt>
          <cx:pt idx="2039">0.36230000000000001</cx:pt>
          <cx:pt idx="2040">0.36230000000000001</cx:pt>
          <cx:pt idx="2041">0.36270000000000002</cx:pt>
          <cx:pt idx="2042">0.36280000000000001</cx:pt>
          <cx:pt idx="2043">0.36280000000000001</cx:pt>
          <cx:pt idx="2044">0.36280000000000001</cx:pt>
          <cx:pt idx="2045">0.36280000000000001</cx:pt>
          <cx:pt idx="2046">0.36280000000000001</cx:pt>
          <cx:pt idx="2047">0.36280000000000001</cx:pt>
          <cx:pt idx="2048">0.36370000000000002</cx:pt>
          <cx:pt idx="2049">0.36380000000000001</cx:pt>
          <cx:pt idx="2050">0.36380000000000001</cx:pt>
          <cx:pt idx="2051">0.36420000000000002</cx:pt>
          <cx:pt idx="2052">0.36420000000000002</cx:pt>
          <cx:pt idx="2053">0.36420000000000002</cx:pt>
          <cx:pt idx="2054">0.36430000000000001</cx:pt>
          <cx:pt idx="2055">0.36430000000000001</cx:pt>
          <cx:pt idx="2056">0.36430000000000001</cx:pt>
          <cx:pt idx="2057">0.36430000000000001</cx:pt>
          <cx:pt idx="2058">0.36469999999999997</cx:pt>
          <cx:pt idx="2059">0.36469999999999997</cx:pt>
          <cx:pt idx="2060">0.36480000000000001</cx:pt>
          <cx:pt idx="2061">0.36480000000000001</cx:pt>
          <cx:pt idx="2062">0.36480000000000001</cx:pt>
          <cx:pt idx="2063">0.36520000000000002</cx:pt>
          <cx:pt idx="2064">0.36530000000000001</cx:pt>
          <cx:pt idx="2065">0.36530000000000001</cx:pt>
          <cx:pt idx="2066">0.36570000000000003</cx:pt>
          <cx:pt idx="2067">0.36570000000000003</cx:pt>
          <cx:pt idx="2068">0.36580000000000001</cx:pt>
          <cx:pt idx="2069">0.36620000000000003</cx:pt>
          <cx:pt idx="2070">0.36620000000000003</cx:pt>
          <cx:pt idx="2071">0.36620000000000003</cx:pt>
          <cx:pt idx="2072">0.36620000000000003</cx:pt>
          <cx:pt idx="2073">0.36620000000000003</cx:pt>
          <cx:pt idx="2074">0.36630000000000001</cx:pt>
          <cx:pt idx="2075">0.36670000000000003</cx:pt>
          <cx:pt idx="2076">0.36670000000000003</cx:pt>
          <cx:pt idx="2077">0.36670000000000003</cx:pt>
          <cx:pt idx="2078">0.36670000000000003</cx:pt>
          <cx:pt idx="2079">0.36720000000000003</cx:pt>
          <cx:pt idx="2080">0.36720000000000003</cx:pt>
          <cx:pt idx="2081">0.36720000000000003</cx:pt>
          <cx:pt idx="2082">0.36770000000000003</cx:pt>
          <cx:pt idx="2083">0.36770000000000003</cx:pt>
          <cx:pt idx="2084">0.36810000000000004</cx:pt>
          <cx:pt idx="2085">0.36810000000000004</cx:pt>
          <cx:pt idx="2086">0.36819999999999997</cx:pt>
          <cx:pt idx="2087">0.36819999999999997</cx:pt>
          <cx:pt idx="2088">0.36819999999999997</cx:pt>
          <cx:pt idx="2089">0.36860000000000004</cx:pt>
          <cx:pt idx="2090">0.36860000000000004</cx:pt>
          <cx:pt idx="2091">0.36870000000000003</cx:pt>
          <cx:pt idx="2092">0.36909999999999998</cx:pt>
          <cx:pt idx="2093">0.36920000000000003</cx:pt>
          <cx:pt idx="2094">0.36920000000000003</cx:pt>
          <cx:pt idx="2095">0.36920000000000003</cx:pt>
          <cx:pt idx="2096">0.36969999999999997</cx:pt>
          <cx:pt idx="2097">0.37010000000000004</cx:pt>
          <cx:pt idx="2098">0.37010000000000004</cx:pt>
          <cx:pt idx="2099">0.37060000000000004</cx:pt>
          <cx:pt idx="2100">0.37060000000000004</cx:pt>
          <cx:pt idx="2101">0.37109999999999999</cx:pt>
          <cx:pt idx="2102">0.37109999999999999</cx:pt>
          <cx:pt idx="2103">0.37150000000000005</cx:pt>
          <cx:pt idx="2104">0.37160000000000004</cx:pt>
          <cx:pt idx="2105">0.37160000000000004</cx:pt>
          <cx:pt idx="2106">0.372</cx:pt>
          <cx:pt idx="2107">0.37210000000000004</cx:pt>
          <cx:pt idx="2108">0.3725</cx:pt>
          <cx:pt idx="2109">0.3725</cx:pt>
          <cx:pt idx="2110">0.37259999999999999</cx:pt>
          <cx:pt idx="2111">0.37259999999999999</cx:pt>
          <cx:pt idx="2112">0.37300000000000005</cx:pt>
          <cx:pt idx="2113">0.37300000000000005</cx:pt>
          <cx:pt idx="2114">0.37300000000000005</cx:pt>
          <cx:pt idx="2115">0.37310000000000004</cx:pt>
          <cx:pt idx="2116">0.3735</cx:pt>
          <cx:pt idx="2117">0.3735</cx:pt>
          <cx:pt idx="2118">0.3735</cx:pt>
          <cx:pt idx="2119">0.37360000000000004</cx:pt>
          <cx:pt idx="2120">0.37360000000000004</cx:pt>
          <cx:pt idx="2121">0.374</cx:pt>
          <cx:pt idx="2122">0.374</cx:pt>
          <cx:pt idx="2123">0.374</cx:pt>
          <cx:pt idx="2124">0.37450000000000006</cx:pt>
          <cx:pt idx="2125">0.37450000000000006</cx:pt>
          <cx:pt idx="2126">0.37450000000000006</cx:pt>
          <cx:pt idx="2127">0.37459999999999999</cx:pt>
          <cx:pt idx="2128">0.37459999999999999</cx:pt>
          <cx:pt idx="2129">0.375</cx:pt>
          <cx:pt idx="2130">0.375</cx:pt>
          <cx:pt idx="2131">0.375</cx:pt>
          <cx:pt idx="2132">0.375</cx:pt>
          <cx:pt idx="2133">0.3755</cx:pt>
          <cx:pt idx="2134">0.3755</cx:pt>
          <cx:pt idx="2135">0.3755</cx:pt>
          <cx:pt idx="2136">0.37590000000000007</cx:pt>
          <cx:pt idx="2137">0.376</cx:pt>
          <cx:pt idx="2138">0.376</cx:pt>
          <cx:pt idx="2139">0.376</cx:pt>
          <cx:pt idx="2140">0.376</cx:pt>
          <cx:pt idx="2141">0.37650000000000006</cx:pt>
          <cx:pt idx="2142">0.37650000000000006</cx:pt>
          <cx:pt idx="2143">0.37650000000000006</cx:pt>
          <cx:pt idx="2144">0.37690000000000001</cx:pt>
          <cx:pt idx="2145">0.37690000000000001</cx:pt>
          <cx:pt idx="2146">0.37690000000000001</cx:pt>
          <cx:pt idx="2147">0.37690000000000001</cx:pt>
          <cx:pt idx="2148">0.377</cx:pt>
          <cx:pt idx="2149">0.377</cx:pt>
          <cx:pt idx="2150">0.37740000000000001</cx:pt>
          <cx:pt idx="2151">0.3775</cx:pt>
          <cx:pt idx="2152">0.3775</cx:pt>
          <cx:pt idx="2153">0.3775</cx:pt>
          <cx:pt idx="2154">0.37790000000000001</cx:pt>
          <cx:pt idx="2155">0.37790000000000001</cx:pt>
          <cx:pt idx="2156">0.37800000000000006</cx:pt>
          <cx:pt idx="2157">0.37840000000000001</cx:pt>
          <cx:pt idx="2158">0.37840000000000001</cx:pt>
          <cx:pt idx="2159">0.37840000000000001</cx:pt>
          <cx:pt idx="2160">0.37890000000000001</cx:pt>
          <cx:pt idx="2161">0.37940000000000002</cx:pt>
          <cx:pt idx="2162">0.37940000000000002</cx:pt>
          <cx:pt idx="2163">0.37990000000000002</cx:pt>
          <cx:pt idx="2164">0.37990000000000002</cx:pt>
          <cx:pt idx="2165">0.37990000000000002</cx:pt>
          <cx:pt idx="2166">0.37990000000000002</cx:pt>
          <cx:pt idx="2167">0.38030000000000003</cx:pt>
          <cx:pt idx="2168">0.38030000000000003</cx:pt>
          <cx:pt idx="2169">0.38030000000000003</cx:pt>
          <cx:pt idx="2170">0.38040000000000002</cx:pt>
          <cx:pt idx="2171">0.38040000000000002</cx:pt>
          <cx:pt idx="2172">0.38040000000000002</cx:pt>
          <cx:pt idx="2173">0.38040000000000002</cx:pt>
          <cx:pt idx="2174">0.38080000000000003</cx:pt>
          <cx:pt idx="2175">0.38080000000000003</cx:pt>
          <cx:pt idx="2176">0.38090000000000002</cx:pt>
          <cx:pt idx="2177">0.38090000000000002</cx:pt>
          <cx:pt idx="2178">0.38090000000000002</cx:pt>
          <cx:pt idx="2179">0.38140000000000002</cx:pt>
          <cx:pt idx="2180">0.38180000000000003</cx:pt>
          <cx:pt idx="2181">0.38180000000000003</cx:pt>
          <cx:pt idx="2182">0.38180000000000003</cx:pt>
          <cx:pt idx="2183">0.38190000000000002</cx:pt>
          <cx:pt idx="2184">0.38229999999999997</cx:pt>
          <cx:pt idx="2185">0.38229999999999997</cx:pt>
          <cx:pt idx="2186">0.38240000000000002</cx:pt>
          <cx:pt idx="2187">0.38240000000000002</cx:pt>
          <cx:pt idx="2188">0.38280000000000003</cx:pt>
          <cx:pt idx="2189">0.38280000000000003</cx:pt>
          <cx:pt idx="2190">0.38330000000000003</cx:pt>
          <cx:pt idx="2191">0.38330000000000003</cx:pt>
          <cx:pt idx="2192">0.38420000000000004</cx:pt>
          <cx:pt idx="2193">0.38420000000000004</cx:pt>
          <cx:pt idx="2194">0.38430000000000003</cx:pt>
          <cx:pt idx="2195">0.38430000000000003</cx:pt>
          <cx:pt idx="2196">0.38470000000000004</cx:pt>
          <cx:pt idx="2197">0.38470000000000004</cx:pt>
          <cx:pt idx="2198">0.38470000000000004</cx:pt>
          <cx:pt idx="2199">0.38480000000000003</cx:pt>
          <cx:pt idx="2200">0.38480000000000003</cx:pt>
          <cx:pt idx="2201">0.38519999999999999</cx:pt>
          <cx:pt idx="2202">0.38530000000000003</cx:pt>
          <cx:pt idx="2203">0.38570000000000004</cx:pt>
          <cx:pt idx="2204">0.38570000000000004</cx:pt>
          <cx:pt idx="2205">0.38669999999999999</cx:pt>
          <cx:pt idx="2206">0.38720000000000004</cx:pt>
          <cx:pt idx="2207">0.38720000000000004</cx:pt>
          <cx:pt idx="2208">0.38770000000000004</cx:pt>
          <cx:pt idx="2209">0.38770000000000004</cx:pt>
          <cx:pt idx="2210">0.38770000000000004</cx:pt>
          <cx:pt idx="2211">0.38770000000000004</cx:pt>
          <cx:pt idx="2212">0.38819999999999999</cx:pt>
          <cx:pt idx="2213">0.38819999999999999</cx:pt>
          <cx:pt idx="2214">0.38869999999999999</cx:pt>
          <cx:pt idx="2215">0.3891</cx:pt>
          <cx:pt idx="2216">0.3891</cx:pt>
          <cx:pt idx="2217">0.38920000000000005</cx:pt>
          <cx:pt idx="2218">0.38920000000000005</cx:pt>
          <cx:pt idx="2219">0.3896</cx:pt>
          <cx:pt idx="2220">0.3896</cx:pt>
          <cx:pt idx="2221">0.3896</cx:pt>
          <cx:pt idx="2222">0.38970000000000005</cx:pt>
          <cx:pt idx="2223">0.39060000000000006</cx:pt>
          <cx:pt idx="2224">0.39060000000000006</cx:pt>
          <cx:pt idx="2225">0.3911</cx:pt>
          <cx:pt idx="2226">0.39120000000000005</cx:pt>
          <cx:pt idx="2227">0.3916</cx:pt>
          <cx:pt idx="2228">0.3916</cx:pt>
          <cx:pt idx="2229">0.39200000000000002</cx:pt>
          <cx:pt idx="2230">0.39210000000000006</cx:pt>
          <cx:pt idx="2231">0.39250000000000002</cx:pt>
          <cx:pt idx="2232">0.3926</cx:pt>
          <cx:pt idx="2233">0.3926</cx:pt>
          <cx:pt idx="2234">0.3926</cx:pt>
          <cx:pt idx="2235">0.3926</cx:pt>
          <cx:pt idx="2236">0.39300000000000002</cx:pt>
          <cx:pt idx="2237">0.39300000000000002</cx:pt>
          <cx:pt idx="2238">0.3931</cx:pt>
          <cx:pt idx="2239">0.3931</cx:pt>
          <cx:pt idx="2240">0.39350000000000002</cx:pt>
          <cx:pt idx="2241">0.39360000000000001</cx:pt>
          <cx:pt idx="2242">0.39360000000000001</cx:pt>
          <cx:pt idx="2243">0.39360000000000001</cx:pt>
          <cx:pt idx="2244">0.39400000000000002</cx:pt>
          <cx:pt idx="2245">0.39410000000000001</cx:pt>
          <cx:pt idx="2246">0.39410000000000001</cx:pt>
          <cx:pt idx="2247">0.39450000000000002</cx:pt>
          <cx:pt idx="2248">0.39500000000000002</cx:pt>
          <cx:pt idx="2249">0.39500000000000002</cx:pt>
          <cx:pt idx="2250">0.39510000000000001</cx:pt>
          <cx:pt idx="2251">0.39550000000000002</cx:pt>
          <cx:pt idx="2252">0.39550000000000002</cx:pt>
          <cx:pt idx="2253">0.39600000000000002</cx:pt>
          <cx:pt idx="2254">0.39600000000000002</cx:pt>
          <cx:pt idx="2255">0.39639999999999997</cx:pt>
          <cx:pt idx="2256">0.39650000000000002</cx:pt>
          <cx:pt idx="2257">0.39690000000000003</cx:pt>
          <cx:pt idx="2258">0.39700000000000002</cx:pt>
          <cx:pt idx="2259">0.39700000000000002</cx:pt>
          <cx:pt idx="2260">0.39740000000000003</cx:pt>
          <cx:pt idx="2261">0.39750000000000002</cx:pt>
          <cx:pt idx="2262">0.39750000000000002</cx:pt>
          <cx:pt idx="2263">0.39750000000000002</cx:pt>
          <cx:pt idx="2264">0.39789999999999998</cx:pt>
          <cx:pt idx="2265">0.39789999999999998</cx:pt>
          <cx:pt idx="2266">0.39789999999999998</cx:pt>
          <cx:pt idx="2267">0.39840000000000003</cx:pt>
          <cx:pt idx="2268">0.39840000000000003</cx:pt>
          <cx:pt idx="2269">0.39890000000000003</cx:pt>
          <cx:pt idx="2270">0.39890000000000003</cx:pt>
          <cx:pt idx="2271">0.39900000000000002</cx:pt>
          <cx:pt idx="2272">0.39900000000000002</cx:pt>
          <cx:pt idx="2273">0.39950000000000002</cx:pt>
          <cx:pt idx="2274">0.39989999999999998</cx:pt>
          <cx:pt idx="2275">0.39989999999999998</cx:pt>
          <cx:pt idx="2276">0.39989999999999998</cx:pt>
          <cx:pt idx="2277">0.40040000000000003</cx:pt>
          <cx:pt idx="2278">0.40040000000000003</cx:pt>
          <cx:pt idx="2279">0.40090000000000003</cx:pt>
          <cx:pt idx="2280">0.40090000000000003</cx:pt>
          <cx:pt idx="2281">0.40139999999999998</cx:pt>
          <cx:pt idx="2282">0.40139999999999998</cx:pt>
          <cx:pt idx="2283">0.40180000000000005</cx:pt>
          <cx:pt idx="2284">0.40180000000000005</cx:pt>
          <cx:pt idx="2285">0.40180000000000005</cx:pt>
          <cx:pt idx="2286">0.40190000000000003</cx:pt>
          <cx:pt idx="2287">0.40190000000000003</cx:pt>
          <cx:pt idx="2288">0.40229999999999999</cx:pt>
          <cx:pt idx="2289">0.40240000000000004</cx:pt>
          <cx:pt idx="2290">0.40279999999999999</cx:pt>
          <cx:pt idx="2291">0.40330000000000005</cx:pt>
          <cx:pt idx="2292">0.40330000000000005</cx:pt>
          <cx:pt idx="2293">0.40340000000000004</cx:pt>
          <cx:pt idx="2294">0.40380000000000005</cx:pt>
          <cx:pt idx="2295">0.40380000000000005</cx:pt>
          <cx:pt idx="2296">0.40429999999999999</cx:pt>
          <cx:pt idx="2297">0.40429999999999999</cx:pt>
          <cx:pt idx="2298">0.40429999999999999</cx:pt>
          <cx:pt idx="2299">0.40429999999999999</cx:pt>
          <cx:pt idx="2300">0.40480000000000005</cx:pt>
          <cx:pt idx="2301">0.40480000000000005</cx:pt>
          <cx:pt idx="2302">0.4052</cx:pt>
          <cx:pt idx="2303">0.40530000000000005</cx:pt>
          <cx:pt idx="2304">0.40530000000000005</cx:pt>
          <cx:pt idx="2305">0.40530000000000005</cx:pt>
          <cx:pt idx="2306">0.40530000000000005</cx:pt>
          <cx:pt idx="2307">0.40530000000000005</cx:pt>
          <cx:pt idx="2308">0.40570000000000001</cx:pt>
          <cx:pt idx="2309">0.40579999999999999</cx:pt>
          <cx:pt idx="2310">0.40579999999999999</cx:pt>
          <cx:pt idx="2311">0.40620000000000006</cx:pt>
          <cx:pt idx="2312">0.40629999999999999</cx:pt>
          <cx:pt idx="2313">0.40629999999999999</cx:pt>
          <cx:pt idx="2314">0.40720000000000001</cx:pt>
          <cx:pt idx="2315">0.40720000000000001</cx:pt>
          <cx:pt idx="2316">0.40720000000000001</cx:pt>
          <cx:pt idx="2317">0.40720000000000001</cx:pt>
          <cx:pt idx="2318">0.40720000000000001</cx:pt>
          <cx:pt idx="2319">0.4073</cx:pt>
          <cx:pt idx="2320">0.4073</cx:pt>
          <cx:pt idx="2321">0.40820000000000001</cx:pt>
          <cx:pt idx="2322">0.40820000000000001</cx:pt>
          <cx:pt idx="2323">0.40860000000000002</cx:pt>
          <cx:pt idx="2324">0.40870000000000001</cx:pt>
          <cx:pt idx="2325">0.40870000000000001</cx:pt>
          <cx:pt idx="2326">0.40870000000000001</cx:pt>
          <cx:pt idx="2327">0.40870000000000001</cx:pt>
          <cx:pt idx="2328">0.40870000000000001</cx:pt>
          <cx:pt idx="2329">0.40910000000000002</cx:pt>
          <cx:pt idx="2330">0.40920000000000001</cx:pt>
          <cx:pt idx="2331">0.40920000000000001</cx:pt>
          <cx:pt idx="2332">0.40920000000000001</cx:pt>
          <cx:pt idx="2333">0.40920000000000001</cx:pt>
          <cx:pt idx="2334">0.40970000000000006</cx:pt>
          <cx:pt idx="2335">0.41010000000000002</cx:pt>
          <cx:pt idx="2336">0.41020000000000001</cx:pt>
          <cx:pt idx="2337">0.41020000000000001</cx:pt>
          <cx:pt idx="2338">0.41020000000000001</cx:pt>
          <cx:pt idx="2339">0.41060000000000002</cx:pt>
          <cx:pt idx="2340">0.41070000000000001</cx:pt>
          <cx:pt idx="2341">0.41070000000000001</cx:pt>
          <cx:pt idx="2342">0.41110000000000002</cx:pt>
          <cx:pt idx="2343">0.41110000000000002</cx:pt>
          <cx:pt idx="2344">0.41160000000000002</cx:pt>
          <cx:pt idx="2345">0.41160000000000002</cx:pt>
          <cx:pt idx="2346">0.41160000000000002</cx:pt>
          <cx:pt idx="2347">0.41170000000000001</cx:pt>
          <cx:pt idx="2348">0.41170000000000001</cx:pt>
          <cx:pt idx="2349">0.41170000000000001</cx:pt>
          <cx:pt idx="2350">0.41220000000000001</cx:pt>
          <cx:pt idx="2351">0.41259999999999997</cx:pt>
          <cx:pt idx="2352">0.41259999999999997</cx:pt>
          <cx:pt idx="2353">0.41259999999999997</cx:pt>
          <cx:pt idx="2354">0.41300000000000003</cx:pt>
          <cx:pt idx="2355">0.41300000000000003</cx:pt>
          <cx:pt idx="2356">0.41310000000000002</cx:pt>
          <cx:pt idx="2357">0.41350000000000003</cx:pt>
          <cx:pt idx="2358">0.41360000000000002</cx:pt>
          <cx:pt idx="2359">0.41360000000000002</cx:pt>
          <cx:pt idx="2360">0.41360000000000002</cx:pt>
          <cx:pt idx="2361">0.41360000000000002</cx:pt>
          <cx:pt idx="2362">0.41410000000000002</cx:pt>
          <cx:pt idx="2363">0.41410000000000002</cx:pt>
          <cx:pt idx="2364">0.41450000000000004</cx:pt>
          <cx:pt idx="2365">0.41450000000000004</cx:pt>
          <cx:pt idx="2366">0.41500000000000004</cx:pt>
          <cx:pt idx="2367">0.41510000000000002</cx:pt>
          <cx:pt idx="2368">0.41510000000000002</cx:pt>
          <cx:pt idx="2369">0.41600000000000004</cx:pt>
          <cx:pt idx="2370">0.41600000000000004</cx:pt>
          <cx:pt idx="2371">0.41600000000000004</cx:pt>
          <cx:pt idx="2372">0.41600000000000004</cx:pt>
          <cx:pt idx="2373">0.41609999999999997</cx:pt>
          <cx:pt idx="2374">0.41609999999999997</cx:pt>
          <cx:pt idx="2375">0.41650000000000004</cx:pt>
          <cx:pt idx="2376">0.41650000000000004</cx:pt>
          <cx:pt idx="2377">0.41650000000000004</cx:pt>
          <cx:pt idx="2378">0.41650000000000004</cx:pt>
          <cx:pt idx="2379">0.41650000000000004</cx:pt>
          <cx:pt idx="2380">0.41699999999999998</cx:pt>
          <cx:pt idx="2381">0.41699999999999998</cx:pt>
          <cx:pt idx="2382">0.41699999999999998</cx:pt>
          <cx:pt idx="2383">0.41699999999999998</cx:pt>
          <cx:pt idx="2384">0.41699999999999998</cx:pt>
          <cx:pt idx="2385">0.41750000000000004</cx:pt>
          <cx:pt idx="2386">0.41800000000000004</cx:pt>
          <cx:pt idx="2387">0.41800000000000004</cx:pt>
          <cx:pt idx="2388">0.41800000000000004</cx:pt>
          <cx:pt idx="2389">0.41839999999999999</cx:pt>
          <cx:pt idx="2390">0.41850000000000004</cx:pt>
          <cx:pt idx="2391">0.41890000000000005</cx:pt>
          <cx:pt idx="2392">0.41940000000000005</cx:pt>
          <cx:pt idx="2393">0.41940000000000005</cx:pt>
          <cx:pt idx="2394">0.41940000000000005</cx:pt>
          <cx:pt idx="2395">0.41940000000000005</cx:pt>
          <cx:pt idx="2396">0.41950000000000004</cx:pt>
          <cx:pt idx="2397">0.41950000000000004</cx:pt>
          <cx:pt idx="2398">0.4199</cx:pt>
          <cx:pt idx="2399">0.4199</cx:pt>
          <cx:pt idx="2400">0.4204</cx:pt>
          <cx:pt idx="2401">0.42090000000000005</cx:pt>
          <cx:pt idx="2402">0.42090000000000005</cx:pt>
          <cx:pt idx="2403">0.42090000000000005</cx:pt>
          <cx:pt idx="2404">0.42090000000000005</cx:pt>
          <cx:pt idx="2405">0.42090000000000005</cx:pt>
          <cx:pt idx="2406">0.42130000000000001</cx:pt>
          <cx:pt idx="2407">0.42130000000000001</cx:pt>
          <cx:pt idx="2408">0.4219</cx:pt>
          <cx:pt idx="2409">0.4219</cx:pt>
          <cx:pt idx="2410">0.4219</cx:pt>
          <cx:pt idx="2411">0.4219</cx:pt>
          <cx:pt idx="2412">0.4219</cx:pt>
          <cx:pt idx="2413">0.42230000000000001</cx:pt>
          <cx:pt idx="2414">0.42240000000000005</cx:pt>
          <cx:pt idx="2415">0.42240000000000005</cx:pt>
          <cx:pt idx="2416">0.42280000000000001</cx:pt>
          <cx:pt idx="2417">0.42280000000000001</cx:pt>
          <cx:pt idx="2418">0.42290000000000005</cx:pt>
          <cx:pt idx="2419">0.42290000000000005</cx:pt>
          <cx:pt idx="2420">0.42330000000000001</cx:pt>
          <cx:pt idx="2421">0.42330000000000001</cx:pt>
          <cx:pt idx="2422">0.4234</cx:pt>
          <cx:pt idx="2423">0.42380000000000007</cx:pt>
          <cx:pt idx="2424">0.42380000000000007</cx:pt>
          <cx:pt idx="2425">0.4239</cx:pt>
          <cx:pt idx="2426">0.42430000000000001</cx:pt>
          <cx:pt idx="2427">0.42430000000000001</cx:pt>
          <cx:pt idx="2428">0.42430000000000001</cx:pt>
          <cx:pt idx="2429">0.42430000000000001</cx:pt>
          <cx:pt idx="2430">0.42480000000000001</cx:pt>
          <cx:pt idx="2431">0.42480000000000001</cx:pt>
          <cx:pt idx="2432">0.42520000000000002</cx:pt>
          <cx:pt idx="2433">0.42530000000000001</cx:pt>
          <cx:pt idx="2434">0.42580000000000001</cx:pt>
          <cx:pt idx="2435">0.42580000000000001</cx:pt>
          <cx:pt idx="2436">0.42580000000000001</cx:pt>
          <cx:pt idx="2437">0.42580000000000001</cx:pt>
          <cx:pt idx="2438">0.42630000000000001</cx:pt>
          <cx:pt idx="2439">0.42669999999999997</cx:pt>
          <cx:pt idx="2440">0.42669999999999997</cx:pt>
          <cx:pt idx="2441">0.42680000000000001</cx:pt>
          <cx:pt idx="2442">0.42680000000000001</cx:pt>
          <cx:pt idx="2443">0.42720000000000002</cx:pt>
          <cx:pt idx="2444">0.42730000000000001</cx:pt>
          <cx:pt idx="2445">0.42770000000000002</cx:pt>
          <cx:pt idx="2446">0.42780000000000001</cx:pt>
          <cx:pt idx="2447">0.42780000000000001</cx:pt>
          <cx:pt idx="2448">0.42820000000000003</cx:pt>
          <cx:pt idx="2449">0.42820000000000003</cx:pt>
          <cx:pt idx="2450">0.42820000000000003</cx:pt>
          <cx:pt idx="2451">0.42820000000000003</cx:pt>
          <cx:pt idx="2452">0.42870000000000003</cx:pt>
          <cx:pt idx="2453">0.42870000000000003</cx:pt>
          <cx:pt idx="2454">0.42920000000000003</cx:pt>
          <cx:pt idx="2455">0.42920000000000003</cx:pt>
          <cx:pt idx="2456">0.42920000000000003</cx:pt>
          <cx:pt idx="2457">0.42970000000000003</cx:pt>
          <cx:pt idx="2458">0.42970000000000003</cx:pt>
          <cx:pt idx="2459">0.42970000000000003</cx:pt>
          <cx:pt idx="2460">0.42970000000000003</cx:pt>
          <cx:pt idx="2461">0.42970000000000003</cx:pt>
          <cx:pt idx="2462">0.42970000000000003</cx:pt>
          <cx:pt idx="2463">0.42970000000000003</cx:pt>
          <cx:pt idx="2464">0.43019999999999997</cx:pt>
          <cx:pt idx="2465">0.43019999999999997</cx:pt>
          <cx:pt idx="2466">0.43019999999999997</cx:pt>
          <cx:pt idx="2467">0.43019999999999997</cx:pt>
          <cx:pt idx="2468">0.43070000000000003</cx:pt>
          <cx:pt idx="2469">0.43070000000000003</cx:pt>
          <cx:pt idx="2470">0.43109999999999998</cx:pt>
          <cx:pt idx="2471">0.43109999999999998</cx:pt>
          <cx:pt idx="2472">0.43109999999999998</cx:pt>
          <cx:pt idx="2473">0.43120000000000003</cx:pt>
          <cx:pt idx="2474">0.43120000000000003</cx:pt>
          <cx:pt idx="2475">0.43120000000000003</cx:pt>
          <cx:pt idx="2476">0.43120000000000003</cx:pt>
          <cx:pt idx="2477">0.43159999999999998</cx:pt>
          <cx:pt idx="2478">0.43159999999999998</cx:pt>
          <cx:pt idx="2479">0.43170000000000003</cx:pt>
          <cx:pt idx="2480">0.43170000000000003</cx:pt>
          <cx:pt idx="2481">0.43210000000000004</cx:pt>
          <cx:pt idx="2482">0.43220000000000003</cx:pt>
          <cx:pt idx="2483">0.43220000000000003</cx:pt>
          <cx:pt idx="2484">0.43260000000000004</cx:pt>
          <cx:pt idx="2485">0.43260000000000004</cx:pt>
          <cx:pt idx="2486">0.43260000000000004</cx:pt>
          <cx:pt idx="2487">0.43309999999999998</cx:pt>
          <cx:pt idx="2488">0.43309999999999998</cx:pt>
          <cx:pt idx="2489">0.43309999999999998</cx:pt>
          <cx:pt idx="2490">0.43360000000000004</cx:pt>
          <cx:pt idx="2491">0.43410000000000004</cx:pt>
          <cx:pt idx="2492">0.43410000000000004</cx:pt>
          <cx:pt idx="2493">0.43459999999999999</cx:pt>
          <cx:pt idx="2494">0.43500000000000005</cx:pt>
          <cx:pt idx="2495">0.43510000000000004</cx:pt>
          <cx:pt idx="2496">0.4355</cx:pt>
          <cx:pt idx="2497">0.4355</cx:pt>
          <cx:pt idx="2498">0.43560000000000004</cx:pt>
          <cx:pt idx="2499">0.43560000000000004</cx:pt>
          <cx:pt idx="2500">0.436</cx:pt>
          <cx:pt idx="2501">0.436</cx:pt>
          <cx:pt idx="2502">0.43650000000000005</cx:pt>
          <cx:pt idx="2503">0.43700000000000006</cx:pt>
          <cx:pt idx="2504">0.4375</cx:pt>
          <cx:pt idx="2505">0.4375</cx:pt>
          <cx:pt idx="2506">0.43790000000000007</cx:pt>
          <cx:pt idx="2507">0.43790000000000007</cx:pt>
          <cx:pt idx="2508">0.43840000000000001</cx:pt>
          <cx:pt idx="2509">0.43850000000000006</cx:pt>
          <cx:pt idx="2510">0.43850000000000006</cx:pt>
          <cx:pt idx="2511">0.43850000000000006</cx:pt>
          <cx:pt idx="2512">0.439</cx:pt>
          <cx:pt idx="2513">0.439</cx:pt>
          <cx:pt idx="2514">0.43990000000000001</cx:pt>
          <cx:pt idx="2515">0.44000000000000006</cx:pt>
          <cx:pt idx="2516">0.44040000000000001</cx:pt>
          <cx:pt idx="2517">0.44090000000000001</cx:pt>
          <cx:pt idx="2518">0.44090000000000001</cx:pt>
          <cx:pt idx="2519">0.44090000000000001</cx:pt>
          <cx:pt idx="2520">0.44090000000000001</cx:pt>
          <cx:pt idx="2521">0.44140000000000001</cx:pt>
          <cx:pt idx="2522">0.44140000000000001</cx:pt>
          <cx:pt idx="2523">0.44140000000000001</cx:pt>
          <cx:pt idx="2524">0.44140000000000001</cx:pt>
          <cx:pt idx="2525">0.44190000000000002</cx:pt>
          <cx:pt idx="2526">0.44190000000000002</cx:pt>
          <cx:pt idx="2527">0.44190000000000002</cx:pt>
          <cx:pt idx="2528">0.44240000000000002</cx:pt>
          <cx:pt idx="2529">0.44290000000000002</cx:pt>
          <cx:pt idx="2530">0.44290000000000002</cx:pt>
          <cx:pt idx="2531">0.44330000000000003</cx:pt>
          <cx:pt idx="2532">0.44340000000000002</cx:pt>
          <cx:pt idx="2533">0.44340000000000002</cx:pt>
          <cx:pt idx="2534">0.44340000000000002</cx:pt>
          <cx:pt idx="2535">0.44390000000000002</cx:pt>
          <cx:pt idx="2536">0.44429999999999997</cx:pt>
          <cx:pt idx="2537">0.44429999999999997</cx:pt>
          <cx:pt idx="2538">0.44440000000000002</cx:pt>
          <cx:pt idx="2539">0.44440000000000002</cx:pt>
          <cx:pt idx="2540">0.44480000000000003</cx:pt>
          <cx:pt idx="2541">0.44480000000000003</cx:pt>
          <cx:pt idx="2542">0.44480000000000003</cx:pt>
          <cx:pt idx="2543">0.44490000000000002</cx:pt>
          <cx:pt idx="2544">0.44580000000000003</cx:pt>
          <cx:pt idx="2545">0.44580000000000003</cx:pt>
          <cx:pt idx="2546">0.44580000000000003</cx:pt>
          <cx:pt idx="2547">0.44620000000000004</cx:pt>
          <cx:pt idx="2548">0.44670000000000004</cx:pt>
          <cx:pt idx="2549">0.44680000000000003</cx:pt>
          <cx:pt idx="2550">0.44680000000000003</cx:pt>
          <cx:pt idx="2551">0.44730000000000003</cx:pt>
          <cx:pt idx="2552">0.44730000000000003</cx:pt>
          <cx:pt idx="2553">0.44730000000000003</cx:pt>
          <cx:pt idx="2554">0.44730000000000003</cx:pt>
          <cx:pt idx="2555">0.44770000000000004</cx:pt>
          <cx:pt idx="2556">0.44780000000000003</cx:pt>
          <cx:pt idx="2557">0.44780000000000003</cx:pt>
          <cx:pt idx="2558">0.44780000000000003</cx:pt>
          <cx:pt idx="2559">0.44780000000000003</cx:pt>
          <cx:pt idx="2560">0.44820000000000004</cx:pt>
          <cx:pt idx="2561">0.44820000000000004</cx:pt>
          <cx:pt idx="2562">0.44869999999999999</cx:pt>
          <cx:pt idx="2563">0.44880000000000003</cx:pt>
          <cx:pt idx="2564">0.44920000000000004</cx:pt>
          <cx:pt idx="2565">0.44970000000000004</cx:pt>
          <cx:pt idx="2566">0.44970000000000004</cx:pt>
          <cx:pt idx="2567">0.44970000000000004</cx:pt>
          <cx:pt idx="2568">0.44970000000000004</cx:pt>
          <cx:pt idx="2569">0.44980000000000003</cx:pt>
          <cx:pt idx="2570">0.45019999999999999</cx:pt>
          <cx:pt idx="2571">0.45019999999999999</cx:pt>
          <cx:pt idx="2572">0.45019999999999999</cx:pt>
          <cx:pt idx="2573">0.45060000000000006</cx:pt>
          <cx:pt idx="2574">0.45069999999999999</cx:pt>
          <cx:pt idx="2575">0.45170000000000005</cx:pt>
          <cx:pt idx="2576">0.45170000000000005</cx:pt>
          <cx:pt idx="2577">0.45170000000000005</cx:pt>
          <cx:pt idx="2578">0.45170000000000005</cx:pt>
          <cx:pt idx="2579">0.45219999999999999</cx:pt>
          <cx:pt idx="2580">0.45219999999999999</cx:pt>
          <cx:pt idx="2581">0.45219999999999999</cx:pt>
          <cx:pt idx="2582">0.45219999999999999</cx:pt>
          <cx:pt idx="2583">0.45219999999999999</cx:pt>
          <cx:pt idx="2584">0.45219999999999999</cx:pt>
          <cx:pt idx="2585">0.45260000000000006</cx:pt>
          <cx:pt idx="2586">0.45270000000000005</cx:pt>
          <cx:pt idx="2587">0.45270000000000005</cx:pt>
          <cx:pt idx="2588">0.45270000000000005</cx:pt>
          <cx:pt idx="2589">0.45270000000000005</cx:pt>
          <cx:pt idx="2590">0.45270000000000005</cx:pt>
          <cx:pt idx="2591">0.4531</cx:pt>
          <cx:pt idx="2592">0.4536</cx:pt>
          <cx:pt idx="2593">0.4536</cx:pt>
          <cx:pt idx="2594">0.4536</cx:pt>
          <cx:pt idx="2595">0.45369999999999999</cx:pt>
          <cx:pt idx="2596">0.45410000000000006</cx:pt>
          <cx:pt idx="2597">0.45410000000000006</cx:pt>
          <cx:pt idx="2598">0.45410000000000006</cx:pt>
          <cx:pt idx="2599">0.45450000000000002</cx:pt>
          <cx:pt idx="2600">0.4546</cx:pt>
          <cx:pt idx="2601">0.4546</cx:pt>
          <cx:pt idx="2602">0.4546</cx:pt>
          <cx:pt idx="2603">0.4546</cx:pt>
          <cx:pt idx="2604">0.4546</cx:pt>
          <cx:pt idx="2605">0.45500000000000002</cx:pt>
          <cx:pt idx="2606">0.4551</cx:pt>
          <cx:pt idx="2607">0.4551</cx:pt>
          <cx:pt idx="2608">0.4551</cx:pt>
          <cx:pt idx="2609">0.4551</cx:pt>
          <cx:pt idx="2610">0.4556</cx:pt>
          <cx:pt idx="2611">0.4556</cx:pt>
          <cx:pt idx="2612">0.4556</cx:pt>
          <cx:pt idx="2613">0.4556</cx:pt>
          <cx:pt idx="2614">0.45610000000000006</cx:pt>
          <cx:pt idx="2615">0.45650000000000002</cx:pt>
          <cx:pt idx="2616">0.45650000000000002</cx:pt>
          <cx:pt idx="2617">0.45650000000000002</cx:pt>
          <cx:pt idx="2618">0.45650000000000002</cx:pt>
          <cx:pt idx="2619">0.45660000000000001</cx:pt>
          <cx:pt idx="2620">0.45660000000000001</cx:pt>
          <cx:pt idx="2621">0.45700000000000002</cx:pt>
          <cx:pt idx="2622">0.45700000000000002</cx:pt>
          <cx:pt idx="2623">0.45700000000000002</cx:pt>
          <cx:pt idx="2624">0.45750000000000002</cx:pt>
          <cx:pt idx="2625">0.45750000000000002</cx:pt>
          <cx:pt idx="2626">0.45750000000000002</cx:pt>
          <cx:pt idx="2627">0.45750000000000002</cx:pt>
          <cx:pt idx="2628">0.45750000000000002</cx:pt>
          <cx:pt idx="2629">0.45760000000000006</cx:pt>
          <cx:pt idx="2630">0.45800000000000002</cx:pt>
          <cx:pt idx="2631">0.45800000000000002</cx:pt>
          <cx:pt idx="2632">0.45800000000000002</cx:pt>
          <cx:pt idx="2633">0.45800000000000002</cx:pt>
          <cx:pt idx="2634">0.45800000000000002</cx:pt>
          <cx:pt idx="2635">0.45850000000000002</cx:pt>
          <cx:pt idx="2636">0.45850000000000002</cx:pt>
          <cx:pt idx="2637">0.45850000000000002</cx:pt>
          <cx:pt idx="2638">0.45900000000000002</cx:pt>
          <cx:pt idx="2639">0.45940000000000003</cx:pt>
          <cx:pt idx="2640">0.45950000000000002</cx:pt>
          <cx:pt idx="2641">0.45950000000000002</cx:pt>
          <cx:pt idx="2642">0.45989999999999998</cx:pt>
          <cx:pt idx="2643">0.46000000000000002</cx:pt>
          <cx:pt idx="2644">0.46000000000000002</cx:pt>
          <cx:pt idx="2645">0.46000000000000002</cx:pt>
          <cx:pt idx="2646">0.46040000000000003</cx:pt>
          <cx:pt idx="2647">0.46050000000000002</cx:pt>
          <cx:pt idx="2648">0.46050000000000002</cx:pt>
          <cx:pt idx="2649">0.46100000000000002</cx:pt>
          <cx:pt idx="2650">0.46140000000000003</cx:pt>
          <cx:pt idx="2651">0.46140000000000003</cx:pt>
          <cx:pt idx="2652">0.46140000000000003</cx:pt>
          <cx:pt idx="2653">0.46140000000000003</cx:pt>
          <cx:pt idx="2654">0.46140000000000003</cx:pt>
          <cx:pt idx="2655">0.46189999999999998</cx:pt>
          <cx:pt idx="2656">0.46189999999999998</cx:pt>
          <cx:pt idx="2657">0.46200000000000002</cx:pt>
          <cx:pt idx="2658">0.46240000000000003</cx:pt>
          <cx:pt idx="2659">0.46240000000000003</cx:pt>
          <cx:pt idx="2660">0.46240000000000003</cx:pt>
          <cx:pt idx="2661">0.46250000000000002</cx:pt>
          <cx:pt idx="2662">0.46290000000000003</cx:pt>
          <cx:pt idx="2663">0.46339999999999998</cx:pt>
          <cx:pt idx="2664">0.46339999999999998</cx:pt>
          <cx:pt idx="2665">0.46339999999999998</cx:pt>
          <cx:pt idx="2666">0.46339999999999998</cx:pt>
          <cx:pt idx="2667">0.46339999999999998</cx:pt>
          <cx:pt idx="2668">0.46339999999999998</cx:pt>
          <cx:pt idx="2669">0.46339999999999998</cx:pt>
          <cx:pt idx="2670">0.46339999999999998</cx:pt>
          <cx:pt idx="2671">0.46390000000000003</cx:pt>
          <cx:pt idx="2672">0.46390000000000003</cx:pt>
          <cx:pt idx="2673">0.46429999999999999</cx:pt>
          <cx:pt idx="2674">0.46440000000000003</cx:pt>
          <cx:pt idx="2675">0.46440000000000003</cx:pt>
          <cx:pt idx="2676">0.46440000000000003</cx:pt>
          <cx:pt idx="2677">0.46530000000000005</cx:pt>
          <cx:pt idx="2678">0.46540000000000004</cx:pt>
          <cx:pt idx="2679">0.46580000000000005</cx:pt>
          <cx:pt idx="2680">0.46590000000000004</cx:pt>
          <cx:pt idx="2681">0.46590000000000004</cx:pt>
          <cx:pt idx="2682">0.46629999999999999</cx:pt>
          <cx:pt idx="2683">0.46629999999999999</cx:pt>
          <cx:pt idx="2684">0.46629999999999999</cx:pt>
          <cx:pt idx="2685">0.46670000000000006</cx:pt>
          <cx:pt idx="2686">0.46680000000000005</cx:pt>
          <cx:pt idx="2687">0.46680000000000005</cx:pt>
          <cx:pt idx="2688">0.46680000000000005</cx:pt>
          <cx:pt idx="2689">0.4672</cx:pt>
          <cx:pt idx="2690">0.4672</cx:pt>
          <cx:pt idx="2691">0.46730000000000005</cx:pt>
          <cx:pt idx="2692">0.4677</cx:pt>
          <cx:pt idx="2693">0.46779999999999999</cx:pt>
          <cx:pt idx="2694">0.46829999999999999</cx:pt>
          <cx:pt idx="2695">0.46829999999999999</cx:pt>
          <cx:pt idx="2696">0.46870000000000001</cx:pt>
          <cx:pt idx="2697">0.46880000000000005</cx:pt>
          <cx:pt idx="2698">0.46880000000000005</cx:pt>
          <cx:pt idx="2699">0.46880000000000005</cx:pt>
          <cx:pt idx="2700">0.46880000000000005</cx:pt>
          <cx:pt idx="2701">0.46880000000000005</cx:pt>
          <cx:pt idx="2702">0.46880000000000005</cx:pt>
          <cx:pt idx="2703">0.46920000000000001</cx:pt>
          <cx:pt idx="2704">0.46929999999999999</cx:pt>
          <cx:pt idx="2705">0.46970000000000001</cx:pt>
          <cx:pt idx="2706">0.46970000000000001</cx:pt>
          <cx:pt idx="2707">0.46970000000000001</cx:pt>
          <cx:pt idx="2708">0.46970000000000001</cx:pt>
          <cx:pt idx="2709">0.47020000000000006</cx:pt>
          <cx:pt idx="2710">0.47020000000000006</cx:pt>
          <cx:pt idx="2711">0.47070000000000001</cx:pt>
          <cx:pt idx="2712">0.47110000000000002</cx:pt>
          <cx:pt idx="2713">0.47120000000000001</cx:pt>
          <cx:pt idx="2714">0.47160000000000002</cx:pt>
          <cx:pt idx="2715">0.47170000000000006</cx:pt>
          <cx:pt idx="2716">0.47170000000000006</cx:pt>
          <cx:pt idx="2717">0.47170000000000006</cx:pt>
          <cx:pt idx="2718">0.47170000000000006</cx:pt>
          <cx:pt idx="2719">0.47210000000000002</cx:pt>
          <cx:pt idx="2720">0.47220000000000001</cx:pt>
          <cx:pt idx="2721">0.47220000000000001</cx:pt>
          <cx:pt idx="2722">0.47260000000000002</cx:pt>
          <cx:pt idx="2723">0.47270000000000001</cx:pt>
          <cx:pt idx="2724">0.47320000000000001</cx:pt>
          <cx:pt idx="2725">0.47360000000000002</cx:pt>
          <cx:pt idx="2726">0.47360000000000002</cx:pt>
          <cx:pt idx="2727">0.47360000000000002</cx:pt>
          <cx:pt idx="2728">0.47410000000000002</cx:pt>
          <cx:pt idx="2729">0.47410000000000002</cx:pt>
          <cx:pt idx="2730">0.47420000000000001</cx:pt>
          <cx:pt idx="2731">0.47420000000000001</cx:pt>
          <cx:pt idx="2732">0.47460000000000002</cx:pt>
          <cx:pt idx="2733">0.47460000000000002</cx:pt>
          <cx:pt idx="2734">0.47460000000000002</cx:pt>
          <cx:pt idx="2735">0.47510000000000002</cx:pt>
          <cx:pt idx="2736">0.47510000000000002</cx:pt>
          <cx:pt idx="2737">0.47510000000000002</cx:pt>
          <cx:pt idx="2738">0.47560000000000002</cx:pt>
          <cx:pt idx="2739">0.47560000000000002</cx:pt>
          <cx:pt idx="2740">0.47610000000000002</cx:pt>
          <cx:pt idx="2741">0.47660000000000002</cx:pt>
          <cx:pt idx="2742">0.47660000000000002</cx:pt>
          <cx:pt idx="2743">0.47709999999999997</cx:pt>
          <cx:pt idx="2744">0.47749999999999998</cx:pt>
          <cx:pt idx="2745">0.47800000000000004</cx:pt>
          <cx:pt idx="2746">0.47810000000000002</cx:pt>
          <cx:pt idx="2747">0.47810000000000002</cx:pt>
          <cx:pt idx="2748">0.47810000000000002</cx:pt>
          <cx:pt idx="2749">0.47849999999999998</cx:pt>
          <cx:pt idx="2750">0.47849999999999998</cx:pt>
          <cx:pt idx="2751">0.47900000000000004</cx:pt>
          <cx:pt idx="2752">0.47900000000000004</cx:pt>
          <cx:pt idx="2753">0.47950000000000004</cx:pt>
          <cx:pt idx="2754">0.47950000000000004</cx:pt>
          <cx:pt idx="2755">0.47950000000000004</cx:pt>
          <cx:pt idx="2756">0.47950000000000004</cx:pt>
          <cx:pt idx="2757">0.47999999999999998</cx:pt>
          <cx:pt idx="2758">0.47999999999999998</cx:pt>
          <cx:pt idx="2759">0.48039999999999999</cx:pt>
          <cx:pt idx="2760">0.48039999999999999</cx:pt>
          <cx:pt idx="2761">0.48050000000000004</cx:pt>
          <cx:pt idx="2762">0.48050000000000004</cx:pt>
          <cx:pt idx="2763">0.48090000000000005</cx:pt>
          <cx:pt idx="2764">0.48090000000000005</cx:pt>
          <cx:pt idx="2765">0.48100000000000004</cx:pt>
          <cx:pt idx="2766">0.48100000000000004</cx:pt>
          <cx:pt idx="2767">0.48100000000000004</cx:pt>
          <cx:pt idx="2768">0.48100000000000004</cx:pt>
          <cx:pt idx="2769">0.48100000000000004</cx:pt>
          <cx:pt idx="2770">0.48139999999999999</cx:pt>
          <cx:pt idx="2771">0.48149999999999998</cx:pt>
          <cx:pt idx="2772">0.4819</cx:pt>
          <cx:pt idx="2773">0.4819</cx:pt>
          <cx:pt idx="2774">0.4819</cx:pt>
          <cx:pt idx="2775">0.48200000000000004</cx:pt>
          <cx:pt idx="2776">0.48240000000000005</cx:pt>
          <cx:pt idx="2777">0.48240000000000005</cx:pt>
          <cx:pt idx="2778">0.48250000000000004</cx:pt>
          <cx:pt idx="2779">0.48250000000000004</cx:pt>
          <cx:pt idx="2780">0.4829</cx:pt>
          <cx:pt idx="2781">0.4829</cx:pt>
          <cx:pt idx="2782">0.48299999999999998</cx:pt>
          <cx:pt idx="2783">0.48299999999999998</cx:pt>
          <cx:pt idx="2784">0.4834</cx:pt>
          <cx:pt idx="2785">0.4834</cx:pt>
          <cx:pt idx="2786">0.4834</cx:pt>
          <cx:pt idx="2787">0.48390000000000005</cx:pt>
          <cx:pt idx="2788">0.48390000000000005</cx:pt>
          <cx:pt idx="2789">0.4844</cx:pt>
          <cx:pt idx="2790">0.4844</cx:pt>
          <cx:pt idx="2791">0.4844</cx:pt>
          <cx:pt idx="2792">0.48490000000000005</cx:pt>
          <cx:pt idx="2793">0.48530000000000006</cx:pt>
          <cx:pt idx="2794">0.48530000000000006</cx:pt>
          <cx:pt idx="2795">0.48540000000000005</cx:pt>
          <cx:pt idx="2796">0.48630000000000001</cx:pt>
          <cx:pt idx="2797">0.48680000000000007</cx:pt>
          <cx:pt idx="2798">0.48680000000000007</cx:pt>
          <cx:pt idx="2799">0.48680000000000007</cx:pt>
          <cx:pt idx="2800">0.48690000000000005</cx:pt>
          <cx:pt idx="2801">0.48730000000000001</cx:pt>
          <cx:pt idx="2802">0.48730000000000001</cx:pt>
          <cx:pt idx="2803">0.48730000000000001</cx:pt>
          <cx:pt idx="2804">0.48730000000000001</cx:pt>
          <cx:pt idx="2805">0.48730000000000001</cx:pt>
          <cx:pt idx="2806">0.48730000000000001</cx:pt>
          <cx:pt idx="2807">0.48730000000000001</cx:pt>
          <cx:pt idx="2808">0.48730000000000001</cx:pt>
          <cx:pt idx="2809">0.48730000000000001</cx:pt>
          <cx:pt idx="2810">0.4874</cx:pt>
          <cx:pt idx="2811">0.48770000000000002</cx:pt>
          <cx:pt idx="2812">0.48780000000000001</cx:pt>
          <cx:pt idx="2813">0.48780000000000001</cx:pt>
          <cx:pt idx="2814">0.48780000000000001</cx:pt>
          <cx:pt idx="2815">0.48830000000000007</cx:pt>
          <cx:pt idx="2816">0.48880000000000001</cx:pt>
          <cx:pt idx="2817">0.48920000000000002</cx:pt>
          <cx:pt idx="2818">0.48930000000000007</cx:pt>
          <cx:pt idx="2819">0.48979999999999996</cx:pt>
          <cx:pt idx="2820">0.49020000000000002</cx:pt>
          <cx:pt idx="2821">0.49030000000000001</cx:pt>
          <cx:pt idx="2822">0.49070000000000003</cx:pt>
          <cx:pt idx="2823">0.49070000000000003</cx:pt>
          <cx:pt idx="2824">0.49070000000000003</cx:pt>
          <cx:pt idx="2825">0.49119999999999997</cx:pt>
          <cx:pt idx="2826">0.49129999999999996</cx:pt>
          <cx:pt idx="2827">0.49170000000000003</cx:pt>
          <cx:pt idx="2828">0.49170000000000003</cx:pt>
          <cx:pt idx="2829">0.49170000000000003</cx:pt>
          <cx:pt idx="2830">0.49170000000000003</cx:pt>
          <cx:pt idx="2831">0.49220000000000003</cx:pt>
          <cx:pt idx="2832">0.49220000000000003</cx:pt>
          <cx:pt idx="2833">0.49259999999999998</cx:pt>
          <cx:pt idx="2834">0.49320000000000003</cx:pt>
          <cx:pt idx="2835">0.49320000000000003</cx:pt>
          <cx:pt idx="2836">0.49360000000000004</cx:pt>
          <cx:pt idx="2837">0.49419999999999997</cx:pt>
          <cx:pt idx="2838">0.49460000000000004</cx:pt>
          <cx:pt idx="2839">0.49460000000000004</cx:pt>
          <cx:pt idx="2840">0.49470000000000003</cx:pt>
          <cx:pt idx="2841">0.49470000000000003</cx:pt>
          <cx:pt idx="2842">0.49510000000000004</cx:pt>
          <cx:pt idx="2843">0.49510000000000004</cx:pt>
          <cx:pt idx="2844">0.49559999999999998</cx:pt>
          <cx:pt idx="2845">0.49559999999999998</cx:pt>
          <cx:pt idx="2846">0.49610000000000004</cx:pt>
          <cx:pt idx="2847">0.49650000000000005</cx:pt>
          <cx:pt idx="2848">0.49709999999999999</cx:pt>
          <cx:pt idx="2849">0.49709999999999999</cx:pt>
          <cx:pt idx="2850">0.49709999999999999</cx:pt>
          <cx:pt idx="2851">0.4975</cx:pt>
          <cx:pt idx="2852">0.4975</cx:pt>
          <cx:pt idx="2853">0.4975</cx:pt>
          <cx:pt idx="2854">0.4975</cx:pt>
          <cx:pt idx="2855">0.49760000000000004</cx:pt>
          <cx:pt idx="2856">0.49760000000000004</cx:pt>
          <cx:pt idx="2857">0.49760000000000004</cx:pt>
          <cx:pt idx="2858">0.49760000000000004</cx:pt>
          <cx:pt idx="2859">0.49800000000000005</cx:pt>
          <cx:pt idx="2860">0.49810000000000004</cx:pt>
          <cx:pt idx="2861">0.4985</cx:pt>
          <cx:pt idx="2862">0.4985</cx:pt>
          <cx:pt idx="2863">0.49859999999999999</cx:pt>
          <cx:pt idx="2864">0.49900000000000005</cx:pt>
          <cx:pt idx="2865">0.49950000000000006</cx:pt>
          <cx:pt idx="2866">0.49950000000000006</cx:pt>
          <cx:pt idx="2867">0.49950000000000006</cx:pt>
          <cx:pt idx="2868">0.49950000000000006</cx:pt>
          <cx:pt idx="2869">0.49950000000000006</cx:pt>
          <cx:pt idx="2870">0.49950000000000006</cx:pt>
          <cx:pt idx="2871">0.49950000000000006</cx:pt>
          <cx:pt idx="2872">0.5</cx:pt>
          <cx:pt idx="2873">0.5</cx:pt>
          <cx:pt idx="2874">0.5</cx:pt>
          <cx:pt idx="2875">0.50050000000000006</cx:pt>
          <cx:pt idx="2876">0.50050000000000006</cx:pt>
          <cx:pt idx="2877">0.50050000000000006</cx:pt>
          <cx:pt idx="2878">0.50090000000000012</cx:pt>
          <cx:pt idx="2879">0.50100000000000011</cx:pt>
          <cx:pt idx="2880">0.50100000000000011</cx:pt>
          <cx:pt idx="2881">0.50100000000000011</cx:pt>
          <cx:pt idx="2882">0.50150000000000006</cx:pt>
          <cx:pt idx="2883">0.50150000000000006</cx:pt>
          <cx:pt idx="2884">0.502</cx:pt>
          <cx:pt idx="2885">0.502</cx:pt>
          <cx:pt idx="2886">0.502</cx:pt>
          <cx:pt idx="2887">0.502</cx:pt>
          <cx:pt idx="2888">0.50240000000000007</cx:pt>
          <cx:pt idx="2889">0.50240000000000007</cx:pt>
          <cx:pt idx="2890">0.50240000000000007</cx:pt>
          <cx:pt idx="2891">0.50249999999999995</cx:pt>
          <cx:pt idx="2892">0.50249999999999995</cx:pt>
          <cx:pt idx="2893">0.50249999999999995</cx:pt>
          <cx:pt idx="2894">0.503</cx:pt>
          <cx:pt idx="2895">0.503</cx:pt>
          <cx:pt idx="2896">0.50340000000000007</cx:pt>
          <cx:pt idx="2897">0.50340000000000007</cx:pt>
          <cx:pt idx="2898">0.50390000000000001</cx:pt>
          <cx:pt idx="2899">0.50439999999999996</cx:pt>
          <cx:pt idx="2900">0.50439999999999996</cx:pt>
          <cx:pt idx="2901">0.50439999999999996</cx:pt>
          <cx:pt idx="2902">0.50439999999999996</cx:pt>
          <cx:pt idx="2903">0.50480000000000003</cx:pt>
          <cx:pt idx="2904">0.50490000000000002</cx:pt>
          <cx:pt idx="2905">0.50490000000000002</cx:pt>
          <cx:pt idx="2906">0.50539999999999996</cx:pt>
          <cx:pt idx="2907">0.50580000000000003</cx:pt>
          <cx:pt idx="2908">0.50580000000000003</cx:pt>
          <cx:pt idx="2909">0.50580000000000003</cx:pt>
          <cx:pt idx="2910">0.50590000000000002</cx:pt>
          <cx:pt idx="2911">0.50630000000000008</cx:pt>
          <cx:pt idx="2912">0.50690000000000002</cx:pt>
          <cx:pt idx="2913">0.50729999999999997</cx:pt>
          <cx:pt idx="2914">0.50729999999999997</cx:pt>
          <cx:pt idx="2915">0.50780000000000003</cx:pt>
          <cx:pt idx="2916">0.50780000000000003</cx:pt>
          <cx:pt idx="2917">0.50790000000000002</cx:pt>
          <cx:pt idx="2918">0.50829999999999997</cx:pt>
          <cx:pt idx="2919">0.50829999999999997</cx:pt>
          <cx:pt idx="2920">0.50829999999999997</cx:pt>
          <cx:pt idx="2921">0.50829999999999997</cx:pt>
          <cx:pt idx="2922">0.50880000000000003</cx:pt>
          <cx:pt idx="2923">0.50880000000000003</cx:pt>
          <cx:pt idx="2924">0.50880000000000003</cx:pt>
          <cx:pt idx="2925">0.50880000000000003</cx:pt>
          <cx:pt idx="2926">0.5092000000000001</cx:pt>
          <cx:pt idx="2927">0.50930000000000009</cx:pt>
          <cx:pt idx="2928">0.50930000000000009</cx:pt>
          <cx:pt idx="2929">0.50970000000000004</cx:pt>
          <cx:pt idx="2930">0.50970000000000004</cx:pt>
          <cx:pt idx="2931">0.50980000000000003</cx:pt>
          <cx:pt idx="2932">0.50980000000000003</cx:pt>
          <cx:pt idx="2933">0.50980000000000003</cx:pt>
          <cx:pt idx="2934">0.51019999999999999</cx:pt>
          <cx:pt idx="2935">0.51019999999999999</cx:pt>
          <cx:pt idx="2936">0.51030000000000009</cx:pt>
          <cx:pt idx="2937">0.51070000000000004</cx:pt>
          <cx:pt idx="2938">0.51080000000000003</cx:pt>
          <cx:pt idx="2939">0.51080000000000003</cx:pt>
          <cx:pt idx="2940">0.51080000000000003</cx:pt>
          <cx:pt idx="2941">0.51119999999999999</cx:pt>
          <cx:pt idx="2942">0.51119999999999999</cx:pt>
          <cx:pt idx="2943">0.51119999999999999</cx:pt>
          <cx:pt idx="2944">0.51170000000000004</cx:pt>
          <cx:pt idx="2945">0.51170000000000004</cx:pt>
          <cx:pt idx="2946">0.51170000000000004</cx:pt>
          <cx:pt idx="2947">0.5122000000000001</cx:pt>
          <cx:pt idx="2948">0.5122000000000001</cx:pt>
          <cx:pt idx="2949">0.5122000000000001</cx:pt>
          <cx:pt idx="2950">0.5122000000000001</cx:pt>
          <cx:pt idx="2951">0.51270000000000004</cx:pt>
          <cx:pt idx="2952">0.51270000000000004</cx:pt>
          <cx:pt idx="2953">0.51270000000000004</cx:pt>
          <cx:pt idx="2954">0.51270000000000004</cx:pt>
          <cx:pt idx="2955">0.51270000000000004</cx:pt>
          <cx:pt idx="2956">0.51270000000000004</cx:pt>
          <cx:pt idx="2957">0.5131</cx:pt>
          <cx:pt idx="2958">0.5131</cx:pt>
          <cx:pt idx="2959">0.51319999999999999</cx:pt>
          <cx:pt idx="2960">0.51319999999999999</cx:pt>
          <cx:pt idx="2961">0.51319999999999999</cx:pt>
          <cx:pt idx="2962">0.51319999999999999</cx:pt>
          <cx:pt idx="2963">0.51360000000000006</cx:pt>
          <cx:pt idx="2964">0.51360000000000006</cx:pt>
          <cx:pt idx="2965">0.51369999999999993</cx:pt>
          <cx:pt idx="2966">0.51369999999999993</cx:pt>
          <cx:pt idx="2967">0.51369999999999993</cx:pt>
          <cx:pt idx="2968">0.51369999999999993</cx:pt>
          <cx:pt idx="2969">0.51369999999999993</cx:pt>
          <cx:pt idx="2970">0.51369999999999993</cx:pt>
          <cx:pt idx="2971">0.5141</cx:pt>
          <cx:pt idx="2972">0.5141</cx:pt>
          <cx:pt idx="2973">0.5141</cx:pt>
          <cx:pt idx="2974">0.51419999999999999</cx:pt>
          <cx:pt idx="2975">0.51419999999999999</cx:pt>
          <cx:pt idx="2976">0.51460000000000006</cx:pt>
          <cx:pt idx="2977">0.51460000000000006</cx:pt>
          <cx:pt idx="2978">0.51460000000000006</cx:pt>
          <cx:pt idx="2979">0.51470000000000005</cx:pt>
          <cx:pt idx="2980">0.51470000000000005</cx:pt>
          <cx:pt idx="2981">0.51519999999999999</cx:pt>
          <cx:pt idx="2982">0.51560000000000006</cx:pt>
          <cx:pt idx="2983">0.51560000000000006</cx:pt>
          <cx:pt idx="2984">0.5161</cx:pt>
          <cx:pt idx="2985">0.5161</cx:pt>
          <cx:pt idx="2986">0.5161</cx:pt>
          <cx:pt idx="2987">0.5161</cx:pt>
          <cx:pt idx="2988">0.5161</cx:pt>
          <cx:pt idx="2989">0.5161</cx:pt>
          <cx:pt idx="2990">0.5161</cx:pt>
          <cx:pt idx="2991">0.5161</cx:pt>
          <cx:pt idx="2992">0.5161</cx:pt>
          <cx:pt idx="2993">0.5162000000000001</cx:pt>
          <cx:pt idx="2994">0.5162000000000001</cx:pt>
          <cx:pt idx="2995">0.51659999999999995</cx:pt>
          <cx:pt idx="2996">0.51659999999999995</cx:pt>
          <cx:pt idx="2997">0.5171</cx:pt>
          <cx:pt idx="2998">0.5171</cx:pt>
          <cx:pt idx="2999">0.51750000000000007</cx:pt>
          <cx:pt idx="3000">0.51760000000000006</cx:pt>
          <cx:pt idx="3001">0.51760000000000006</cx:pt>
          <cx:pt idx="3002">0.51800000000000002</cx:pt>
          <cx:pt idx="3003">0.51849999999999996</cx:pt>
          <cx:pt idx="3004">0.51860000000000006</cx:pt>
          <cx:pt idx="3005">0.51900000000000002</cx:pt>
          <cx:pt idx="3006">0.51910000000000001</cx:pt>
          <cx:pt idx="3007">0.51910000000000001</cx:pt>
          <cx:pt idx="3008">0.51910000000000001</cx:pt>
          <cx:pt idx="3009">0.51910000000000001</cx:pt>
          <cx:pt idx="3010">0.51949999999999996</cx:pt>
          <cx:pt idx="3011">0.51959999999999995</cx:pt>
          <cx:pt idx="3012">0.52000000000000002</cx:pt>
          <cx:pt idx="3013">0.52000000000000002</cx:pt>
          <cx:pt idx="3014">0.52050000000000007</cx:pt>
          <cx:pt idx="3015">0.52050000000000007</cx:pt>
          <cx:pt idx="3016">0.52050000000000007</cx:pt>
          <cx:pt idx="3017">0.52100000000000002</cx:pt>
          <cx:pt idx="3018">0.52100000000000002</cx:pt>
          <cx:pt idx="3019">0.52150000000000007</cx:pt>
          <cx:pt idx="3020">0.52150000000000007</cx:pt>
          <cx:pt idx="3021">0.52150000000000007</cx:pt>
          <cx:pt idx="3022">0.52150000000000007</cx:pt>
          <cx:pt idx="3023">0.52200000000000002</cx:pt>
          <cx:pt idx="3024">0.52249999999999996</cx:pt>
          <cx:pt idx="3025">0.52249999999999996</cx:pt>
          <cx:pt idx="3026">0.52340000000000009</cx:pt>
          <cx:pt idx="3027">0.52340000000000009</cx:pt>
          <cx:pt idx="3028">0.52390000000000003</cx:pt>
          <cx:pt idx="3029">0.52400000000000002</cx:pt>
          <cx:pt idx="3030">0.52440000000000009</cx:pt>
          <cx:pt idx="3031">0.52440000000000009</cx:pt>
          <cx:pt idx="3032">0.52440000000000009</cx:pt>
          <cx:pt idx="3033">0.52440000000000009</cx:pt>
          <cx:pt idx="3034">0.52490000000000003</cx:pt>
          <cx:pt idx="3035">0.52490000000000003</cx:pt>
          <cx:pt idx="3036">0.52490000000000003</cx:pt>
          <cx:pt idx="3037">0.52490000000000003</cx:pt>
          <cx:pt idx="3038">0.52490000000000003</cx:pt>
          <cx:pt idx="3039">0.52500000000000002</cx:pt>
          <cx:pt idx="3040">0.52580000000000005</cx:pt>
          <cx:pt idx="3041">0.52590000000000003</cx:pt>
          <cx:pt idx="3042">0.52590000000000003</cx:pt>
          <cx:pt idx="3043">0.52590000000000003</cx:pt>
          <cx:pt idx="3044">0.52639999999999998</cx:pt>
          <cx:pt idx="3045">0.52690000000000003</cx:pt>
          <cx:pt idx="3046">0.52690000000000003</cx:pt>
          <cx:pt idx="3047">0.52729999999999999</cx:pt>
          <cx:pt idx="3048">0.52789999999999992</cx:pt>
          <cx:pt idx="3049">0.52789999999999992</cx:pt>
          <cx:pt idx="3050">0.52829999999999999</cx:pt>
          <cx:pt idx="3051">0.52829999999999999</cx:pt>
          <cx:pt idx="3052">0.52839999999999998</cx:pt>
          <cx:pt idx="3053">0.52839999999999998</cx:pt>
          <cx:pt idx="3054">0.52880000000000005</cx:pt>
          <cx:pt idx="3055">0.52880000000000005</cx:pt>
          <cx:pt idx="3056">0.5292</cx:pt>
          <cx:pt idx="3057">0.52929999999999999</cx:pt>
          <cx:pt idx="3058">0.52929999999999999</cx:pt>
          <cx:pt idx="3059">0.52980000000000005</cx:pt>
          <cx:pt idx="3060">0.52980000000000005</cx:pt>
          <cx:pt idx="3061">0.52980000000000005</cx:pt>
          <cx:pt idx="3062">0.5302</cx:pt>
          <cx:pt idx="3063">0.5303000000000001</cx:pt>
          <cx:pt idx="3064">0.53079999999999994</cx:pt>
          <cx:pt idx="3065">0.53079999999999994</cx:pt>
          <cx:pt idx="3066">0.53120000000000001</cx:pt>
          <cx:pt idx="3067">0.53120000000000001</cx:pt>
          <cx:pt idx="3068">0.53120000000000001</cx:pt>
          <cx:pt idx="3069">0.53120000000000001</cx:pt>
          <cx:pt idx="3070">0.53129999999999999</cx:pt>
          <cx:pt idx="3071">0.53129999999999999</cx:pt>
          <cx:pt idx="3072">0.53129999999999999</cx:pt>
          <cx:pt idx="3073">0.53129999999999999</cx:pt>
          <cx:pt idx="3074">0.53170000000000006</cx:pt>
          <cx:pt idx="3075">0.53170000000000006</cx:pt>
          <cx:pt idx="3076">0.53170000000000006</cx:pt>
          <cx:pt idx="3077">0.53170000000000006</cx:pt>
          <cx:pt idx="3078">0.53170000000000006</cx:pt>
          <cx:pt idx="3079">0.53220000000000001</cx:pt>
          <cx:pt idx="3080">0.53220000000000001</cx:pt>
          <cx:pt idx="3081">0.53220000000000001</cx:pt>
          <cx:pt idx="3082">0.53270000000000006</cx:pt>
          <cx:pt idx="3083">0.53270000000000006</cx:pt>
          <cx:pt idx="3084">0.53270000000000006</cx:pt>
          <cx:pt idx="3085">0.53270000000000006</cx:pt>
          <cx:pt idx="3086">0.53270000000000006</cx:pt>
          <cx:pt idx="3087">0.53320000000000001</cx:pt>
          <cx:pt idx="3088">0.53320000000000001</cx:pt>
          <cx:pt idx="3089">0.53320000000000001</cx:pt>
          <cx:pt idx="3090">0.53320000000000001</cx:pt>
          <cx:pt idx="3091">0.53320000000000001</cx:pt>
          <cx:pt idx="3092">0.53320000000000001</cx:pt>
          <cx:pt idx="3093">0.53320000000000001</cx:pt>
          <cx:pt idx="3094">0.53320000000000001</cx:pt>
          <cx:pt idx="3095">0.53359999999999996</cx:pt>
          <cx:pt idx="3096">0.53369999999999995</cx:pt>
          <cx:pt idx="3097">0.53410000000000002</cx:pt>
          <cx:pt idx="3098">0.53420000000000001</cx:pt>
          <cx:pt idx="3099">0.53420000000000001</cx:pt>
          <cx:pt idx="3100">0.53420000000000001</cx:pt>
          <cx:pt idx="3101">0.53460000000000008</cx:pt>
          <cx:pt idx="3102">0.53470000000000006</cx:pt>
          <cx:pt idx="3103">0.53470000000000006</cx:pt>
          <cx:pt idx="3104">0.53510000000000002</cx:pt>
          <cx:pt idx="3105">0.53520000000000001</cx:pt>
          <cx:pt idx="3106">0.53560000000000008</cx:pt>
          <cx:pt idx="3107">0.53560000000000008</cx:pt>
          <cx:pt idx="3108">0.53570000000000007</cx:pt>
          <cx:pt idx="3109">0.53570000000000007</cx:pt>
          <cx:pt idx="3110">0.53610000000000002</cx:pt>
          <cx:pt idx="3111">0.53610000000000002</cx:pt>
          <cx:pt idx="3112">0.53610000000000002</cx:pt>
          <cx:pt idx="3113">0.53669999999999995</cx:pt>
          <cx:pt idx="3114">0.53710000000000002</cx:pt>
          <cx:pt idx="3115">0.53720000000000001</cx:pt>
          <cx:pt idx="3116">0.53760000000000008</cx:pt>
          <cx:pt idx="3117">0.53760000000000008</cx:pt>
          <cx:pt idx="3118">0.53760000000000008</cx:pt>
          <cx:pt idx="3119">0.53760000000000008</cx:pt>
          <cx:pt idx="3120">0.53810000000000002</cx:pt>
          <cx:pt idx="3121">0.53810000000000002</cx:pt>
          <cx:pt idx="3122">0.53860000000000008</cx:pt>
          <cx:pt idx="3123">0.53860000000000008</cx:pt>
          <cx:pt idx="3124">0.53860000000000008</cx:pt>
          <cx:pt idx="3125">0.53860000000000008</cx:pt>
          <cx:pt idx="3126">0.53900000000000003</cx:pt>
          <cx:pt idx="3127">0.53910000000000002</cx:pt>
          <cx:pt idx="3128">0.53910000000000002</cx:pt>
          <cx:pt idx="3129">0.53949999999999998</cx:pt>
          <cx:pt idx="3130">0.53949999999999998</cx:pt>
          <cx:pt idx="3131">0.53959999999999997</cx:pt>
          <cx:pt idx="3132">0.54000000000000004</cx:pt>
          <cx:pt idx="3133">0.54000000000000004</cx:pt>
          <cx:pt idx="3134">0.54000000000000004</cx:pt>
          <cx:pt idx="3135">0.54000000000000004</cx:pt>
          <cx:pt idx="3136">0.54010000000000002</cx:pt>
          <cx:pt idx="3137">0.54049999999999998</cx:pt>
          <cx:pt idx="3138">0.54049999999999998</cx:pt>
          <cx:pt idx="3139">0.54100000000000004</cx:pt>
          <cx:pt idx="3140">0.54100000000000004</cx:pt>
          <cx:pt idx="3141">0.54150000000000009</cx:pt>
          <cx:pt idx="3142">0.54150000000000009</cx:pt>
          <cx:pt idx="3143">0.54189999999999994</cx:pt>
          <cx:pt idx="3144">0.54199999999999993</cx:pt>
          <cx:pt idx="3145">0.54199999999999993</cx:pt>
          <cx:pt idx="3146">0.54249999999999998</cx:pt>
          <cx:pt idx="3147">0.54249999999999998</cx:pt>
          <cx:pt idx="3148">0.54290000000000005</cx:pt>
          <cx:pt idx="3149">0.54300000000000004</cx:pt>
          <cx:pt idx="3150">0.54339999999999999</cx:pt>
          <cx:pt idx="3151">0.54339999999999999</cx:pt>
          <cx:pt idx="3152">0.54349999999999998</cx:pt>
          <cx:pt idx="3153">0.54390000000000005</cx:pt>
          <cx:pt idx="3154">0.54390000000000005</cx:pt>
          <cx:pt idx="3155">0.54390000000000005</cx:pt>
          <cx:pt idx="3156">0.54400000000000004</cx:pt>
          <cx:pt idx="3157">0.54400000000000004</cx:pt>
          <cx:pt idx="3158">0.54440000000000011</cx:pt>
          <cx:pt idx="3159">0.54440000000000011</cx:pt>
          <cx:pt idx="3160">0.54440000000000011</cx:pt>
          <cx:pt idx="3161">0.54440000000000011</cx:pt>
          <cx:pt idx="3162">0.54440000000000011</cx:pt>
          <cx:pt idx="3163">0.54440000000000011</cx:pt>
          <cx:pt idx="3164">0.5445000000000001</cx:pt>
          <cx:pt idx="3165">0.5445000000000001</cx:pt>
          <cx:pt idx="3166">0.5445000000000001</cx:pt>
          <cx:pt idx="3167">0.5445000000000001</cx:pt>
          <cx:pt idx="3168">0.5445000000000001</cx:pt>
          <cx:pt idx="3169">0.54489999999999994</cx:pt>
          <cx:pt idx="3170">0.54489999999999994</cx:pt>
          <cx:pt idx="3171">0.54500000000000004</cx:pt>
          <cx:pt idx="3172">0.54500000000000004</cx:pt>
          <cx:pt idx="3173">0.5454</cx:pt>
          <cx:pt idx="3174">0.5454</cx:pt>
          <cx:pt idx="3175">0.5454</cx:pt>
          <cx:pt idx="3176">0.54549999999999998</cx:pt>
          <cx:pt idx="3177">0.54590000000000005</cx:pt>
          <cx:pt idx="3178">0.54590000000000005</cx:pt>
          <cx:pt idx="3179">0.5464</cx:pt>
          <cx:pt idx="3180">0.5464</cx:pt>
          <cx:pt idx="3181">0.54690000000000005</cx:pt>
          <cx:pt idx="3182">0.54690000000000005</cx:pt>
          <cx:pt idx="3183">0.54730000000000001</cx:pt>
          <cx:pt idx="3184">0.54730000000000001</cx:pt>
          <cx:pt idx="3185">0.54740000000000011</cx:pt>
          <cx:pt idx="3186">0.54779999999999995</cx:pt>
          <cx:pt idx="3187">0.54779999999999995</cx:pt>
          <cx:pt idx="3188">0.54830000000000001</cx:pt>
          <cx:pt idx="3189">0.54880000000000007</cx:pt>
          <cx:pt idx="3190">0.54880000000000007</cx:pt>
          <cx:pt idx="3191">0.54880000000000007</cx:pt>
          <cx:pt idx="3192">0.54890000000000005</cx:pt>
          <cx:pt idx="3193">0.54890000000000005</cx:pt>
          <cx:pt idx="3194">0.54930000000000001</cx:pt>
          <cx:pt idx="3195">0.54930000000000001</cx:pt>
          <cx:pt idx="3196">0.54930000000000001</cx:pt>
          <cx:pt idx="3197">0.5494</cx:pt>
          <cx:pt idx="3198">0.54980000000000007</cx:pt>
          <cx:pt idx="3199">0.54980000000000007</cx:pt>
          <cx:pt idx="3200">0.54980000000000007</cx:pt>
          <cx:pt idx="3201">0.54980000000000007</cx:pt>
          <cx:pt idx="3202">0.55030000000000012</cx:pt>
          <cx:pt idx="3203">0.55030000000000012</cx:pt>
          <cx:pt idx="3204">0.55079999999999996</cx:pt>
          <cx:pt idx="3205">0.55079999999999996</cx:pt>
          <cx:pt idx="3206">0.55130000000000001</cx:pt>
          <cx:pt idx="3207">0.55130000000000001</cx:pt>
          <cx:pt idx="3208">0.55130000000000001</cx:pt>
          <cx:pt idx="3209">0.55130000000000001</cx:pt>
          <cx:pt idx="3210">0.55130000000000001</cx:pt>
          <cx:pt idx="3211">0.55170000000000008</cx:pt>
          <cx:pt idx="3212">0.55220000000000002</cx:pt>
          <cx:pt idx="3213">0.55220000000000002</cx:pt>
          <cx:pt idx="3214">0.55230000000000001</cx:pt>
          <cx:pt idx="3215">0.55270000000000008</cx:pt>
          <cx:pt idx="3216">0.55270000000000008</cx:pt>
          <cx:pt idx="3217">0.55270000000000008</cx:pt>
          <cx:pt idx="3218">0.55280000000000007</cx:pt>
          <cx:pt idx="3219">0.55320000000000003</cx:pt>
          <cx:pt idx="3220">0.55369999999999997</cx:pt>
          <cx:pt idx="3221">0.55369999999999997</cx:pt>
          <cx:pt idx="3222">0.55369999999999997</cx:pt>
          <cx:pt idx="3223">0.55369999999999997</cx:pt>
          <cx:pt idx="3224">0.55380000000000007</cx:pt>
          <cx:pt idx="3225">0.55420000000000003</cx:pt>
          <cx:pt idx="3226">0.55420000000000003</cx:pt>
          <cx:pt idx="3227">0.55469999999999997</cx:pt>
          <cx:pt idx="3228">0.55469999999999997</cx:pt>
          <cx:pt idx="3229">0.55469999999999997</cx:pt>
          <cx:pt idx="3230">0.55520000000000003</cx:pt>
          <cx:pt idx="3231">0.55520000000000003</cx:pt>
          <cx:pt idx="3232">0.55520000000000003</cx:pt>
          <cx:pt idx="3233">0.55520000000000003</cx:pt>
          <cx:pt idx="3234">0.55520000000000003</cx:pt>
          <cx:pt idx="3235">0.55520000000000003</cx:pt>
          <cx:pt idx="3236">0.55520000000000003</cx:pt>
          <cx:pt idx="3237">0.55560000000000009</cx:pt>
          <cx:pt idx="3238">0.55570000000000008</cx:pt>
          <cx:pt idx="3239">0.55570000000000008</cx:pt>
          <cx:pt idx="3240">0.55609999999999993</cx:pt>
          <cx:pt idx="3241">0.55659999999999998</cx:pt>
          <cx:pt idx="3242">0.55659999999999998</cx:pt>
          <cx:pt idx="3243">0.55710000000000004</cx:pt>
          <cx:pt idx="3244">0.55710000000000004</cx:pt>
          <cx:pt idx="3245">0.55710000000000004</cx:pt>
          <cx:pt idx="3246">0.55710000000000004</cx:pt>
          <cx:pt idx="3247">0.55759999999999998</cx:pt>
          <cx:pt idx="3248">0.55759999999999998</cx:pt>
          <cx:pt idx="3249">0.55769999999999997</cx:pt>
          <cx:pt idx="3250">0.55769999999999997</cx:pt>
          <cx:pt idx="3251">0.55810000000000004</cx:pt>
          <cx:pt idx="3252">0.55810000000000004</cx:pt>
          <cx:pt idx="3253">0.55810000000000004</cx:pt>
          <cx:pt idx="3254">0.55810000000000004</cx:pt>
          <cx:pt idx="3255">0.55810000000000004</cx:pt>
          <cx:pt idx="3256">0.55810000000000004</cx:pt>
          <cx:pt idx="3257">0.5586000000000001</cx:pt>
          <cx:pt idx="3258">0.5586000000000001</cx:pt>
          <cx:pt idx="3259">0.5586000000000001</cx:pt>
          <cx:pt idx="3260">0.55899999999999994</cx:pt>
          <cx:pt idx="3261">0.55910000000000004</cx:pt>
          <cx:pt idx="3262">0.55910000000000004</cx:pt>
          <cx:pt idx="3263">0.55910000000000004</cx:pt>
          <cx:pt idx="3264">0.55910000000000004</cx:pt>
          <cx:pt idx="3265">0.55959999999999999</cx:pt>
          <cx:pt idx="3266">0.55959999999999999</cx:pt>
          <cx:pt idx="3267">0.55959999999999999</cx:pt>
          <cx:pt idx="3268">0.56010000000000004</cx:pt>
          <cx:pt idx="3269">0.56010000000000004</cx:pt>
          <cx:pt idx="3270">0.56010000000000004</cx:pt>
          <cx:pt idx="3271">0.5605</cx:pt>
          <cx:pt idx="3272">0.56100000000000005</cx:pt>
          <cx:pt idx="3273">0.56110000000000004</cx:pt>
          <cx:pt idx="3274">0.56150000000000011</cx:pt>
          <cx:pt idx="3275">0.56150000000000011</cx:pt>
          <cx:pt idx="3276">0.5616000000000001</cx:pt>
          <cx:pt idx="3277">0.56200000000000006</cx:pt>
          <cx:pt idx="3278">0.5625</cx:pt>
          <cx:pt idx="3279">0.5625</cx:pt>
          <cx:pt idx="3280">0.5625</cx:pt>
          <cx:pt idx="3281">0.5625</cx:pt>
          <cx:pt idx="3282">0.5625</cx:pt>
          <cx:pt idx="3283">0.56300000000000006</cx:pt>
          <cx:pt idx="3284">0.5635</cx:pt>
          <cx:pt idx="3285">0.56390000000000007</cx:pt>
          <cx:pt idx="3286">0.56400000000000006</cx:pt>
          <cx:pt idx="3287">0.56489999999999996</cx:pt>
          <cx:pt idx="3288">0.56489999999999996</cx:pt>
          <cx:pt idx="3289">0.56489999999999996</cx:pt>
          <cx:pt idx="3290">0.56489999999999996</cx:pt>
          <cx:pt idx="3291">0.56500000000000006</cx:pt>
          <cx:pt idx="3292">0.56500000000000006</cx:pt>
          <cx:pt idx="3293">0.56540000000000001</cx:pt>
          <cx:pt idx="3294">0.5655</cx:pt>
          <cx:pt idx="3295">0.56589999999999996</cx:pt>
          <cx:pt idx="3296">0.56589999999999996</cx:pt>
          <cx:pt idx="3297">0.56589999999999996</cx:pt>
          <cx:pt idx="3298">0.56640000000000001</cx:pt>
          <cx:pt idx="3299">0.56640000000000001</cx:pt>
          <cx:pt idx="3300">0.56640000000000001</cx:pt>
          <cx:pt idx="3301">0.56690000000000007</cx:pt>
          <cx:pt idx="3302">0.56690000000000007</cx:pt>
          <cx:pt idx="3303">0.56690000000000007</cx:pt>
          <cx:pt idx="3304">0.56690000000000007</cx:pt>
          <cx:pt idx="3305">0.56730000000000003</cx:pt>
          <cx:pt idx="3306">0.56730000000000003</cx:pt>
          <cx:pt idx="3307">0.56730000000000003</cx:pt>
          <cx:pt idx="3308">0.56740000000000002</cx:pt>
          <cx:pt idx="3309">0.56740000000000002</cx:pt>
          <cx:pt idx="3310">0.56740000000000002</cx:pt>
          <cx:pt idx="3311">0.56779999999999997</cx:pt>
          <cx:pt idx="3312">0.56779999999999997</cx:pt>
          <cx:pt idx="3313">0.56779999999999997</cx:pt>
          <cx:pt idx="3314">0.56790000000000007</cx:pt>
          <cx:pt idx="3315">0.56790000000000007</cx:pt>
          <cx:pt idx="3316">0.56790000000000007</cx:pt>
          <cx:pt idx="3317">0.56879999999999997</cx:pt>
          <cx:pt idx="3318">0.56879999999999997</cx:pt>
          <cx:pt idx="3319">0.56889999999999996</cx:pt>
          <cx:pt idx="3320">0.56930000000000003</cx:pt>
          <cx:pt idx="3321">0.56930000000000003</cx:pt>
          <cx:pt idx="3322">0.56980000000000008</cx:pt>
          <cx:pt idx="3323">0.57030000000000003</cx:pt>
          <cx:pt idx="3324">0.57030000000000003</cx:pt>
          <cx:pt idx="3325">0.57040000000000002</cx:pt>
          <cx:pt idx="3326">0.57079999999999997</cx:pt>
          <cx:pt idx="3327">0.57079999999999997</cx:pt>
          <cx:pt idx="3328">0.57130000000000003</cx:pt>
          <cx:pt idx="3329">0.57130000000000003</cx:pt>
          <cx:pt idx="3330">0.57130000000000003</cx:pt>
          <cx:pt idx="3331">0.57169999999999999</cx:pt>
          <cx:pt idx="3332">0.57169999999999999</cx:pt>
          <cx:pt idx="3333">0.57169999999999999</cx:pt>
          <cx:pt idx="3334">0.5727000000000001</cx:pt>
          <cx:pt idx="3335">0.5727000000000001</cx:pt>
          <cx:pt idx="3336">0.57280000000000009</cx:pt>
          <cx:pt idx="3337">0.57280000000000009</cx:pt>
          <cx:pt idx="3338">0.57280000000000009</cx:pt>
          <cx:pt idx="3339">0.57280000000000009</cx:pt>
          <cx:pt idx="3340">0.57280000000000009</cx:pt>
          <cx:pt idx="3341">0.57320000000000004</cx:pt>
          <cx:pt idx="3342">0.57320000000000004</cx:pt>
          <cx:pt idx="3343">0.57369999999999999</cx:pt>
          <cx:pt idx="3344">0.57369999999999999</cx:pt>
          <cx:pt idx="3345">0.57369999999999999</cx:pt>
          <cx:pt idx="3346">0.57380000000000009</cx:pt>
          <cx:pt idx="3347">0.57420000000000004</cx:pt>
          <cx:pt idx="3348">0.57420000000000004</cx:pt>
          <cx:pt idx="3349">0.57420000000000004</cx:pt>
          <cx:pt idx="3350">0.57429999999999992</cx:pt>
          <cx:pt idx="3351">0.57469999999999999</cx:pt>
          <cx:pt idx="3352">0.57469999999999999</cx:pt>
          <cx:pt idx="3353">0.57520000000000004</cx:pt>
          <cx:pt idx="3354">0.57520000000000004</cx:pt>
          <cx:pt idx="3355">0.57569999999999999</cx:pt>
          <cx:pt idx="3356">0.57569999999999999</cx:pt>
          <cx:pt idx="3357">0.57610000000000006</cx:pt>
          <cx:pt idx="3358">0.57620000000000005</cx:pt>
          <cx:pt idx="3359">0.57620000000000005</cx:pt>
          <cx:pt idx="3360">0.5766</cx:pt>
          <cx:pt idx="3361">0.5767000000000001</cx:pt>
          <cx:pt idx="3362">0.5776</cx:pt>
          <cx:pt idx="3363">0.5776</cx:pt>
          <cx:pt idx="3364">0.5776</cx:pt>
          <cx:pt idx="3365">0.5776</cx:pt>
          <cx:pt idx="3366">0.5776</cx:pt>
          <cx:pt idx="3367">0.57810000000000006</cx:pt>
          <cx:pt idx="3368">0.5786</cx:pt>
          <cx:pt idx="3369">0.5786</cx:pt>
          <cx:pt idx="3370">0.57910000000000006</cx:pt>
          <cx:pt idx="3371">0.57910000000000006</cx:pt>
          <cx:pt idx="3372">0.5796</cx:pt>
          <cx:pt idx="3373">0.5796</cx:pt>
          <cx:pt idx="3374">0.5796</cx:pt>
          <cx:pt idx="3375">0.5806</cx:pt>
          <cx:pt idx="3376">0.5806</cx:pt>
          <cx:pt idx="3377">0.5806</cx:pt>
          <cx:pt idx="3378">0.58100000000000007</cx:pt>
          <cx:pt idx="3379">0.58100000000000007</cx:pt>
          <cx:pt idx="3380">0.58100000000000007</cx:pt>
          <cx:pt idx="3381">0.58110000000000006</cx:pt>
          <cx:pt idx="3382">0.58110000000000006</cx:pt>
          <cx:pt idx="3383">0.58150000000000002</cx:pt>
          <cx:pt idx="3384">0.58150000000000002</cx:pt>
          <cx:pt idx="3385">0.58150000000000002</cx:pt>
          <cx:pt idx="3386">0.58250000000000002</cx:pt>
          <cx:pt idx="3387">0.58250000000000002</cx:pt>
          <cx:pt idx="3388">0.58250000000000002</cx:pt>
          <cx:pt idx="3389">0.58299999999999996</cx:pt>
          <cx:pt idx="3390">0.58299999999999996</cx:pt>
          <cx:pt idx="3391">0.58299999999999996</cx:pt>
          <cx:pt idx="3392">0.58299999999999996</cx:pt>
          <cx:pt idx="3393">0.58299999999999996</cx:pt>
          <cx:pt idx="3394">0.58299999999999996</cx:pt>
          <cx:pt idx="3395">0.58299999999999996</cx:pt>
          <cx:pt idx="3396">0.58350000000000002</cx:pt>
          <cx:pt idx="3397">0.58350000000000002</cx:pt>
          <cx:pt idx="3398">0.58350000000000002</cx:pt>
          <cx:pt idx="3399">0.58350000000000002</cx:pt>
          <cx:pt idx="3400">0.58390000000000009</cx:pt>
          <cx:pt idx="3401">0.58390000000000009</cx:pt>
          <cx:pt idx="3402">0.58400000000000007</cx:pt>
          <cx:pt idx="3403">0.58400000000000007</cx:pt>
          <cx:pt idx="3404">0.58540000000000003</cx:pt>
          <cx:pt idx="3405">0.58540000000000003</cx:pt>
          <cx:pt idx="3406">0.58589999999999998</cx:pt>
          <cx:pt idx="3407">0.58589999999999998</cx:pt>
          <cx:pt idx="3408">0.58599999999999997</cx:pt>
          <cx:pt idx="3409">0.58640000000000003</cx:pt>
          <cx:pt idx="3410">0.58640000000000003</cx:pt>
          <cx:pt idx="3411">0.58690000000000009</cx:pt>
          <cx:pt idx="3412">0.58690000000000009</cx:pt>
          <cx:pt idx="3413">0.58690000000000009</cx:pt>
          <cx:pt idx="3414">0.58690000000000009</cx:pt>
          <cx:pt idx="3415">0.58740000000000003</cx:pt>
          <cx:pt idx="3416">0.58740000000000003</cx:pt>
          <cx:pt idx="3417">0.58740000000000003</cx:pt>
          <cx:pt idx="3418">0.58740000000000003</cx:pt>
          <cx:pt idx="3419">0.58740000000000003</cx:pt>
          <cx:pt idx="3420">0.58790000000000009</cx:pt>
          <cx:pt idx="3421">0.58790000000000009</cx:pt>
          <cx:pt idx="3422">0.58790000000000009</cx:pt>
          <cx:pt idx="3423">0.58839999999999992</cx:pt>
          <cx:pt idx="3424">0.58839999999999992</cx:pt>
          <cx:pt idx="3425">0.58889999999999998</cx:pt>
          <cx:pt idx="3426">0.58940000000000003</cx:pt>
          <cx:pt idx="3427">0.58979999999999999</cx:pt>
          <cx:pt idx="3428">0.58979999999999999</cx:pt>
          <cx:pt idx="3429">0.59030000000000005</cx:pt>
          <cx:pt idx="3430">0.59030000000000005</cx:pt>
          <cx:pt idx="3431">0.59030000000000005</cx:pt>
          <cx:pt idx="3432">0.59030000000000005</cx:pt>
          <cx:pt idx="3433">0.5908000000000001</cx:pt>
          <cx:pt idx="3434">0.5908000000000001</cx:pt>
          <cx:pt idx="3435">0.5908000000000001</cx:pt>
          <cx:pt idx="3436">0.59090000000000009</cx:pt>
          <cx:pt idx="3437">0.59179999999999999</cx:pt>
          <cx:pt idx="3438">0.59179999999999999</cx:pt>
          <cx:pt idx="3439">0.59179999999999999</cx:pt>
          <cx:pt idx="3440">0.59230000000000005</cx:pt>
          <cx:pt idx="3441">0.59279999999999999</cx:pt>
          <cx:pt idx="3442">0.59279999999999999</cx:pt>
          <cx:pt idx="3443">0.59320000000000006</cx:pt>
          <cx:pt idx="3444">0.59320000000000006</cx:pt>
          <cx:pt idx="3445">0.59320000000000006</cx:pt>
          <cx:pt idx="3446">0.59330000000000005</cx:pt>
          <cx:pt idx="3447">0.59330000000000005</cx:pt>
          <cx:pt idx="3448">0.59370000000000001</cx:pt>
          <cx:pt idx="3449">0.59370000000000001</cx:pt>
          <cx:pt idx="3450">0.59380000000000011</cx:pt>
          <cx:pt idx="3451">0.59430000000000005</cx:pt>
          <cx:pt idx="3452">0.59470000000000001</cx:pt>
          <cx:pt idx="3453">0.59470000000000001</cx:pt>
          <cx:pt idx="3454">0.5948</cx:pt>
          <cx:pt idx="3455">0.59520000000000006</cx:pt>
          <cx:pt idx="3456">0.59520000000000006</cx:pt>
          <cx:pt idx="3457">0.59520000000000006</cx:pt>
          <cx:pt idx="3458">0.59520000000000006</cx:pt>
          <cx:pt idx="3459">0.59520000000000006</cx:pt>
          <cx:pt idx="3460">0.59570000000000001</cx:pt>
          <cx:pt idx="3461">0.59570000000000001</cx:pt>
          <cx:pt idx="3462">0.59570000000000001</cx:pt>
          <cx:pt idx="3463">0.59570000000000001</cx:pt>
          <cx:pt idx="3464">0.59620000000000006</cx:pt>
          <cx:pt idx="3465">0.59620000000000006</cx:pt>
          <cx:pt idx="3466">0.59620000000000006</cx:pt>
          <cx:pt idx="3467">0.59660000000000002</cx:pt>
          <cx:pt idx="3468">0.59670000000000012</cx:pt>
          <cx:pt idx="3469">0.59670000000000012</cx:pt>
          <cx:pt idx="3470">0.59719999999999995</cx:pt>
          <cx:pt idx="3471">0.59719999999999995</cx:pt>
          <cx:pt idx="3472">0.59719999999999995</cx:pt>
          <cx:pt idx="3473">0.59719999999999995</cx:pt>
          <cx:pt idx="3474">0.59760000000000002</cx:pt>
          <cx:pt idx="3475">0.59760000000000002</cx:pt>
          <cx:pt idx="3476">0.59770000000000001</cx:pt>
          <cx:pt idx="3477">0.59770000000000001</cx:pt>
          <cx:pt idx="3478">0.59810000000000008</cx:pt>
          <cx:pt idx="3479">0.59810000000000008</cx:pt>
          <cx:pt idx="3480">0.59810000000000008</cx:pt>
          <cx:pt idx="3481">0.59820000000000007</cx:pt>
          <cx:pt idx="3482">0.59820000000000007</cx:pt>
          <cx:pt idx="3483">0.59820000000000007</cx:pt>
          <cx:pt idx="3484">0.59860000000000002</cx:pt>
          <cx:pt idx="3485">0.59860000000000002</cx:pt>
          <cx:pt idx="3486">0.59870000000000001</cx:pt>
          <cx:pt idx="3487">0.59870000000000001</cx:pt>
          <cx:pt idx="3488">0.59910000000000008</cx:pt>
          <cx:pt idx="3489">0.59910000000000008</cx:pt>
          <cx:pt idx="3490">0.59910000000000008</cx:pt>
          <cx:pt idx="3491">0.59960000000000002</cx:pt>
          <cx:pt idx="3492">0.59960000000000002</cx:pt>
          <cx:pt idx="3493">0.59960000000000002</cx:pt>
          <cx:pt idx="3494">0.60060000000000002</cx:pt>
          <cx:pt idx="3495">0.60060000000000002</cx:pt>
          <cx:pt idx="3496">0.60060000000000002</cx:pt>
          <cx:pt idx="3497">0.60109999999999997</cx:pt>
          <cx:pt idx="3498">0.60200000000000009</cx:pt>
          <cx:pt idx="3499">0.60210000000000008</cx:pt>
          <cx:pt idx="3500">0.60210000000000008</cx:pt>
          <cx:pt idx="3501">0.60260000000000002</cx:pt>
          <cx:pt idx="3502">0.60260000000000002</cx:pt>
          <cx:pt idx="3503">0.60299999999999998</cx:pt>
          <cx:pt idx="3504">0.60309999999999997</cx:pt>
          <cx:pt idx="3505">0.60350000000000004</cx:pt>
          <cx:pt idx="3506">0.60399999999999998</cx:pt>
          <cx:pt idx="3507">0.60409999999999997</cx:pt>
          <cx:pt idx="3508">0.60440000000000005</cx:pt>
          <cx:pt idx="3509">0.60450000000000004</cx:pt>
          <cx:pt idx="3510">0.6049000000000001</cx:pt>
          <cx:pt idx="3511">0.60500000000000009</cx:pt>
          <cx:pt idx="3512">0.60539999999999994</cx:pt>
          <cx:pt idx="3513">0.60550000000000004</cx:pt>
          <cx:pt idx="3514">0.60550000000000004</cx:pt>
          <cx:pt idx="3515">0.60599999999999998</cx:pt>
          <cx:pt idx="3516">0.60640000000000005</cx:pt>
          <cx:pt idx="3517">0.60650000000000004</cx:pt>
          <cx:pt idx="3518">0.60650000000000004</cx:pt>
          <cx:pt idx="3519">0.6069</cx:pt>
          <cx:pt idx="3520">0.6069</cx:pt>
          <cx:pt idx="3521">0.6069</cx:pt>
          <cx:pt idx="3522">0.6069</cx:pt>
          <cx:pt idx="3523">0.6069</cx:pt>
          <cx:pt idx="3524">0.60740000000000005</cx:pt>
          <cx:pt idx="3525">0.60750000000000004</cx:pt>
          <cx:pt idx="3526">0.60750000000000004</cx:pt>
          <cx:pt idx="3527">0.60839999999999994</cx:pt>
          <cx:pt idx="3528">0.60839999999999994</cx:pt>
          <cx:pt idx="3529">0.60839999999999994</cx:pt>
          <cx:pt idx="3530">0.60839999999999994</cx:pt>
          <cx:pt idx="3531">0.6089</cx:pt>
          <cx:pt idx="3532">0.6089</cx:pt>
          <cx:pt idx="3533">0.6089</cx:pt>
          <cx:pt idx="3534">0.60940000000000005</cx:pt>
          <cx:pt idx="3535">0.60940000000000005</cx:pt>
          <cx:pt idx="3536">0.60980000000000001</cx:pt>
          <cx:pt idx="3537">0.60980000000000001</cx:pt>
          <cx:pt idx="3538">0.60980000000000001</cx:pt>
          <cx:pt idx="3539">0.6099</cx:pt>
          <cx:pt idx="3540">0.61030000000000006</cx:pt>
          <cx:pt idx="3541">0.61040000000000005</cx:pt>
          <cx:pt idx="3542">0.61080000000000012</cx:pt>
          <cx:pt idx="3543">0.61080000000000012</cx:pt>
          <cx:pt idx="3544">0.61080000000000012</cx:pt>
          <cx:pt idx="3545">0.61080000000000012</cx:pt>
          <cx:pt idx="3546">0.61080000000000012</cx:pt>
          <cx:pt idx="3547">0.61180000000000001</cx:pt>
          <cx:pt idx="3548">0.61180000000000001</cx:pt>
          <cx:pt idx="3549">0.61230000000000007</cx:pt>
          <cx:pt idx="3550">0.61230000000000007</cx:pt>
          <cx:pt idx="3551">0.61230000000000007</cx:pt>
          <cx:pt idx="3552">0.61280000000000001</cx:pt>
          <cx:pt idx="3553">0.61280000000000001</cx:pt>
          <cx:pt idx="3554">0.61280000000000001</cx:pt>
          <cx:pt idx="3555">0.61280000000000001</cx:pt>
          <cx:pt idx="3556">0.61280000000000001</cx:pt>
          <cx:pt idx="3557">0.61330000000000007</cx:pt>
          <cx:pt idx="3558">0.61330000000000007</cx:pt>
          <cx:pt idx="3559">0.61370000000000002</cx:pt>
          <cx:pt idx="3560">0.61419999999999997</cx:pt>
          <cx:pt idx="3561">0.61419999999999997</cx:pt>
          <cx:pt idx="3562">0.61430000000000007</cx:pt>
          <cx:pt idx="3563">0.61430000000000007</cx:pt>
          <cx:pt idx="3564">0.61470000000000002</cx:pt>
          <cx:pt idx="3565">0.61480000000000001</cx:pt>
          <cx:pt idx="3566">0.61480000000000001</cx:pt>
          <cx:pt idx="3567">0.61519999999999997</cx:pt>
          <cx:pt idx="3568">0.61570000000000003</cx:pt>
          <cx:pt idx="3569">0.61570000000000003</cx:pt>
          <cx:pt idx="3570">0.61570000000000003</cx:pt>
          <cx:pt idx="3571">0.61570000000000003</cx:pt>
          <cx:pt idx="3572">0.61620000000000008</cx:pt>
          <cx:pt idx="3573">0.61620000000000008</cx:pt>
          <cx:pt idx="3574">0.61620000000000008</cx:pt>
          <cx:pt idx="3575">0.61670000000000003</cx:pt>
          <cx:pt idx="3576">0.61670000000000003</cx:pt>
          <cx:pt idx="3577">0.61670000000000003</cx:pt>
          <cx:pt idx="3578">0.61670000000000003</cx:pt>
          <cx:pt idx="3579">0.61709999999999998</cx:pt>
          <cx:pt idx="3580">0.61709999999999998</cx:pt>
          <cx:pt idx="3581">0.61719999999999997</cx:pt>
          <cx:pt idx="3582">0.61719999999999997</cx:pt>
          <cx:pt idx="3583">0.61760000000000004</cx:pt>
          <cx:pt idx="3584">0.61770000000000003</cx:pt>
          <cx:pt idx="3585">0.61770000000000003</cx:pt>
          <cx:pt idx="3586">0.61809999999999998</cx:pt>
          <cx:pt idx="3587">0.61809999999999998</cx:pt>
          <cx:pt idx="3588">0.61819999999999997</cx:pt>
          <cx:pt idx="3589">0.61819999999999997</cx:pt>
          <cx:pt idx="3590">0.61819999999999997</cx:pt>
          <cx:pt idx="3591">0.61819999999999997</cx:pt>
          <cx:pt idx="3592">0.61860000000000004</cx:pt>
          <cx:pt idx="3593">0.61860000000000004</cx:pt>
          <cx:pt idx="3594">0.61860000000000004</cx:pt>
          <cx:pt idx="3595">0.61870000000000003</cx:pt>
          <cx:pt idx="3596">0.61870000000000003</cx:pt>
          <cx:pt idx="3597">0.61870000000000003</cx:pt>
          <cx:pt idx="3598">0.61870000000000003</cx:pt>
          <cx:pt idx="3599">0.61870000000000003</cx:pt>
          <cx:pt idx="3600">0.61910000000000009</cx:pt>
          <cx:pt idx="3601">0.61910000000000009</cx:pt>
          <cx:pt idx="3602">0.61910000000000009</cx:pt>
          <cx:pt idx="3603">0.61920000000000008</cx:pt>
          <cx:pt idx="3604">0.61960000000000004</cx:pt>
          <cx:pt idx="3605">0.61960000000000004</cx:pt>
          <cx:pt idx="3606">0.62200000000000011</cx:pt>
          <cx:pt idx="3607">0.6221000000000001</cx:pt>
          <cx:pt idx="3608">0.62249999999999994</cx:pt>
          <cx:pt idx="3609">0.62249999999999994</cx:pt>
          <cx:pt idx="3610">0.62260000000000004</cx:pt>
          <cx:pt idx="3611">0.623</cx:pt>
          <cx:pt idx="3612">0.62350000000000005</cx:pt>
          <cx:pt idx="3613">0.62360000000000004</cx:pt>
          <cx:pt idx="3614">0.62409999999999999</cx:pt>
          <cx:pt idx="3615">0.62450000000000006</cx:pt>
          <cx:pt idx="3616">0.62450000000000006</cx:pt>
          <cx:pt idx="3617">0.62500000000000011</cx:pt>
          <cx:pt idx="3618">0.62500000000000011</cx:pt>
          <cx:pt idx="3619">0.62500000000000011</cx:pt>
          <cx:pt idx="3620">0.62500000000000011</cx:pt>
          <cx:pt idx="3621">0.62539999999999996</cx:pt>
          <cx:pt idx="3622">0.62550000000000006</cx:pt>
          <cx:pt idx="3623">0.62550000000000006</cx:pt>
          <cx:pt idx="3624">0.626</cx:pt>
          <cx:pt idx="3625">0.626</cx:pt>
          <cx:pt idx="3626">0.626</cx:pt>
          <cx:pt idx="3627">0.626</cx:pt>
          <cx:pt idx="3628">0.626</cx:pt>
          <cx:pt idx="3629">0.626</cx:pt>
          <cx:pt idx="3630">0.62640000000000007</cx:pt>
          <cx:pt idx="3631">0.62690000000000001</cx:pt>
          <cx:pt idx="3632">0.62690000000000001</cx:pt>
          <cx:pt idx="3633">0.627</cx:pt>
          <cx:pt idx="3634">0.627</cx:pt>
          <cx:pt idx="3635">0.627</cx:pt>
          <cx:pt idx="3636">0.62740000000000007</cx:pt>
          <cx:pt idx="3637">0.62790000000000001</cx:pt>
          <cx:pt idx="3638">0.62790000000000001</cx:pt>
          <cx:pt idx="3639">0.62840000000000007</cx:pt>
          <cx:pt idx="3640">0.62840000000000007</cx:pt>
          <cx:pt idx="3641">0.62939999999999996</cx:pt>
          <cx:pt idx="3642">0.62939999999999996</cx:pt>
          <cx:pt idx="3643">0.62939999999999996</cx:pt>
          <cx:pt idx="3644">0.62939999999999996</cx:pt>
          <cx:pt idx="3645">0.62939999999999996</cx:pt>
          <cx:pt idx="3646">0.62939999999999996</cx:pt>
          <cx:pt idx="3647">0.62980000000000003</cx:pt>
          <cx:pt idx="3648">0.62990000000000002</cx:pt>
          <cx:pt idx="3649">0.63030000000000008</cx:pt>
          <cx:pt idx="3650">0.63030000000000008</cx:pt>
          <cx:pt idx="3651">0.63040000000000007</cx:pt>
          <cx:pt idx="3652">0.63080000000000003</cx:pt>
          <cx:pt idx="3653">0.63080000000000003</cx:pt>
          <cx:pt idx="3654">0.63090000000000002</cx:pt>
          <cx:pt idx="3655">0.63140000000000007</cx:pt>
          <cx:pt idx="3656">0.63180000000000003</cx:pt>
          <cx:pt idx="3657">0.63180000000000003</cx:pt>
          <cx:pt idx="3658">0.63190000000000002</cx:pt>
          <cx:pt idx="3659">0.63229999999999997</cx:pt>
          <cx:pt idx="3660">0.63229999999999997</cx:pt>
          <cx:pt idx="3661">0.63280000000000003</cx:pt>
          <cx:pt idx="3662">0.63290000000000002</cx:pt>
          <cx:pt idx="3663">0.63330000000000009</cx:pt>
          <cx:pt idx="3664">0.63330000000000009</cx:pt>
          <cx:pt idx="3665">0.63330000000000009</cx:pt>
          <cx:pt idx="3666">0.63380000000000003</cx:pt>
          <cx:pt idx="3667">0.63380000000000003</cx:pt>
          <cx:pt idx="3668">0.63419999999999999</cx:pt>
          <cx:pt idx="3669">0.63430000000000009</cx:pt>
          <cx:pt idx="3670">0.63430000000000009</cx:pt>
          <cx:pt idx="3671">0.63430000000000009</cx:pt>
          <cx:pt idx="3672">0.63470000000000004</cx:pt>
          <cx:pt idx="3673">0.63480000000000003</cx:pt>
          <cx:pt idx="3674">0.63480000000000003</cx:pt>
          <cx:pt idx="3675">0.63480000000000003</cx:pt>
          <cx:pt idx="3676">0.63480000000000003</cx:pt>
          <cx:pt idx="3677">0.63519999999999999</cx:pt>
          <cx:pt idx="3678">0.63519999999999999</cx:pt>
          <cx:pt idx="3679">0.63519999999999999</cx:pt>
          <cx:pt idx="3680">0.63529999999999998</cx:pt>
          <cx:pt idx="3681">0.63529999999999998</cx:pt>
          <cx:pt idx="3682">0.63529999999999998</cx:pt>
          <cx:pt idx="3683">0.63529999999999998</cx:pt>
          <cx:pt idx="3684">0.63570000000000004</cx:pt>
          <cx:pt idx="3685">0.63580000000000003</cx:pt>
          <cx:pt idx="3686">0.6362000000000001</cx:pt>
          <cx:pt idx="3687">0.6362000000000001</cx:pt>
          <cx:pt idx="3688">0.63629999999999998</cx:pt>
          <cx:pt idx="3689">0.63629999999999998</cx:pt>
          <cx:pt idx="3690">0.63670000000000004</cx:pt>
          <cx:pt idx="3691">0.63670000000000004</cx:pt>
          <cx:pt idx="3692">0.63670000000000004</cx:pt>
          <cx:pt idx="3693">0.63680000000000003</cx:pt>
          <cx:pt idx="3694">0.63680000000000003</cx:pt>
          <cx:pt idx="3695">0.63719999999999999</cx:pt>
          <cx:pt idx="3696">0.63719999999999999</cx:pt>
          <cx:pt idx="3697">0.63719999999999999</cx:pt>
          <cx:pt idx="3698">0.63719999999999999</cx:pt>
          <cx:pt idx="3699">0.63770000000000004</cx:pt>
          <cx:pt idx="3700">0.6381</cx:pt>
          <cx:pt idx="3701">0.63819999999999999</cx:pt>
          <cx:pt idx="3702">0.63819999999999999</cx:pt>
          <cx:pt idx="3703">0.63819999999999999</cx:pt>
          <cx:pt idx="3704">0.63860000000000006</cx:pt>
          <cx:pt idx="3705">0.63910000000000011</cx:pt>
          <cx:pt idx="3706">0.63910000000000011</cx:pt>
          <cx:pt idx="3707">0.63919999999999999</cx:pt>
          <cx:pt idx="3708">0.63919999999999999</cx:pt>
          <cx:pt idx="3709">0.63919999999999999</cx:pt>
          <cx:pt idx="3710">0.6401</cx:pt>
          <cx:pt idx="3711">0.6401</cx:pt>
          <cx:pt idx="3712">0.6401</cx:pt>
          <cx:pt idx="3713">0.6402000000000001</cx:pt>
          <cx:pt idx="3714">0.64059999999999995</cx:pt>
          <cx:pt idx="3715">0.6411</cx:pt>
          <cx:pt idx="3716">0.6411</cx:pt>
          <cx:pt idx="3717">0.6411</cx:pt>
          <cx:pt idx="3718">0.6411</cx:pt>
          <cx:pt idx="3719">0.64160000000000006</cx:pt>
          <cx:pt idx="3720">0.64160000000000006</cx:pt>
          <cx:pt idx="3721">0.64160000000000006</cx:pt>
          <cx:pt idx="3722">0.64160000000000006</cx:pt>
          <cx:pt idx="3723">0.64160000000000006</cx:pt>
          <cx:pt idx="3724">0.64200000000000002</cx:pt>
          <cx:pt idx="3725">0.6421</cx:pt>
          <cx:pt idx="3726">0.64260000000000006</cx:pt>
          <cx:pt idx="3727">0.64300000000000002</cx:pt>
          <cx:pt idx="3728">0.64300000000000002</cx:pt>
          <cx:pt idx="3729">0.64349999999999996</cx:pt>
          <cx:pt idx="3730">0.64349999999999996</cx:pt>
          <cx:pt idx="3731">0.64349999999999996</cx:pt>
          <cx:pt idx="3732">0.64359999999999995</cx:pt>
          <cx:pt idx="3733">0.64359999999999995</cx:pt>
          <cx:pt idx="3734">0.64359999999999995</cx:pt>
          <cx:pt idx="3735">0.64400000000000002</cx:pt>
          <cx:pt idx="3736">0.64410000000000001</cx:pt>
          <cx:pt idx="3737">0.64450000000000007</cx:pt>
          <cx:pt idx="3738">0.64450000000000007</cx:pt>
          <cx:pt idx="3739">0.64450000000000007</cx:pt>
          <cx:pt idx="3740">0.64460000000000006</cx:pt>
          <cx:pt idx="3741">0.64500000000000002</cx:pt>
          <cx:pt idx="3742">0.64500000000000002</cx:pt>
          <cx:pt idx="3743">0.64510000000000001</cx:pt>
          <cx:pt idx="3744">0.64510000000000001</cx:pt>
          <cx:pt idx="3745">0.64550000000000007</cx:pt>
          <cx:pt idx="3746">0.64550000000000007</cx:pt>
          <cx:pt idx="3747">0.64550000000000007</cx:pt>
          <cx:pt idx="3748">0.64550000000000007</cx:pt>
          <cx:pt idx="3749">0.64550000000000007</cx:pt>
          <cx:pt idx="3750">0.64600000000000002</cx:pt>
          <cx:pt idx="3751">0.64600000000000002</cx:pt>
          <cx:pt idx="3752">0.64639999999999997</cx:pt>
          <cx:pt idx="3753">0.64649999999999996</cx:pt>
          <cx:pt idx="3754">0.64649999999999996</cx:pt>
          <cx:pt idx="3755">0.64690000000000003</cx:pt>
          <cx:pt idx="3756">0.64700000000000002</cx:pt>
          <cx:pt idx="3757">0.64740000000000009</cx:pt>
          <cx:pt idx="3758">0.64750000000000008</cx:pt>
          <cx:pt idx="3759">0.64790000000000003</cx:pt>
          <cx:pt idx="3760">0.64790000000000003</cx:pt>
          <cx:pt idx="3761">0.64800000000000002</cx:pt>
          <cx:pt idx="3762">0.64800000000000002</cx:pt>
          <cx:pt idx="3763">0.64840000000000009</cx:pt>
          <cx:pt idx="3764">0.64890000000000003</cx:pt>
          <cx:pt idx="3765">0.64900000000000002</cx:pt>
          <cx:pt idx="3766">0.64939999999999998</cx:pt>
          <cx:pt idx="3767">0.64939999999999998</cx:pt>
          <cx:pt idx="3768">0.64990000000000003</cx:pt>
          <cx:pt idx="3769">0.65039999999999998</cx:pt>
          <cx:pt idx="3770">0.65080000000000005</cx:pt>
          <cx:pt idx="3771">0.65080000000000005</cx:pt>
          <cx:pt idx="3772">0.65090000000000003</cx:pt>
          <cx:pt idx="3773">0.65090000000000003</cx:pt>
          <cx:pt idx="3774">0.65129999999999999</cx:pt>
          <cx:pt idx="3775">0.65140000000000009</cx:pt>
          <cx:pt idx="3776">0.65190000000000003</cx:pt>
          <cx:pt idx="3777">0.65229999999999999</cx:pt>
          <cx:pt idx="3778">0.65290000000000004</cx:pt>
          <cx:pt idx="3779">0.65290000000000004</cx:pt>
          <cx:pt idx="3780">0.65329999999999999</cx:pt>
          <cx:pt idx="3781">0.65329999999999999</cx:pt>
          <cx:pt idx="3782">0.65329999999999999</cx:pt>
          <cx:pt idx="3783">0.65380000000000005</cx:pt>
          <cx:pt idx="3784">0.65380000000000005</cx:pt>
          <cx:pt idx="3785">0.6543000000000001</cx:pt>
          <cx:pt idx="3786">0.6543000000000001</cx:pt>
          <cx:pt idx="3787">0.65469999999999995</cx:pt>
          <cx:pt idx="3788">0.65479999999999994</cx:pt>
          <cx:pt idx="3789">0.65479999999999994</cx:pt>
          <cx:pt idx="3790">0.65529999999999999</cx:pt>
          <cx:pt idx="3791">0.65529999999999999</cx:pt>
          <cx:pt idx="3792">0.65529999999999999</cx:pt>
          <cx:pt idx="3793">0.65620000000000001</cx:pt>
          <cx:pt idx="3794">0.65620000000000001</cx:pt>
          <cx:pt idx="3795">0.65629999999999999</cx:pt>
          <cx:pt idx="3796">0.65670000000000006</cx:pt>
          <cx:pt idx="3797">0.65670000000000006</cx:pt>
          <cx:pt idx="3798">0.65720000000000012</cx:pt>
          <cx:pt idx="3799">0.65730000000000011</cx:pt>
          <cx:pt idx="3800">0.65730000000000011</cx:pt>
          <cx:pt idx="3801">0.65730000000000011</cx:pt>
          <cx:pt idx="3802">0.65780000000000005</cx:pt>
          <cx:pt idx="3803">0.65780000000000005</cx:pt>
          <cx:pt idx="3804">0.65820000000000001</cx:pt>
          <cx:pt idx="3805">0.65820000000000001</cx:pt>
          <cx:pt idx="3806">0.65820000000000001</cx:pt>
          <cx:pt idx="3807">0.65820000000000001</cx:pt>
          <cx:pt idx="3808">0.65820000000000001</cx:pt>
          <cx:pt idx="3809">0.65870000000000006</cx:pt>
          <cx:pt idx="3810">0.65870000000000006</cx:pt>
          <cx:pt idx="3811">0.65870000000000006</cx:pt>
          <cx:pt idx="3812">0.65920000000000001</cx:pt>
          <cx:pt idx="3813">0.65920000000000001</cx:pt>
          <cx:pt idx="3814">0.65920000000000001</cx:pt>
          <cx:pt idx="3815">0.65920000000000001</cx:pt>
          <cx:pt idx="3816">0.66010000000000002</cx:pt>
          <cx:pt idx="3817">0.66020000000000012</cx:pt>
          <cx:pt idx="3818">0.66070000000000007</cx:pt>
          <cx:pt idx="3819">0.66110000000000002</cx:pt>
          <cx:pt idx="3820">0.66120000000000001</cx:pt>
          <cx:pt idx="3821">0.66160000000000008</cx:pt>
          <cx:pt idx="3822">0.66210000000000002</cx:pt>
          <cx:pt idx="3823">0.66210000000000002</cx:pt>
          <cx:pt idx="3824">0.66260000000000008</cx:pt>
          <cx:pt idx="3825">0.66310000000000002</cx:pt>
          <cx:pt idx="3826">0.66349999999999998</cx:pt>
          <cx:pt idx="3827">0.66400000000000003</cx:pt>
          <cx:pt idx="3828">0.66449999999999998</cx:pt>
          <cx:pt idx="3829">0.66449999999999998</cx:pt>
          <cx:pt idx="3830">0.66449999999999998</cx:pt>
          <cx:pt idx="3831">0.66459999999999997</cx:pt>
          <cx:pt idx="3832">0.66459999999999997</cx:pt>
          <cx:pt idx="3833">0.66459999999999997</cx:pt>
          <cx:pt idx="3834">0.66500000000000004</cx:pt>
          <cx:pt idx="3835">0.66550000000000009</cx:pt>
          <cx:pt idx="3836">0.66550000000000009</cx:pt>
          <cx:pt idx="3837">0.66550000000000009</cx:pt>
          <cx:pt idx="3838">0.66560000000000008</cx:pt>
          <cx:pt idx="3839">0.66600000000000004</cx:pt>
          <cx:pt idx="3840">0.66600000000000004</cx:pt>
          <cx:pt idx="3841">0.66600000000000004</cx:pt>
          <cx:pt idx="3842">0.66600000000000004</cx:pt>
          <cx:pt idx="3843">0.66600000000000004</cx:pt>
          <cx:pt idx="3844">0.66600000000000004</cx:pt>
          <cx:pt idx="3845">0.66610000000000003</cx:pt>
          <cx:pt idx="3846">0.66610000000000003</cx:pt>
          <cx:pt idx="3847">0.66610000000000003</cx:pt>
          <cx:pt idx="3848">0.66649999999999998</cx:pt>
          <cx:pt idx="3849">0.66649999999999998</cx:pt>
          <cx:pt idx="3850">0.66649999999999998</cx:pt>
          <cx:pt idx="3851">0.66739999999999999</cx:pt>
          <cx:pt idx="3852">0.66749999999999998</cx:pt>
          <cx:pt idx="3853">0.66749999999999998</cx:pt>
          <cx:pt idx="3854">0.66790000000000005</cx:pt>
          <cx:pt idx="3855">0.66800000000000004</cx:pt>
          <cx:pt idx="3856">0.66800000000000004</cx:pt>
          <cx:pt idx="3857">0.66840000000000011</cx:pt>
          <cx:pt idx="3858">0.66840000000000011</cx:pt>
          <cx:pt idx="3859">0.66889999999999994</cx:pt>
          <cx:pt idx="3860">0.66900000000000004</cx:pt>
          <cx:pt idx="3861">0.66949999999999998</cx:pt>
          <cx:pt idx="3862">0.66990000000000005</cx:pt>
          <cx:pt idx="3863">0.66990000000000005</cx:pt>
          <cx:pt idx="3864">0.66990000000000005</cx:pt>
          <cx:pt idx="3865">0.66990000000000005</cx:pt>
          <cx:pt idx="3866">0.66990000000000005</cx:pt>
          <cx:pt idx="3867">0.67000000000000004</cx:pt>
          <cx:pt idx="3868">0.6704</cx:pt>
          <cx:pt idx="3869">0.6704</cx:pt>
          <cx:pt idx="3870">0.67049999999999998</cx:pt>
          <cx:pt idx="3871">0.67090000000000005</cx:pt>
          <cx:pt idx="3872">0.67090000000000005</cx:pt>
          <cx:pt idx="3873">0.67090000000000005</cx:pt>
          <cx:pt idx="3874">0.67090000000000005</cx:pt>
          <cx:pt idx="3875">0.67140000000000011</cx:pt>
          <cx:pt idx="3876">0.67140000000000011</cx:pt>
          <cx:pt idx="3877">0.67140000000000011</cx:pt>
          <cx:pt idx="3878">0.67190000000000005</cx:pt>
          <cx:pt idx="3879">0.6724</cx:pt>
          <cx:pt idx="3880">0.67280000000000006</cx:pt>
          <cx:pt idx="3881">0.67290000000000005</cx:pt>
          <cx:pt idx="3882">0.67330000000000001</cx:pt>
          <cx:pt idx="3883">0.67330000000000001</cx:pt>
          <cx:pt idx="3884">0.6734</cx:pt>
          <cx:pt idx="3885">0.67380000000000007</cx:pt>
          <cx:pt idx="3886">0.67430000000000012</cx:pt>
          <cx:pt idx="3887">0.6744</cx:pt>
          <cx:pt idx="3888">0.67480000000000007</cx:pt>
          <cx:pt idx="3889">0.67480000000000007</cx:pt>
          <cx:pt idx="3890">0.67480000000000007</cx:pt>
          <cx:pt idx="3891">0.67520000000000002</cx:pt>
          <cx:pt idx="3892">0.67520000000000002</cx:pt>
          <cx:pt idx="3893">0.67530000000000001</cx:pt>
          <cx:pt idx="3894">0.67579999999999996</cx:pt>
          <cx:pt idx="3895">0.67620000000000002</cx:pt>
          <cx:pt idx="3896">0.67680000000000007</cx:pt>
          <cx:pt idx="3897">0.67720000000000002</cx:pt>
          <cx:pt idx="3898">0.67720000000000002</cx:pt>
          <cx:pt idx="3899">0.67769999999999997</cx:pt>
          <cx:pt idx="3900">0.67820000000000003</cx:pt>
          <cx:pt idx="3901">0.67820000000000003</cx:pt>
          <cx:pt idx="3902">0.67820000000000003</cx:pt>
          <cx:pt idx="3903">0.67869999999999997</cx:pt>
          <cx:pt idx="3904">0.67869999999999997</cx:pt>
          <cx:pt idx="3905">0.68010000000000004</cx:pt>
          <cx:pt idx="3906">0.68070000000000008</cx:pt>
          <cx:pt idx="3907">0.68070000000000008</cx:pt>
          <cx:pt idx="3908">0.68070000000000008</cx:pt>
          <cx:pt idx="3909">0.68070000000000008</cx:pt>
          <cx:pt idx="3910">0.68110000000000004</cx:pt>
          <cx:pt idx="3911">0.68110000000000004</cx:pt>
          <cx:pt idx="3912">0.68110000000000004</cx:pt>
          <cx:pt idx="3913">0.68110000000000004</cx:pt>
          <cx:pt idx="3914">0.68120000000000003</cx:pt>
          <cx:pt idx="3915">0.68120000000000003</cx:pt>
          <cx:pt idx="3916">0.68120000000000003</cx:pt>
          <cx:pt idx="3917">0.68120000000000003</cx:pt>
          <cx:pt idx="3918">0.68159999999999998</cx:pt>
          <cx:pt idx="3919">0.68169999999999997</cx:pt>
          <cx:pt idx="3920">0.68169999999999997</cx:pt>
          <cx:pt idx="3921">0.6826000000000001</cx:pt>
          <cx:pt idx="3922">0.6826000000000001</cx:pt>
          <cx:pt idx="3923">0.6826000000000001</cx:pt>
          <cx:pt idx="3924">0.6826000000000001</cx:pt>
          <cx:pt idx="3925">0.68270000000000008</cx:pt>
          <cx:pt idx="3926">0.68310000000000004</cx:pt>
          <cx:pt idx="3927">0.68310000000000004</cx:pt>
          <cx:pt idx="3928">0.68359999999999999</cx:pt>
          <cx:pt idx="3929">0.68359999999999999</cx:pt>
          <cx:pt idx="3930">0.68400000000000005</cx:pt>
          <cx:pt idx="3931">0.68410000000000004</cx:pt>
          <cx:pt idx="3932">0.68410000000000004</cx:pt>
          <cx:pt idx="3933">0.68459999999999999</cx:pt>
          <cx:pt idx="3934">0.68459999999999999</cx:pt>
          <cx:pt idx="3935">0.68459999999999999</cx:pt>
          <cx:pt idx="3936">0.68500000000000005</cx:pt>
          <cx:pt idx="3937">0.68510000000000004</cx:pt>
          <cx:pt idx="3938">0.68550000000000011</cx:pt>
          <cx:pt idx="3939">0.6856000000000001</cx:pt>
          <cx:pt idx="3940">0.68610000000000004</cx:pt>
          <cx:pt idx="3941">0.6865</cx:pt>
          <cx:pt idx="3942">0.6866000000000001</cx:pt>
          <cx:pt idx="3943">0.68700000000000006</cx:pt>
          <cx:pt idx="3944">0.6875</cx:pt>
          <cx:pt idx="3945">0.68790000000000007</cx:pt>
          <cx:pt idx="3946">0.68800000000000006</cx:pt>
          <cx:pt idx="3947">0.68800000000000006</cx:pt>
          <cx:pt idx="3948">0.68800000000000006</cx:pt>
          <cx:pt idx="3949">0.68800000000000006</cx:pt>
          <cx:pt idx="3950">0.68900000000000006</cx:pt>
          <cx:pt idx="3951">0.68900000000000006</cx:pt>
          <cx:pt idx="3952">0.68900000000000006</cx:pt>
          <cx:pt idx="3953">0.68940000000000001</cx:pt>
          <cx:pt idx="3954">0.68950000000000011</cx:pt>
          <cx:pt idx="3955">0.68950000000000011</cx:pt>
          <cx:pt idx="3956">0.68989999999999996</cx:pt>
          <cx:pt idx="3957">0.68999999999999995</cx:pt>
          <cx:pt idx="3958">0.69040000000000001</cx:pt>
          <cx:pt idx="3959">0.69040000000000001</cx:pt>
          <cx:pt idx="3960">0.6905</cx:pt>
          <cx:pt idx="3961">0.69090000000000007</cx:pt>
          <cx:pt idx="3962">0.69140000000000001</cx:pt>
          <cx:pt idx="3963">0.69190000000000007</cx:pt>
          <cx:pt idx="3964">0.69190000000000007</cx:pt>
          <cx:pt idx="3965">0.69230000000000003</cx:pt>
          <cx:pt idx="3966">0.69240000000000002</cx:pt>
          <cx:pt idx="3967">0.69240000000000002</cx:pt>
          <cx:pt idx="3968">0.69240000000000002</cx:pt>
          <cx:pt idx="3969">0.69289999999999996</cx:pt>
          <cx:pt idx="3970">0.69330000000000003</cx:pt>
          <cx:pt idx="3971">0.69340000000000002</cx:pt>
          <cx:pt idx="3972">0.69340000000000002</cx:pt>
          <cx:pt idx="3973">0.69380000000000008</cx:pt>
          <cx:pt idx="3974">0.69390000000000007</cx:pt>
          <cx:pt idx="3975">0.69390000000000007</cx:pt>
          <cx:pt idx="3976">0.69430000000000003</cx:pt>
          <cx:pt idx="3977">0.69440000000000002</cx:pt>
          <cx:pt idx="3978">0.69440000000000002</cx:pt>
          <cx:pt idx="3979">0.69480000000000008</cx:pt>
          <cx:pt idx="3980">0.69480000000000008</cx:pt>
          <cx:pt idx="3981">0.69530000000000003</cx:pt>
          <cx:pt idx="3982">0.69579999999999997</cx:pt>
          <cx:pt idx="3983">0.69630000000000003</cx:pt>
          <cx:pt idx="3984">0.69680000000000009</cx:pt>
          <cx:pt idx="3985">0.69680000000000009</cx:pt>
          <cx:pt idx="3986">0.69730000000000003</cx:pt>
          <cx:pt idx="3987">0.69730000000000003</cx:pt>
          <cx:pt idx="3988">0.69769999999999999</cx:pt>
          <cx:pt idx="3989">0.69780000000000009</cx:pt>
          <cx:pt idx="3990">0.69780000000000009</cx:pt>
          <cx:pt idx="3991">0.69820000000000004</cx:pt>
          <cx:pt idx="3992">0.69830000000000003</cx:pt>
          <cx:pt idx="3993">0.69869999999999999</cx:pt>
          <cx:pt idx="3994">0.69879999999999998</cx:pt>
          <cx:pt idx="3995">0.69920000000000004</cx:pt>
          <cx:pt idx="3996">0.70020000000000004</cx:pt>
          <cx:pt idx="3997">0.70020000000000004</cx:pt>
          <cx:pt idx="3998">0.7006</cx:pt>
          <cx:pt idx="3999">0.7007000000000001</cx:pt>
          <cx:pt idx="4000">0.7007000000000001</cx:pt>
          <cx:pt idx="4001">0.70119999999999993</cx:pt>
          <cx:pt idx="4002">0.7016</cx:pt>
          <cx:pt idx="4003">0.70169999999999999</cx:pt>
          <cx:pt idx="4004">0.70169999999999999</cx:pt>
          <cx:pt idx="4005">0.70210000000000006</cx:pt>
          <cx:pt idx="4006">0.70220000000000005</cx:pt>
          <cx:pt idx="4007">0.70310000000000006</cx:pt>
          <cx:pt idx="4008">0.70320000000000005</cx:pt>
          <cx:pt idx="4009">0.70360000000000011</cx:pt>
          <cx:pt idx="4010">0.70409999999999995</cx:pt>
          <cx:pt idx="4011">0.70409999999999995</cx:pt>
          <cx:pt idx="4012">0.70409999999999995</cx:pt>
          <cx:pt idx="4013">0.70409999999999995</cx:pt>
          <cx:pt idx="4014">0.7046</cx:pt>
          <cx:pt idx="4015">0.7046</cx:pt>
          <cx:pt idx="4016">0.70510000000000006</cx:pt>
          <cx:pt idx="4017">0.7056</cx:pt>
          <cx:pt idx="4018">0.7056</cx:pt>
          <cx:pt idx="4019">0.70600000000000007</cx:pt>
          <cx:pt idx="4020">0.70610000000000006</cx:pt>
          <cx:pt idx="4021">0.70610000000000006</cx:pt>
          <cx:pt idx="4022">0.70699999999999996</cx:pt>
          <cx:pt idx="4023">0.70709999999999995</cx:pt>
          <cx:pt idx="4024">0.70750000000000002</cx:pt>
          <cx:pt idx="4025">0.70750000000000002</cx:pt>
          <cx:pt idx="4026">0.70800000000000007</cx:pt>
          <cx:pt idx="4027">0.70840000000000003</cx:pt>
          <cx:pt idx="4028">0.70850000000000002</cx:pt>
          <cx:pt idx="4029">0.70850000000000002</cx:pt>
          <cx:pt idx="4030">0.70850000000000002</cx:pt>
          <cx:pt idx="4031">0.70940000000000003</cx:pt>
          <cx:pt idx="4032">0.70989999999999998</cx:pt>
          <cx:pt idx="4033">0.71040000000000003</cx:pt>
          <cx:pt idx="4034">0.71040000000000003</cx:pt>
          <cx:pt idx="4035">0.71050000000000002</cx:pt>
          <cx:pt idx="4036">0.71050000000000002</cx:pt>
          <cx:pt idx="4037">0.71090000000000009</cx:pt>
          <cx:pt idx="4038">0.71099999999999997</cx:pt>
          <cx:pt idx="4039">0.71099999999999997</cx:pt>
          <cx:pt idx="4040">0.71140000000000003</cx:pt>
          <cx:pt idx="4041">0.71190000000000009</cx:pt>
          <cx:pt idx="4042">0.71200000000000008</cx:pt>
          <cx:pt idx="4043">0.71240000000000003</cx:pt>
          <cx:pt idx="4044">0.71240000000000003</cx:pt>
          <cx:pt idx="4045">0.71289999999999998</cx:pt>
          <cx:pt idx="4046">0.71289999999999998</cx:pt>
          <cx:pt idx="4047">0.71340000000000003</cx:pt>
          <cx:pt idx="4048">0.7138000000000001</cx:pt>
          <cx:pt idx="4049">0.71440000000000003</cx:pt>
          <cx:pt idx="4050">0.71490000000000009</cx:pt>
          <cx:pt idx="4051">0.71529999999999994</cx:pt>
          <cx:pt idx="4052">0.71529999999999994</cx:pt>
          <cx:pt idx="4053">0.71579999999999999</cx:pt>
          <cx:pt idx="4054">0.71579999999999999</cx:pt>
          <cx:pt idx="4055">0.71589999999999998</cx:pt>
          <cx:pt idx="4056">0.71589999999999998</cx:pt>
          <cx:pt idx="4057">0.71630000000000005</cx:pt>
          <cx:pt idx="4058">0.71679999999999999</cx:pt>
          <cx:pt idx="4059">0.71730000000000005</cx:pt>
          <cx:pt idx="4060">0.71730000000000005</cx:pt>
          <cx:pt idx="4061">0.7178000000000001</cx:pt>
          <cx:pt idx="4062">0.71870000000000001</cx:pt>
          <cx:pt idx="4063">0.71870000000000001</cx:pt>
          <cx:pt idx="4064">0.71879999999999999</cx:pt>
          <cx:pt idx="4065">0.71879999999999999</cx:pt>
          <cx:pt idx="4066">0.71920000000000006</cx:pt>
          <cx:pt idx="4067">0.71920000000000006</cx:pt>
          <cx:pt idx="4068">0.71930000000000005</cx:pt>
          <cx:pt idx="4069">0.71970000000000001</cx:pt>
          <cx:pt idx="4070">0.71970000000000001</cx:pt>
          <cx:pt idx="4071">0.72020000000000006</cx:pt>
          <cx:pt idx="4072">0.72020000000000006</cx:pt>
          <cx:pt idx="4073">0.72030000000000005</cx:pt>
          <cx:pt idx="4074">0.72030000000000005</cx:pt>
          <cx:pt idx="4075">0.72070000000000012</cx:pt>
          <cx:pt idx="4076">0.72070000000000012</cx:pt>
          <cx:pt idx="4077">0.72119999999999995</cx:pt>
          <cx:pt idx="4078">0.72119999999999995</cx:pt>
          <cx:pt idx="4079">0.72119999999999995</cx:pt>
          <cx:pt idx="4080">0.72170000000000001</cx:pt>
          <cx:pt idx="4081">0.72170000000000001</cx:pt>
          <cx:pt idx="4082">0.72220000000000006</cx:pt>
          <cx:pt idx="4083">0.72220000000000006</cx:pt>
          <cx:pt idx="4084">0.72260000000000002</cx:pt>
          <cx:pt idx="4085">0.72270000000000001</cx:pt>
          <cx:pt idx="4086">0.72310000000000008</cx:pt>
          <cx:pt idx="4087">0.72310000000000008</cx:pt>
          <cx:pt idx="4088">0.72310000000000008</cx:pt>
          <cx:pt idx="4089">0.72320000000000007</cx:pt>
          <cx:pt idx="4090">0.72360000000000013</cx:pt>
          <cx:pt idx="4091">0.72360000000000013</cx:pt>
          <cx:pt idx="4092">0.72370000000000001</cx:pt>
          <cx:pt idx="4093">0.72409999999999997</cx:pt>
          <cx:pt idx="4094">0.72409999999999997</cx:pt>
          <cx:pt idx="4095">0.72420000000000007</cx:pt>
          <cx:pt idx="4096">0.72460000000000002</cx:pt>
          <cx:pt idx="4097">0.72460000000000002</cx:pt>
          <cx:pt idx="4098">0.72460000000000002</cx:pt>
          <cx:pt idx="4099">0.72509999999999997</cx:pt>
          <cx:pt idx="4100">0.72610000000000008</cx:pt>
          <cx:pt idx="4101">0.72660000000000002</cx:pt>
          <cx:pt idx="4102">0.72699999999999998</cx:pt>
          <cx:pt idx="4103">0.72699999999999998</cx:pt>
          <cx:pt idx="4104">0.72699999999999998</cx:pt>
          <cx:pt idx="4105">0.72710000000000008</cx:pt>
          <cx:pt idx="4106">0.72750000000000004</cx:pt>
          <cx:pt idx="4107">0.72799999999999998</cx:pt>
          <cx:pt idx="4108">0.72809999999999997</cx:pt>
          <cx:pt idx="4109">0.72809999999999997</cx:pt>
          <cx:pt idx="4110">0.72850000000000004</cx:pt>
          <cx:pt idx="4111">0.72850000000000004</cx:pt>
          <cx:pt idx="4112">0.72850000000000004</cx:pt>
          <cx:pt idx="4113">0.72860000000000003</cx:pt>
          <cx:pt idx="4114">0.72900000000000009</cx:pt>
          <cx:pt idx="4115">0.72950000000000004</cx:pt>
          <cx:pt idx="4116">0.72950000000000004</cx:pt>
          <cx:pt idx="4117">0.72999999999999998</cx:pt>
          <cx:pt idx="4118">0.73050000000000004</cx:pt>
          <cx:pt idx="4119">0.73099999999999998</cx:pt>
          <cx:pt idx="4120">0.73140000000000005</cx:pt>
          <cx:pt idx="4121">0.73140000000000005</cx:pt>
          <cx:pt idx="4122">0.73190000000000011</cx:pt>
          <cx:pt idx="4123">0.73190000000000011</cx:pt>
          <cx:pt idx="4124">0.73190000000000011</cx:pt>
          <cx:pt idx="4125">0.73190000000000011</cx:pt>
          <cx:pt idx="4126">0.73190000000000011</cx:pt>
          <cx:pt idx="4127">0.7329</cx:pt>
          <cx:pt idx="4128">0.73340000000000005</cx:pt>
          <cx:pt idx="4129">0.73340000000000005</cx:pt>
          <cx:pt idx="4130">0.73340000000000005</cx:pt>
          <cx:pt idx="4131">0.73340000000000005</cx:pt>
          <cx:pt idx="4132">0.7339</cx:pt>
          <cx:pt idx="4133">0.73440000000000005</cx:pt>
          <cx:pt idx="4134">0.73490000000000011</cx:pt>
          <cx:pt idx="4135">0.73490000000000011</cx:pt>
          <cx:pt idx="4136">0.73490000000000011</cx:pt>
          <cx:pt idx="4137">0.73639999999999994</cx:pt>
          <cx:pt idx="4138">0.73680000000000001</cx:pt>
          <cx:pt idx="4139">0.7369</cx:pt>
          <cx:pt idx="4140">0.73730000000000007</cx:pt>
          <cx:pt idx="4141">0.73780000000000001</cx:pt>
          <cx:pt idx="4142">0.73780000000000001</cx:pt>
          <cx:pt idx="4143">0.73830000000000007</cx:pt>
          <cx:pt idx="4144">0.73830000000000007</cx:pt>
          <cx:pt idx="4145">0.73870000000000002</cx:pt>
          <cx:pt idx="4146">0.73880000000000001</cx:pt>
          <cx:pt idx="4147">0.73880000000000001</cx:pt>
          <cx:pt idx="4148">0.73919999999999997</cx:pt>
          <cx:pt idx="4149">0.73929999999999996</cx:pt>
          <cx:pt idx="4150">0.73929999999999996</cx:pt>
          <cx:pt idx="4151">0.74070000000000003</cx:pt>
          <cx:pt idx="4152">0.74120000000000008</cx:pt>
          <cx:pt idx="4153">0.74120000000000008</cx:pt>
          <cx:pt idx="4154">0.74120000000000008</cx:pt>
          <cx:pt idx="4155">0.74130000000000007</cx:pt>
          <cx:pt idx="4156">0.74170000000000003</cx:pt>
          <cx:pt idx="4157">0.74170000000000003</cx:pt>
          <cx:pt idx="4158">0.74170000000000003</cx:pt>
          <cx:pt idx="4159">0.74270000000000003</cx:pt>
          <cx:pt idx="4160">0.74310000000000009</cx:pt>
          <cx:pt idx="4161">0.74320000000000008</cx:pt>
          <cx:pt idx="4162">0.74320000000000008</cx:pt>
          <cx:pt idx="4163">0.74320000000000008</cx:pt>
          <cx:pt idx="4164">0.74370000000000003</cx:pt>
          <cx:pt idx="4165">0.74409999999999998</cx:pt>
          <cx:pt idx="4166">0.74409999999999998</cx:pt>
          <cx:pt idx="4167">0.74460000000000004</cx:pt>
          <cx:pt idx="4168">0.74470000000000003</cx:pt>
          <cx:pt idx="4169">0.74509999999999998</cx:pt>
          <cx:pt idx="4170">0.74509999999999998</cx:pt>
          <cx:pt idx="4171">0.74560000000000004</cx:pt>
          <cx:pt idx="4172">0.7461000000000001</cx:pt>
          <cx:pt idx="4173">0.7461000000000001</cx:pt>
          <cx:pt idx="4174">0.74660000000000004</cx:pt>
          <cx:pt idx="4175">0.74660000000000004</cx:pt>
          <cx:pt idx="4176">0.747</cx:pt>
          <cx:pt idx="4177">0.7471000000000001</cx:pt>
          <cx:pt idx="4178">0.7471000000000001</cx:pt>
          <cx:pt idx="4179">0.74760000000000004</cx:pt>
          <cx:pt idx="4180">0.748</cx:pt>
          <cx:pt idx="4181">0.748</cx:pt>
          <cx:pt idx="4182">0.74809999999999999</cx:pt>
          <cx:pt idx="4183">0.74809999999999999</cx:pt>
          <cx:pt idx="4184">0.74809999999999999</cx:pt>
          <cx:pt idx="4185">0.74850000000000005</cx:pt>
          <cx:pt idx="4186">0.74850000000000005</cx:pt>
          <cx:pt idx="4187">0.74850000000000005</cx:pt>
          <cx:pt idx="4188">0.74900000000000011</cx:pt>
          <cx:pt idx="4189">0.74950000000000006</cx:pt>
          <cx:pt idx="4190">0.75040000000000007</cx:pt>
          <cx:pt idx="4191">0.75049999999999994</cx:pt>
          <cx:pt idx="4192">0.75049999999999994</cx:pt>
          <cx:pt idx="4193">0.751</cx:pt>
          <cx:pt idx="4194">0.75150000000000006</cx:pt>
          <cx:pt idx="4195">0.75190000000000001</cx:pt>
          <cx:pt idx="4196">0.752</cx:pt>
          <cx:pt idx="4197">0.75240000000000007</cx:pt>
          <cx:pt idx="4198">0.75250000000000006</cx:pt>
          <cx:pt idx="4199">0.75290000000000001</cx:pt>
          <cx:pt idx="4200">0.75290000000000001</cx:pt>
          <cx:pt idx="4201">0.75390000000000001</cx:pt>
          <cx:pt idx="4202">0.75440000000000007</cx:pt>
          <cx:pt idx="4203">0.75440000000000007</cx:pt>
          <cx:pt idx="4204">0.75440000000000007</cx:pt>
          <cx:pt idx="4205">0.75440000000000007</cx:pt>
          <cx:pt idx="4206">0.75490000000000002</cx:pt>
          <cx:pt idx="4207">0.75490000000000002</cx:pt>
          <cx:pt idx="4208">0.75490000000000002</cx:pt>
          <cx:pt idx="4209">0.75629999999999997</cx:pt>
          <cx:pt idx="4210">0.75639999999999996</cx:pt>
          <cx:pt idx="4211">0.75730000000000008</cx:pt>
          <cx:pt idx="4212">0.75730000000000008</cx:pt>
          <cx:pt idx="4213">0.75740000000000007</cx:pt>
          <cx:pt idx="4214">0.75740000000000007</cx:pt>
          <cx:pt idx="4215">0.75780000000000003</cx:pt>
          <cx:pt idx="4216">0.75780000000000003</cx:pt>
          <cx:pt idx="4217">0.75830000000000009</cx:pt>
          <cx:pt idx="4218">0.75830000000000009</cx:pt>
          <cx:pt idx="4219">0.75880000000000003</cx:pt>
          <cx:pt idx="4220">0.75880000000000003</cx:pt>
          <cx:pt idx="4221">0.75970000000000004</cx:pt>
          <cx:pt idx="4222">0.75980000000000003</cx:pt>
          <cx:pt idx="4223">0.7602000000000001</cx:pt>
          <cx:pt idx="4224">0.7602000000000001</cx:pt>
          <cx:pt idx="4225">0.76030000000000009</cx:pt>
          <cx:pt idx="4226">0.76080000000000003</cx:pt>
          <cx:pt idx="4227">0.76080000000000003</cx:pt>
          <cx:pt idx="4228">0.76080000000000003</cx:pt>
          <cx:pt idx="4229">0.7612000000000001</cx:pt>
          <cx:pt idx="4230">0.76130000000000009</cx:pt>
          <cx:pt idx="4231">0.76170000000000004</cx:pt>
          <cx:pt idx="4232">0.76170000000000004</cx:pt>
          <cx:pt idx="4233">0.76219999999999999</cx:pt>
          <cx:pt idx="4234">0.76219999999999999</cx:pt>
          <cx:pt idx="4235">0.76219999999999999</cx:pt>
          <cx:pt idx="4236">0.76270000000000004</cx:pt>
          <cx:pt idx="4237">0.76270000000000004</cx:pt>
          <cx:pt idx="4238">0.76319999999999999</cx:pt>
          <cx:pt idx="4239">0.76319999999999999</cx:pt>
          <cx:pt idx="4240">0.76370000000000005</cx:pt>
          <cx:pt idx="4241">0.7642000000000001</cx:pt>
          <cx:pt idx="4242">0.76459999999999995</cx:pt>
          <cx:pt idx="4243">0.76459999999999995</cx:pt>
          <cx:pt idx="4244">0.76470000000000005</cx:pt>
          <cx:pt idx="4245">0.7651</cx:pt>
          <cx:pt idx="4246">0.76519999999999999</cx:pt>
          <cx:pt idx="4247">0.7661</cx:pt>
          <cx:pt idx="4248">0.76619999999999999</cx:pt>
          <cx:pt idx="4249">0.76660000000000006</cx:pt>
          <cx:pt idx="4250">0.76710000000000012</cx:pt>
          <cx:pt idx="4251">0.76749999999999996</cx:pt>
          <cx:pt idx="4252">0.76759999999999995</cx:pt>
          <cx:pt idx="4253">0.7681</cx:pt>
          <cx:pt idx="4254">0.7681</cx:pt>
          <cx:pt idx="4255">0.76850000000000007</cx:pt>
          <cx:pt idx="4256">0.76850000000000007</cx:pt>
          <cx:pt idx="4257">0.76860000000000006</cx:pt>
          <cx:pt idx="4258">0.76860000000000006</cx:pt>
          <cx:pt idx="4259">0.76900000000000002</cx:pt>
          <cx:pt idx="4260">0.76900000000000002</cx:pt>
          <cx:pt idx="4261">0.76910000000000001</cx:pt>
          <cx:pt idx="4262">0.76950000000000007</cx:pt>
          <cx:pt idx="4263">0.76950000000000007</cx:pt>
          <cx:pt idx="4264">0.76950000000000007</cx:pt>
          <cx:pt idx="4265">0.76960000000000006</cx:pt>
          <cx:pt idx="4266">0.76960000000000006</cx:pt>
          <cx:pt idx="4267">0.77049999999999996</cx:pt>
          <cx:pt idx="4268">0.77049999999999996</cx:pt>
          <cx:pt idx="4269">0.77060000000000006</cx:pt>
          <cx:pt idx="4270">0.77100000000000002</cx:pt>
          <cx:pt idx="4271">0.77100000000000002</cx:pt>
          <cx:pt idx="4272">0.77190000000000003</cx:pt>
          <cx:pt idx="4273">0.77200000000000002</cx:pt>
          <cx:pt idx="4274">0.77240000000000009</cx:pt>
          <cx:pt idx="4275">0.77240000000000009</cx:pt>
          <cx:pt idx="4276">0.77300000000000013</cx:pt>
          <cx:pt idx="4277">0.77339999999999998</cx:pt>
          <cx:pt idx="4278">0.77349999999999997</cx:pt>
          <cx:pt idx="4279">0.77390000000000003</cx:pt>
          <cx:pt idx="4280">0.77390000000000003</cx:pt>
          <cx:pt idx="4281">0.77390000000000003</cx:pt>
          <cx:pt idx="4282">0.77440000000000009</cx:pt>
          <cx:pt idx="4283">0.77490000000000003</cx:pt>
          <cx:pt idx="4284">0.77490000000000003</cx:pt>
          <cx:pt idx="4285">0.77490000000000003</cx:pt>
          <cx:pt idx="4286">0.77490000000000003</cx:pt>
          <cx:pt idx="4287">0.77490000000000003</cx:pt>
          <cx:pt idx="4288">0.77540000000000009</cx:pt>
          <cx:pt idx="4289">0.77540000000000009</cx:pt>
          <cx:pt idx="4290">0.77580000000000005</cx:pt>
          <cx:pt idx="4291">0.77590000000000003</cx:pt>
          <cx:pt idx="4292">0.77629999999999999</cx:pt>
          <cx:pt idx="4293">0.77639999999999998</cx:pt>
          <cx:pt idx="4294">0.77639999999999998</cx:pt>
          <cx:pt idx="4295">0.77680000000000005</cx:pt>
          <cx:pt idx="4296">0.77729999999999999</cx:pt>
          <cx:pt idx="4297">0.77790000000000004</cx:pt>
          <cx:pt idx="4298">0.7783000000000001</cx:pt>
          <cx:pt idx="4299">0.7783000000000001</cx:pt>
          <cx:pt idx="4300">0.77880000000000005</cx:pt>
          <cx:pt idx="4301">0.77880000000000005</cx:pt>
          <cx:pt idx="4302">0.77880000000000005</cx:pt>
          <cx:pt idx="4303">0.77929999999999999</cx:pt>
          <cx:pt idx="4304">0.77929999999999999</cx:pt>
          <cx:pt idx="4305">0.77929999999999999</cx:pt>
          <cx:pt idx="4306">0.77929999999999999</cx:pt>
          <cx:pt idx="4307">0.77929999999999999</cx:pt>
          <cx:pt idx="4308">0.77980000000000005</cx:pt>
          <cx:pt idx="4309">0.77980000000000005</cx:pt>
          <cx:pt idx="4310">0.7802</cx:pt>
          <cx:pt idx="4311">0.78029999999999999</cx:pt>
          <cx:pt idx="4312">0.78029999999999999</cx:pt>
          <cx:pt idx="4313">0.78070000000000006</cx:pt>
          <cx:pt idx="4314">0.78080000000000005</cx:pt>
          <cx:pt idx="4315">0.78080000000000005</cx:pt>
          <cx:pt idx="4316">0.78120000000000012</cx:pt>
          <cx:pt idx="4317">0.78130000000000011</cx:pt>
          <cx:pt idx="4318">0.78130000000000011</cx:pt>
          <cx:pt idx="4319">0.78220000000000001</cx:pt>
          <cx:pt idx="4320">0.78270000000000006</cx:pt>
          <cx:pt idx="4321">0.78270000000000006</cx:pt>
          <cx:pt idx="4322">0.78280000000000005</cx:pt>
          <cx:pt idx="4323">0.78370000000000006</cx:pt>
          <cx:pt idx="4324">0.78410000000000013</cx:pt>
          <cx:pt idx="4325">0.78420000000000012</cx:pt>
          <cx:pt idx="4326">0.78420000000000012</cx:pt>
          <cx:pt idx="4327">0.78420000000000012</cx:pt>
          <cx:pt idx="4328">0.78459999999999996</cx:pt>
          <cx:pt idx="4329">0.78459999999999996</cx:pt>
          <cx:pt idx="4330">0.78470000000000006</cx:pt>
          <cx:pt idx="4331">0.78560000000000008</cx:pt>
          <cx:pt idx="4332">0.78610000000000002</cx:pt>
          <cx:pt idx="4333">0.78610000000000002</cx:pt>
          <cx:pt idx="4334">0.78710000000000002</cx:pt>
          <cx:pt idx="4335">0.78710000000000002</cx:pt>
          <cx:pt idx="4336">0.78759999999999997</cx:pt>
          <cx:pt idx="4337">0.78810000000000002</cx:pt>
          <cx:pt idx="4338">0.78859999999999997</cx:pt>
          <cx:pt idx="4339">0.78910000000000002</cx:pt>
          <cx:pt idx="4340">0.79049999999999998</cx:pt>
          <cx:pt idx="4341">0.79049999999999998</cx:pt>
          <cx:pt idx="4342">0.79149999999999998</cx:pt>
          <cx:pt idx="4343">0.79200000000000004</cx:pt>
          <cx:pt idx="4344">0.79200000000000004</cx:pt>
          <cx:pt idx="4345">0.79200000000000004</cx:pt>
          <cx:pt idx="4346">0.7924000000000001</cx:pt>
          <cx:pt idx="4347">0.79250000000000009</cx:pt>
          <cx:pt idx="4348">0.79250000000000009</cx:pt>
          <cx:pt idx="4349">0.79250000000000009</cx:pt>
          <cx:pt idx="4350">0.79400000000000004</cx:pt>
          <cx:pt idx="4351">0.7944</cx:pt>
          <cx:pt idx="4352">0.7944</cx:pt>
          <cx:pt idx="4353">0.79490000000000005</cx:pt>
          <cx:pt idx="4354">0.79490000000000005</cx:pt>
          <cx:pt idx="4355">0.79490000000000005</cx:pt>
          <cx:pt idx="4356">0.79490000000000005</cx:pt>
          <cx:pt idx="4357">0.79490000000000005</cx:pt>
          <cx:pt idx="4358">0.79500000000000004</cx:pt>
          <cx:pt idx="4359">0.79590000000000005</cx:pt>
          <cx:pt idx="4360">0.79690000000000005</cx:pt>
          <cx:pt idx="4361">0.79690000000000005</cx:pt>
          <cx:pt idx="4362">0.79780000000000006</cx:pt>
          <cx:pt idx="4363">0.79880000000000007</cx:pt>
          <cx:pt idx="4364">0.79890000000000005</cx:pt>
          <cx:pt idx="4365">0.79890000000000005</cx:pt>
          <cx:pt idx="4366">0.79930000000000001</cx:pt>
          <cx:pt idx="4367">0.80030000000000001</cx:pt>
          <cx:pt idx="4368">0.80080000000000007</cx:pt>
          <cx:pt idx="4369">0.80130000000000001</cx:pt>
          <cx:pt idx="4370">0.80169999999999997</cx:pt>
          <cx:pt idx="4371">0.80180000000000007</cx:pt>
          <cx:pt idx="4372">0.80180000000000007</cx:pt>
          <cx:pt idx="4373">0.80220000000000002</cx:pt>
          <cx:pt idx="4374">0.80220000000000002</cx:pt>
          <cx:pt idx="4375">0.80230000000000001</cx:pt>
          <cx:pt idx="4376">0.80420000000000003</cx:pt>
          <cx:pt idx="4377">0.80420000000000003</cx:pt>
          <cx:pt idx="4378">0.80470000000000008</cx:pt>
          <cx:pt idx="4379">0.80470000000000008</cx:pt>
          <cx:pt idx="4380">0.80470000000000008</cx:pt>
          <cx:pt idx="4381">0.80520000000000003</cx:pt>
          <cx:pt idx="4382">0.80520000000000003</cx:pt>
          <cx:pt idx="4383">0.80559999999999998</cx:pt>
          <cx:pt idx="4384">0.80569999999999997</cx:pt>
          <cx:pt idx="4385">0.80610000000000004</cx:pt>
          <cx:pt idx="4386">0.80620000000000003</cx:pt>
          <cx:pt idx="4387">0.80670000000000008</cx:pt>
          <cx:pt idx="4388">0.80710000000000004</cx:pt>
          <cx:pt idx="4389">0.80720000000000003</cx:pt>
          <cx:pt idx="4390">0.80720000000000003</cx:pt>
          <cx:pt idx="4391">0.80720000000000003</cx:pt>
          <cx:pt idx="4392">0.8076000000000001</cx:pt>
          <cx:pt idx="4393">0.80810000000000004</cx:pt>
          <cx:pt idx="4394">0.80810000000000004</cx:pt>
          <cx:pt idx="4395">0.80859999999999999</cx:pt>
          <cx:pt idx="4396">0.80910000000000004</cx:pt>
          <cx:pt idx="4397">0.80950000000000011</cx:pt>
          <cx:pt idx="4398">0.8105</cx:pt>
          <cx:pt idx="4399">0.8105</cx:pt>
          <cx:pt idx="4400">0.8115</cx:pt>
          <cx:pt idx="4401">0.8115</cx:pt>
          <cx:pt idx="4402">0.81159999999999999</cx:pt>
          <cx:pt idx="4403">0.8125</cx:pt>
          <cx:pt idx="4404">0.8125</cx:pt>
          <cx:pt idx="4405">0.81389999999999996</cx:pt>
          <cx:pt idx="4406">0.81440000000000001</cx:pt>
          <cx:pt idx="4407">0.81440000000000001</cx:pt>
          <cx:pt idx="4408">0.81490000000000007</cx:pt>
          <cx:pt idx="4409">0.8155</cx:pt>
          <cx:pt idx="4410">0.81590000000000007</cx:pt>
          <cx:pt idx="4411">0.81640000000000001</cx:pt>
          <cx:pt idx="4412">0.81640000000000001</cx:pt>
          <cx:pt idx="4413">0.81650000000000011</cx:pt>
          <cx:pt idx="4414">0.81689999999999996</cx:pt>
          <cx:pt idx="4415">0.81730000000000003</cx:pt>
          <cx:pt idx="4416">0.81740000000000002</cx:pt>
          <cx:pt idx="4417">0.81790000000000007</cx:pt>
          <cx:pt idx="4418">0.81880000000000008</cx:pt>
          <cx:pt idx="4419">0.81930000000000003</cx:pt>
          <cx:pt idx="4420">0.81940000000000013</cx:pt>
          <cx:pt idx="4421">0.81979999999999997</cx:pt>
          <cx:pt idx="4422">0.81989999999999996</cx:pt>
          <cx:pt idx="4423">0.82030000000000003</cx:pt>
          <cx:pt idx="4424">0.82030000000000003</cx:pt>
          <cx:pt idx="4425">0.82080000000000009</cx:pt>
          <cx:pt idx="4426">0.82130000000000003</cx:pt>
          <cx:pt idx="4427">0.82269999999999999</cx:pt>
          <cx:pt idx="4428">0.82269999999999999</cx:pt>
          <cx:pt idx="4429">0.82269999999999999</cx:pt>
          <cx:pt idx="4430">0.82279999999999998</cx:pt>
          <cx:pt idx="4431">0.82320000000000004</cx:pt>
          <cx:pt idx="4432">0.82320000000000004</cx:pt>
          <cx:pt idx="4433">0.8237000000000001</cx:pt>
          <cx:pt idx="4434">0.8237000000000001</cx:pt>
          <cx:pt idx="4435">0.82480000000000009</cx:pt>
          <cx:pt idx="4436">0.82569999999999999</cx:pt>
          <cx:pt idx="4437">0.82620000000000005</cx:pt>
          <cx:pt idx="4438">0.82620000000000005</cx:pt>
          <cx:pt idx="4439">0.82620000000000005</cx:pt>
          <cx:pt idx="4440">0.82620000000000005</cx:pt>
          <cx:pt idx="4441">0.82669999999999999</cx:pt>
          <cx:pt idx="4442">0.82720000000000005</cx:pt>
          <cx:pt idx="4443">0.8286</cx:pt>
          <cx:pt idx="4444">0.82869999999999999</cx:pt>
          <cx:pt idx="4445">0.8296</cx:pt>
          <cx:pt idx="4446">0.83000000000000007</cx:pt>
          <cx:pt idx="4447">0.83060000000000012</cx:pt>
          <cx:pt idx="4448">0.83150000000000002</cx:pt>
          <cx:pt idx="4449">0.83200000000000007</cx:pt>
          <cx:pt idx="4450">0.83210000000000006</cx:pt>
          <cx:pt idx="4451">0.83250000000000002</cx:pt>
          <cx:pt idx="4452">0.83250000000000002</cx:pt>
          <cx:pt idx="4453">0.83350000000000013</cx:pt>
          <cx:pt idx="4454">0.83350000000000013</cx:pt>
          <cx:pt idx="4455">0.83350000000000013</cx:pt>
          <cx:pt idx="4456">0.83350000000000013</cx:pt>
          <cx:pt idx="4457">0.83389999999999997</cx:pt>
          <cx:pt idx="4458">0.83389999999999997</cx:pt>
          <cx:pt idx="4459">0.83389999999999997</cx:pt>
          <cx:pt idx="4460">0.83399999999999996</cx:pt>
          <cx:pt idx="4461">0.83399999999999996</cx:pt>
          <cx:pt idx="4462">0.83440000000000003</cx:pt>
          <cx:pt idx="4463">0.83450000000000002</cx:pt>
          <cx:pt idx="4464">0.83590000000000009</cx:pt>
          <cx:pt idx="4465">0.83590000000000009</cx:pt>
          <cx:pt idx="4466">0.83640000000000014</cx:pt>
          <cx:pt idx="4467">0.83689999999999998</cx:pt>
          <cx:pt idx="4468">0.83689999999999998</cx:pt>
          <cx:pt idx="4469">0.83689999999999998</cx:pt>
          <cx:pt idx="4470">0.83689999999999998</cx:pt>
          <cx:pt idx="4471">0.83789999999999998</cx:pt>
          <cx:pt idx="4472">0.83789999999999998</cx:pt>
          <cx:pt idx="4473">0.83840000000000003</cx:pt>
          <cx:pt idx="4474">0.83840000000000003</cx:pt>
          <cx:pt idx="4475">0.83890000000000009</cx:pt>
          <cx:pt idx="4476">0.84040000000000004</cx:pt>
          <cx:pt idx="4477">0.84040000000000004</cx:pt>
          <cx:pt idx="4478">0.84079999999999999</cx:pt>
          <cx:pt idx="4479">0.84130000000000005</cx:pt>
          <cx:pt idx="4480">0.84130000000000005</cx:pt>
          <cx:pt idx="4481">0.84140000000000004</cx:pt>
          <cx:pt idx="4482">0.8418000000000001</cx:pt>
          <cx:pt idx="4483">0.84279999999999999</cx:pt>
          <cx:pt idx="4484">0.84320000000000006</cx:pt>
          <cx:pt idx="4485">0.84379999999999999</cx:pt>
          <cx:pt idx="4486">0.84379999999999999</cx:pt>
          <cx:pt idx="4487">0.84420000000000006</cx:pt>
          <cx:pt idx="4488">0.84470000000000012</cx:pt>
          <cx:pt idx="4489">0.84470000000000012</cx:pt>
          <cx:pt idx="4490">0.84470000000000012</cx:pt>
          <cx:pt idx="4491">0.84470000000000012</cx:pt>
          <cx:pt idx="4492">0.84520000000000006</cx:pt>
          <cx:pt idx="4493">0.84620000000000006</cx:pt>
          <cx:pt idx="4494">0.84670000000000001</cx:pt>
          <cx:pt idx="4495">0.84670000000000001</cx:pt>
          <cx:pt idx="4496">0.84710000000000008</cx:pt>
          <cx:pt idx="4497">0.84770000000000001</cx:pt>
          <cx:pt idx="4498">0.84860000000000002</cx:pt>
          <cx:pt idx="4499">0.84860000000000002</cx:pt>
          <cx:pt idx="4500">0.84910000000000008</cx:pt>
          <cx:pt idx="4501">0.84919999999999995</cx:pt>
          <cx:pt idx="4502">0.84919999999999995</cx:pt>
          <cx:pt idx="4503">0.84960000000000002</cx:pt>
          <cx:pt idx="4504">0.84960000000000002</cx:pt>
          <cx:pt idx="4505">0.85010000000000008</cx:pt>
          <cx:pt idx="4506">0.85099999999999998</cx:pt>
          <cx:pt idx="4507">0.85110000000000008</cx:pt>
          <cx:pt idx="4508">0.85209999999999997</cx:pt>
          <cx:pt idx="4509">0.85260000000000002</cx:pt>
          <cx:pt idx="4510">0.85310000000000008</cx:pt>
          <cx:pt idx="4511">0.85350000000000004</cx:pt>
          <cx:pt idx="4512">0.85360000000000003</cx:pt>
          <cx:pt idx="4513">0.85399999999999998</cx:pt>
          <cx:pt idx="4514">0.85450000000000004</cx:pt>
          <cx:pt idx="4515">0.85499999999999998</cx:pt>
          <cx:pt idx="4516">0.85499999999999998</cx:pt>
          <cx:pt idx="4517">0.85590000000000011</cx:pt>
          <cx:pt idx="4518">0.85600000000000009</cx:pt>
          <cx:pt idx="4519">0.85600000000000009</cx:pt>
          <cx:pt idx="4520">0.85650000000000004</cx:pt>
          <cx:pt idx="4521">0.8569</cx:pt>
          <cx:pt idx="4522">0.8569</cx:pt>
          <cx:pt idx="4523">0.85799999999999998</cx:pt>
          <cx:pt idx="4524">0.85940000000000005</cx:pt>
          <cx:pt idx="4525">0.86030000000000006</cx:pt>
          <cx:pt idx="4526">0.86039999999999994</cx:pt>
          <cx:pt idx="4527">0.86080000000000001</cx:pt>
          <cx:pt idx="4528">0.86130000000000007</cx:pt>
          <cx:pt idx="4529">0.86180000000000001</cx:pt>
          <cx:pt idx="4530">0.86180000000000001</cx:pt>
          <cx:pt idx="4531">0.86180000000000001</cx:pt>
          <cx:pt idx="4532">0.86270000000000002</cx:pt>
          <cx:pt idx="4533">0.86280000000000001</cx:pt>
          <cx:pt idx="4534">0.86280000000000001</cx:pt>
          <cx:pt idx="4535">0.86329999999999996</cx:pt>
          <cx:pt idx="4536">0.86329999999999996</cx:pt>
          <cx:pt idx="4537">0.86380000000000001</cx:pt>
          <cx:pt idx="4538">0.86470000000000002</cx:pt>
          <cx:pt idx="4539">0.86480000000000001</cx:pt>
          <cx:pt idx="4540">0.86760000000000004</cx:pt>
          <cx:pt idx="4541">0.86960000000000004</cx:pt>
          <cx:pt idx="4542">0.87060000000000004</cx:pt>
          <cx:pt idx="4543">0.8711000000000001</cx:pt>
          <cx:pt idx="4544">0.87209999999999999</cx:pt>
          <cx:pt idx="4545">0.87260000000000004</cx:pt>
          <cx:pt idx="4546">0.87260000000000004</cx:pt>
          <cx:pt idx="4547">0.87300000000000011</cx:pt>
          <cx:pt idx="4548">0.87309999999999999</cx:pt>
          <cx:pt idx="4549">0.87350000000000005</cx:pt>
          <cx:pt idx="4550">0.8741000000000001</cx:pt>
          <cx:pt idx="4551">0.875</cx:pt>
          <cx:pt idx="4552">0.875</cx:pt>
          <cx:pt idx="4553">0.875</cx:pt>
          <cx:pt idx="4554">0.876</cx:pt>
          <cx:pt idx="4555">0.87650000000000006</cx:pt>
          <cx:pt idx="4556">0.87650000000000006</cx:pt>
          <cx:pt idx="4557">0.87690000000000001</cx:pt>
          <cx:pt idx="4558">0.87700000000000011</cx:pt>
          <cx:pt idx="4559">0.87750000000000006</cx:pt>
          <cx:pt idx="4560">0.87890000000000001</cx:pt>
          <cx:pt idx="4561">0.87890000000000001</cx:pt>
          <cx:pt idx="4562">0.87940000000000007</cx:pt>
          <cx:pt idx="4563">0.87990000000000013</cx:pt>
          <cx:pt idx="4564">0.87990000000000013</cx:pt>
          <cx:pt idx="4565">0.88080000000000003</cx:pt>
          <cx:pt idx="4566">0.88090000000000002</cx:pt>
          <cx:pt idx="4567">0.88130000000000008</cx:pt>
          <cx:pt idx="4568">0.88140000000000007</cx:pt>
          <cx:pt idx="4569">0.88140000000000007</cx:pt>
          <cx:pt idx="4570">0.88180000000000003</cx:pt>
          <cx:pt idx="4571">0.88180000000000003</cx:pt>
          <cx:pt idx="4572">0.88230000000000008</cx:pt>
          <cx:pt idx="4573">0.88230000000000008</cx:pt>
          <cx:pt idx="4574">0.88280000000000003</cx:pt>
          <cx:pt idx="4575">0.88290000000000013</cx:pt>
          <cx:pt idx="4576">0.88370000000000004</cx:pt>
          <cx:pt idx="4577">0.88380000000000003</cx:pt>
          <cx:pt idx="4578">0.88570000000000004</cx:pt>
          <cx:pt idx="4579">0.88629999999999998</cx:pt>
          <cx:pt idx="4580">0.88719999999999999</cx:pt>
          <cx:pt idx="4581">0.88719999999999999</cx:pt>
          <cx:pt idx="4582">0.88770000000000004</cx:pt>
          <cx:pt idx="4583">0.88770000000000004</cx:pt>
          <cx:pt idx="4584">0.89019999999999999</cx:pt>
          <cx:pt idx="4585">0.89110000000000011</cx:pt>
          <cx:pt idx="4586">0.89110000000000011</cx:pt>
          <cx:pt idx="4587">0.89160000000000006</cx:pt>
          <cx:pt idx="4588">0.8921</cx:pt>
          <cx:pt idx="4589">0.89260000000000006</cx:pt>
          <cx:pt idx="4590">0.89300000000000002</cx:pt>
          <cx:pt idx="4591">0.8931</cx:pt>
          <cx:pt idx="4592">0.8931</cx:pt>
          <cx:pt idx="4593">0.89449999999999996</cx:pt>
          <cx:pt idx="4594">0.89500000000000002</cx:pt>
          <cx:pt idx="4595">0.89650000000000007</cx:pt>
          <cx:pt idx="4596">0.89739999999999998</cx:pt>
          <cx:pt idx="4597">0.89739999999999998</cx:pt>
          <cx:pt idx="4598">0.89750000000000008</cx:pt>
          <cx:pt idx="4599">0.89800000000000002</cx:pt>
          <cx:pt idx="4600">0.89840000000000009</cx:pt>
          <cx:pt idx="4601">0.89900000000000002</cx:pt>
          <cx:pt idx="4602">0.89950000000000008</cx:pt>
          <cx:pt idx="4603">0.89990000000000003</cx:pt>
          <cx:pt idx="4604">0.89990000000000003</cx:pt>
          <cx:pt idx="4605">0.90090000000000003</cx:pt>
          <cx:pt idx="4606">0.90090000000000003</cx:pt>
          <cx:pt idx="4607">0.90190000000000003</cx:pt>
          <cx:pt idx="4608">0.9023000000000001</cx:pt>
          <cx:pt idx="4609">0.90280000000000005</cx:pt>
          <cx:pt idx="4610">0.90290000000000004</cx:pt>
          <cx:pt idx="4611">0.90380000000000005</cx:pt>
          <cx:pt idx="4612">0.90429999999999999</cx:pt>
          <cx:pt idx="4613">0.90480000000000005</cx:pt>
          <cx:pt idx="4614">0.90569999999999995</cx:pt>
          <cx:pt idx="4615">0.90680000000000005</cx:pt>
          <cx:pt idx="4616">0.90820000000000012</cx:pt>
          <cx:pt idx="4617">0.91010000000000002</cx:pt>
          <cx:pt idx="4618">0.91010000000000002</cx:pt>
          <cx:pt idx="4619">0.91310000000000002</cx:pt>
          <cx:pt idx="4620">0.91360000000000008</cx:pt>
          <cx:pt idx="4621">0.91510000000000002</cx:pt>
          <cx:pt idx="4622">0.91549999999999998</cx:pt>
          <cx:pt idx="4623">0.91549999999999998</cx:pt>
          <cx:pt idx="4624">0.91559999999999997</cx:pt>
          <cx:pt idx="4625">0.91700000000000004</cx:pt>
          <cx:pt idx="4626">0.91800000000000004</cx:pt>
          <cx:pt idx="4627">0.91940000000000011</cx:pt>
          <cx:pt idx="4628">0.92090000000000005</cx:pt>
          <cx:pt idx="4629">0.92190000000000005</cx:pt>
          <cx:pt idx="4630">0.92190000000000005</cx:pt>
          <cx:pt idx="4631">0.92190000000000005</cx:pt>
          <cx:pt idx="4632">0.9224</cx:pt>
          <cx:pt idx="4633">0.92330000000000001</cx:pt>
          <cx:pt idx="4634">0.9244</cx:pt>
          <cx:pt idx="4635">0.92480000000000007</cx:pt>
          <cx:pt idx="4636">0.92480000000000007</cx:pt>
          <cx:pt idx="4637">0.92530000000000001</cx:pt>
          <cx:pt idx="4638">0.92730000000000001</cx:pt>
          <cx:pt idx="4639">0.93060000000000009</cx:pt>
          <cx:pt idx="4640">0.93070000000000008</cx:pt>
          <cx:pt idx="4641">0.93120000000000003</cx:pt>
          <cx:pt idx="4642">0.93120000000000003</cx:pt>
          <cx:pt idx="4643">0.93170000000000008</cx:pt>
          <cx:pt idx="4644">0.93210000000000004</cx:pt>
          <cx:pt idx="4645">0.9336000000000001</cx:pt>
          <cx:pt idx="4646">0.9365</cx:pt>
          <cx:pt idx="4647">0.93700000000000006</cx:pt>
          <cx:pt idx="4648">0.93750000000000011</cx:pt>
          <cx:pt idx="4649">0.93750000000000011</cx:pt>
          <cx:pt idx="4650">0.93750000000000011</cx:pt>
          <cx:pt idx="4651">0.93789999999999996</cx:pt>
          <cx:pt idx="4652">0.93799999999999994</cx:pt>
          <cx:pt idx="4653">0.9385</cx:pt>
          <cx:pt idx="4654">0.9385</cx:pt>
          <cx:pt idx="4655">0.93900000000000006</cx:pt>
          <cx:pt idx="4656">0.94040000000000012</cx:pt>
          <cx:pt idx="4657">0.94050000000000011</cx:pt>
          <cx:pt idx="4658">0.94089999999999996</cx:pt>
          <cx:pt idx="4659">0.94089999999999996</cx:pt>
          <cx:pt idx="4660">0.94140000000000001</cx:pt>
          <cx:pt idx="4661">0.94190000000000007</cx:pt>
          <cx:pt idx="4662">0.94330000000000003</cx:pt>
          <cx:pt idx="4663">0.94340000000000013</cx:pt>
          <cx:pt idx="4664">0.94430000000000003</cx:pt>
          <cx:pt idx="4665">0.9477000000000001</cx:pt>
          <cx:pt idx="4666">0.94779999999999998</cx:pt>
          <cx:pt idx="4667">0.94920000000000004</cx:pt>
          <cx:pt idx="4668">0.94930000000000003</cx:pt>
          <cx:pt idx="4669">0.94969999999999999</cx:pt>
          <cx:pt idx="4670">0.94969999999999999</cx:pt>
          <cx:pt idx="4671">0.95020000000000004</cx:pt>
          <cx:pt idx="4672">0.95120000000000005</cx:pt>
          <cx:pt idx="4673">0.95120000000000005</cx:pt>
          <cx:pt idx="4674">0.9536</cx:pt>
          <cx:pt idx="4675">0.9536</cx:pt>
          <cx:pt idx="4676">0.9536</cx:pt>
          <cx:pt idx="4677">0.95550000000000002</cx:pt>
          <cx:pt idx="4678">0.9556</cx:pt>
          <cx:pt idx="4679">0.95600000000000007</cx:pt>
          <cx:pt idx="4680">0.95709999999999995</cx:pt>
          <cx:pt idx="4681">0.95760000000000001</cx:pt>
          <cx:pt idx="4682">0.95760000000000001</cx:pt>
          <cx:pt idx="4683">0.95850000000000002</cx:pt>
          <cx:pt idx="4684">0.95900000000000007</cx:pt>
          <cx:pt idx="4685">0.95950000000000013</cx:pt>
          <cx:pt idx="4686">0.95999999999999996</cx:pt>
          <cx:pt idx="4687">0.96440000000000003</cx:pt>
          <cx:pt idx="4688">0.96630000000000005</cx:pt>
          <cx:pt idx="4689">0.96640000000000004</cx:pt>
          <cx:pt idx="4690">0.96679999999999999</cx:pt>
          <cx:pt idx="4691">0.96720000000000006</cx:pt>
          <cx:pt idx="4692">0.9678000000000001</cx:pt>
          <cx:pt idx="4693">0.9678000000000001</cx:pt>
          <cx:pt idx="4694">0.96879999999999999</cx:pt>
          <cx:pt idx="4695">0.96879999999999999</cx:pt>
          <cx:pt idx="4696">0.96920000000000006</cx:pt>
          <cx:pt idx="4697">0.96920000000000006</cx:pt>
          <cx:pt idx="4698">0.96920000000000006</cx:pt>
          <cx:pt idx="4699">0.96930000000000005</cx:pt>
          <cx:pt idx="4700">0.96930000000000005</cx:pt>
          <cx:pt idx="4701">0.96980000000000011</cx:pt>
          <cx:pt idx="4702">0.97020000000000006</cx:pt>
          <cx:pt idx="4703">0.97220000000000006</cx:pt>
          <cx:pt idx="4704">0.97220000000000006</cx:pt>
          <cx:pt idx="4705">0.97260000000000002</cx:pt>
          <cx:pt idx="4706">0.97270000000000012</cx:pt>
          <cx:pt idx="4707">0.97310000000000008</cx:pt>
          <cx:pt idx="4708">0.97409999999999997</cx:pt>
          <cx:pt idx="4709">0.97460000000000002</cx:pt>
          <cx:pt idx="4710">0.97460000000000002</cx:pt>
          <cx:pt idx="4711">0.97510000000000008</cx:pt>
          <cx:pt idx="4712">0.97510000000000008</cx:pt>
          <cx:pt idx="4713">0.97550000000000003</cx:pt>
          <cx:pt idx="4714">0.97750000000000004</cx:pt>
          <cx:pt idx="4715">0.97800000000000009</cx:pt>
          <cx:pt idx="4716">0.97900000000000009</cx:pt>
          <cx:pt idx="4717">0.97900000000000009</cx:pt>
          <cx:pt idx="4718">0.97949999999999993</cx:pt>
          <cx:pt idx="4719">0.98440000000000005</cx:pt>
          <cx:pt idx="4720">0.9859</cx:pt>
          <cx:pt idx="4721">0.98630000000000007</cx:pt>
          <cx:pt idx="4722">0.98680000000000012</cx:pt>
          <cx:pt idx="4723">0.98730000000000007</cx:pt>
          <cx:pt idx="4724">0.98780000000000012</cx:pt>
          <cx:pt idx="4725">0.98780000000000012</cx:pt>
          <cx:pt idx="4726">0.98970000000000002</cx:pt>
          <cx:pt idx="4727">0.99030000000000007</cx:pt>
          <cx:pt idx="4728">0.99119999999999997</cx:pt>
          <cx:pt idx="4729">0.99170000000000003</cx:pt>
          <cx:pt idx="4730">0.99220000000000008</cx:pt>
          <cx:pt idx="4731">0.99270000000000014</cx:pt>
          <cx:pt idx="4732">0.99320000000000008</cx:pt>
          <cx:pt idx="4733">0.99369999999999992</cx:pt>
          <cx:pt idx="4734">0.99460000000000004</cx:pt>
          <cx:pt idx="4735">0.9961000000000001</cx:pt>
          <cx:pt idx="4736">0.9961000000000001</cx:pt>
          <cx:pt idx="4737">0.9991000000000001</cx:pt>
          <cx:pt idx="4738">0.9991000000000001</cx:pt>
          <cx:pt idx="4739">1</cx:pt>
          <cx:pt idx="4740">1.0024</cx:pt>
          <cx:pt idx="4741">1.0024999999999999</cx:pt>
          <cx:pt idx="4742">1.0028999999999999</cx:pt>
          <cx:pt idx="4743">1.0048999999999999</cx:pt>
          <cx:pt idx="4744">1.0048999999999999</cx:pt>
          <cx:pt idx="4745">1.0054000000000001</cx:pt>
          <cx:pt idx="4746">1.0083</cx:pt>
          <cx:pt idx="4747">1.0083</cx:pt>
          <cx:pt idx="4748">1.0083</cx:pt>
          <cx:pt idx="4749">1.0102000000000002</cx:pt>
          <cx:pt idx="4750">1.0118</cx:pt>
          <cx:pt idx="4751">1.0122</cx:pt>
          <cx:pt idx="4752">1.0127000000000002</cx:pt>
          <cx:pt idx="4753">1.0151000000000001</cx:pt>
          <cx:pt idx="4754">1.0165999999999999</cx:pt>
          <cx:pt idx="4755">1.0165999999999999</cx:pt>
          <cx:pt idx="4756">1.0195000000000001</cx:pt>
          <cx:pt idx="4757">1.0215000000000001</cx:pt>
          <cx:pt idx="4758">1.0215000000000001</cx:pt>
          <cx:pt idx="4759">1.0244000000000002</cx:pt>
          <cx:pt idx="4760">1.0259</cx:pt>
          <cx:pt idx="4761">1.0273999999999999</cx:pt>
          <cx:pt idx="4762">1.0284</cx:pt>
          <cx:pt idx="4763">1.0287999999999999</cx:pt>
          <cx:pt idx="4764">1.0287999999999999</cx:pt>
          <cx:pt idx="4765">1.0293000000000001</cx:pt>
          <cx:pt idx="4766">1.0307999999999999</cx:pt>
          <cx:pt idx="4767">1.0323</cx:pt>
          <cx:pt idx="4768">1.0327000000000002</cx:pt>
          <cx:pt idx="4769">1.0331999999999999</cx:pt>
          <cx:pt idx="4770">1.0331999999999999</cx:pt>
          <cx:pt idx="4771">1.0342</cx:pt>
          <cx:pt idx="4772">1.0356000000000001</cx:pt>
          <cx:pt idx="4773">1.0376000000000001</cx:pt>
          <cx:pt idx="4774">1.0381</cx:pt>
          <cx:pt idx="4775">1.0410000000000001</cx:pt>
          <cx:pt idx="4776">1.0430000000000001</cx:pt>
          <cx:pt idx="4777">1.0435000000000001</cx:pt>
          <cx:pt idx="4778">1.0445</cx:pt>
          <cx:pt idx="4779">1.0454000000000001</cx:pt>
          <cx:pt idx="4780">1.0459000000000001</cx:pt>
          <cx:pt idx="4781">1.0464</cx:pt>
          <cx:pt idx="4782">1.0468000000000002</cx:pt>
          <cx:pt idx="4783">1.0478000000000001</cx:pt>
          <cx:pt idx="4784">1.0488000000000002</cx:pt>
          <cx:pt idx="4785">1.0488000000000002</cx:pt>
          <cx:pt idx="4786">1.0493000000000001</cx:pt>
          <cx:pt idx="4787">1.0498000000000001</cx:pt>
          <cx:pt idx="4788">1.0498000000000001</cx:pt>
          <cx:pt idx="4789">1.0503</cx:pt>
          <cx:pt idx="4790">1.0518000000000001</cx:pt>
          <cx:pt idx="4791">1.0518000000000001</cx:pt>
          <cx:pt idx="4792">1.0528</cx:pt>
          <cx:pt idx="4793">1.0528</cx:pt>
          <cx:pt idx="4794">1.0552000000000001</cx:pt>
          <cx:pt idx="4795">1.0561</cx:pt>
          <cx:pt idx="4796">1.0571000000000002</cx:pt>
          <cx:pt idx="4797">1.0586</cx:pt>
          <cx:pt idx="4798">1.0595000000000001</cx:pt>
          <cx:pt idx="4799">1.0601</cx:pt>
          <cx:pt idx="4800">1.0620000000000001</cx:pt>
          <cx:pt idx="4801">1.0640000000000001</cx:pt>
          <cx:pt idx="4802">1.0645</cx:pt>
          <cx:pt idx="4803">1.0659000000000001</cx:pt>
          <cx:pt idx="4804">1.0659000000000001</cx:pt>
          <cx:pt idx="4805">1.0669</cx:pt>
          <cx:pt idx="4806">1.0683</cx:pt>
          <cx:pt idx="4807">1.0684</cx:pt>
          <cx:pt idx="4808">1.0718000000000001</cx:pt>
          <cx:pt idx="4809">1.0727</cx:pt>
          <cx:pt idx="4810">1.0752000000000002</cx:pt>
          <cx:pt idx="4811">1.0776000000000001</cx:pt>
          <cx:pt idx="4812">1.0777000000000001</cx:pt>
          <cx:pt idx="4813">1.0801000000000001</cx:pt>
          <cx:pt idx="4814">1.0810999999999999</cx:pt>
          <cx:pt idx="4815">1.0814999999999999</cx:pt>
          <cx:pt idx="4816">1.0830000000000002</cx:pt>
          <cx:pt idx="4817">1.0830000000000002</cx:pt>
          <cx:pt idx="4818">1.0839999999999999</cx:pt>
          <cx:pt idx="4819">1.085</cx:pt>
          <cx:pt idx="4820">1.0864</cx:pt>
          <cx:pt idx="4821">1.0884</cx:pt>
          <cx:pt idx="4822">1.0884</cx:pt>
          <cx:pt idx="4823">1.0889000000000002</cx:pt>
          <cx:pt idx="4824">1.0893000000000002</cx:pt>
          <cx:pt idx="4825">1.0931999999999999</cx:pt>
          <cx:pt idx="4826">1.0932999999999999</cx:pt>
          <cx:pt idx="4827">1.0938000000000001</cx:pt>
          <cx:pt idx="4828">1.0962000000000001</cx:pt>
          <cx:pt idx="4829">1.0986</cx:pt>
          <cx:pt idx="4830">1.0987</cx:pt>
          <cx:pt idx="4831">1.0991</cx:pt>
          <cx:pt idx="4832">1.1006000000000002</cx:pt>
          <cx:pt idx="4833">1.101</cx:pt>
          <cx:pt idx="4834">1.1034999999999999</cx:pt>
          <cx:pt idx="4835">1.1045</cx:pt>
          <cx:pt idx="4836">1.105</cx:pt>
          <cx:pt idx="4837">1.1073999999999999</cx:pt>
          <cx:pt idx="4838">1.1118000000000001</cx:pt>
          <cx:pt idx="4839">1.1123000000000001</cx:pt>
          <cx:pt idx="4840">1.1152</cx:pt>
          <cx:pt idx="4841">1.1162000000000001</cx:pt>
          <cx:pt idx="4842">1.1201000000000001</cx:pt>
          <cx:pt idx="4843">1.1201000000000001</cx:pt>
          <cx:pt idx="4844">1.1201000000000001</cx:pt>
          <cx:pt idx="4845">1.1202000000000001</cx:pt>
          <cx:pt idx="4846">1.1211</cx:pt>
          <cx:pt idx="4847">1.1215999999999999</cx:pt>
          <cx:pt idx="4848">1.1231000000000002</cx:pt>
          <cx:pt idx="4849">1.1240000000000001</cx:pt>
          <cx:pt idx="4850">1.1297999999999999</cx:pt>
          <cx:pt idx="4851">1.1313000000000002</cx:pt>
          <cx:pt idx="4852">1.1318999999999999</cx:pt>
          <cx:pt idx="4853">1.1348</cx:pt>
          <cx:pt idx="4854">1.1348</cx:pt>
          <cx:pt idx="4855">1.1368</cx:pt>
          <cx:pt idx="4856">1.1382000000000001</cx:pt>
          <cx:pt idx="4857">1.1397000000000002</cx:pt>
          <cx:pt idx="4858">1.1426000000000001</cx:pt>
          <cx:pt idx="4859">1.1426000000000001</cx:pt>
          <cx:pt idx="4860">1.1445000000000001</cx:pt>
          <cx:pt idx="4861">1.1445000000000001</cx:pt>
          <cx:pt idx="4862">1.145</cx:pt>
          <cx:pt idx="4863">1.1459999999999999</cx:pt>
          <cx:pt idx="4864">1.1475000000000002</cx:pt>
          <cx:pt idx="4865">1.1485000000000001</cx:pt>
          <cx:pt idx="4866">1.1494</cx:pt>
          <cx:pt idx="4867">1.1572</cx:pt>
          <cx:pt idx="4868">1.1582000000000001</cx:pt>
          <cx:pt idx="4869">1.1641000000000001</cx:pt>
          <cx:pt idx="4870">1.1641000000000001</cx:pt>
          <cx:pt idx="4871">1.1700000000000002</cx:pt>
          <cx:pt idx="4872">1.1714</cx:pt>
          <cx:pt idx="4873">1.1742999999999999</cx:pt>
          <cx:pt idx="4874">1.1767999999999998</cx:pt>
          <cx:pt idx="4875">1.1773</cx:pt>
          <cx:pt idx="4876">1.1787000000000001</cx:pt>
          <cx:pt idx="4877">1.1816000000000002</cx:pt>
          <cx:pt idx="4878">1.1822000000000001</cx:pt>
          <cx:pt idx="4879">1.1856</cx:pt>
          <cx:pt idx="4880">1.1919</cx:pt>
          <cx:pt idx="4881">1.1929000000000001</cx:pt>
          <cx:pt idx="4882">1.2049999999999998</cx:pt>
          <cx:pt idx="4883">1.2066000000000001</cx:pt>
          <cx:pt idx="4884">1.2076000000000002</cx:pt>
          <cx:pt idx="4885">1.2084999999999999</cx:pt>
          <cx:pt idx="4886">1.2119</cx:pt>
          <cx:pt idx="4887">1.212</cx:pt>
          <cx:pt idx="4888">1.2212000000000001</cx:pt>
          <cx:pt idx="4889">1.2212000000000001</cx:pt>
          <cx:pt idx="4890">1.2231000000000001</cx:pt>
          <cx:pt idx="4891">1.2251000000000001</cx:pt>
          <cx:pt idx="4892">1.226</cx:pt>
          <cx:pt idx="4893">1.2261</cx:pt>
          <cx:pt idx="4894">1.2261</cx:pt>
          <cx:pt idx="4895">1.2300000000000002</cx:pt>
          <cx:pt idx="4896">1.2310000000000001</cx:pt>
          <cx:pt idx="4897">1.2315</cx:pt>
          <cx:pt idx="4898">1.2315</cx:pt>
          <cx:pt idx="4899">1.2329000000000001</cx:pt>
          <cx:pt idx="4900">1.2343999999999999</cx:pt>
          <cx:pt idx="4901">1.2354000000000001</cx:pt>
          <cx:pt idx="4902">1.2397</cx:pt>
          <cx:pt idx="4903">1.2402</cx:pt>
          <cx:pt idx="4904">1.2441000000000002</cx:pt>
          <cx:pt idx="4905">1.2519</cx:pt>
          <cx:pt idx="4906">1.2528999999999999</cx:pt>
          <cx:pt idx="4907">1.2573000000000001</cx:pt>
          <cx:pt idx="4908">1.2607000000000002</cx:pt>
          <cx:pt idx="4909">1.2617</cx:pt>
          <cx:pt idx="4910">1.2632000000000001</cx:pt>
          <cx:pt idx="4911">1.2764</cx:pt>
          <cx:pt idx="4912">1.2764</cx:pt>
          <cx:pt idx="4913">1.2787999999999999</cx:pt>
          <cx:pt idx="4914">1.2807000000000002</cx:pt>
          <cx:pt idx="4915">1.2862000000000002</cx:pt>
          <cx:pt idx="4916">1.2910000000000001</cx:pt>
          <cx:pt idx="4917">1.2935000000000001</cx:pt>
          <cx:pt idx="4918">1.3023</cx:pt>
          <cx:pt idx="4919">1.3027000000000002</cx:pt>
          <cx:pt idx="4920">1.3129999999999999</cx:pt>
          <cx:pt idx="4921">1.3149</cx:pt>
          <cx:pt idx="4922">1.3227000000000002</cx:pt>
          <cx:pt idx="4923">1.3276000000000001</cx:pt>
          <cx:pt idx="4924">1.3301000000000001</cx:pt>
          <cx:pt idx="4925">1.3431999999999999</cx:pt>
          <cx:pt idx="4926">1.3477000000000001</cx:pt>
          <cx:pt idx="4927">1.3481000000000001</cx:pt>
          <cx:pt idx="4928">1.3526</cx:pt>
          <cx:pt idx="4929">1.3531</cx:pt>
          <cx:pt idx="4930">1.3653000000000002</cx:pt>
          <cx:pt idx="4931">1.3681000000000001</cx:pt>
          <cx:pt idx="4932">1.3979000000000001</cx:pt>
          <cx:pt idx="4933">1.3998999999999999</cx:pt>
          <cx:pt idx="4934">1.4151</cx:pt>
          <cx:pt idx="4935">1.4253</cx:pt>
          <cx:pt idx="4936">1.4370000000000001</cx:pt>
          <cx:pt idx="4937">1.4409000000000001</cx:pt>
          <cx:pt idx="4938">1.4477</cx:pt>
          <cx:pt idx="4939">1.4550000000000001</cx:pt>
          <cx:pt idx="4940">1.4595</cx:pt>
          <cx:pt idx="4941">1.4814000000000001</cx:pt>
          <cx:pt idx="4942">1.4819</cx:pt>
          <cx:pt idx="4943">1.4961</cx:pt>
          <cx:pt idx="4944">1.5137</cx:pt>
          <cx:pt idx="4945">1.5385</cx:pt>
          <cx:pt idx="4946">1.5649000000000002</cx:pt>
          <cx:pt idx="4947">1.5713000000000001</cx:pt>
          <cx:pt idx="4948">1.5874000000000001</cx:pt>
          <cx:pt idx="4949">1.5957000000000001</cx:pt>
          <cx:pt idx="4950">1.6425000000000001</cx:pt>
          <cx:pt idx="4951">1.6523000000000001</cx:pt>
          <cx:pt idx="4952">1.8169</cx:pt>
          <cx:pt idx="4953">2.0679000000000003</cx:pt>
          <cx:pt idx="4954">2.3056000000000001</cx:pt>
        </cx:lvl>
      </cx:numDim>
    </cx:data>
    <cx:data id="1">
      <cx:numDim type="val">
        <cx:f>'T1 Dist'!$E$2:$E$8813</cx:f>
        <cx:lvl ptCount="8812" formatCode="0.00E+00">
          <cx:pt idx="0">0.00050000000000000001</cx:pt>
          <cx:pt idx="1">0.00090000000000000008</cx:pt>
          <cx:pt idx="2">0.00090000000000000008</cx:pt>
          <cx:pt idx="3">0.00050000000000000001</cx:pt>
          <cx:pt idx="4">0.00050000000000000001</cx:pt>
          <cx:pt idx="5">0.00050000000000000001</cx:pt>
          <cx:pt idx="6">0.00050000000000000001</cx:pt>
          <cx:pt idx="7">0.00050000000000000001</cx:pt>
          <cx:pt idx="8">0.00050000000000000001</cx:pt>
          <cx:pt idx="9">0.00050000000000000001</cx:pt>
          <cx:pt idx="10">0.00040000000000000002</cx:pt>
          <cx:pt idx="11">0.0015</cx:pt>
          <cx:pt idx="12">0.00050000000000000001</cx:pt>
          <cx:pt idx="13">0.00050000000000000001</cx:pt>
          <cx:pt idx="14">0.00050000000000000001</cx:pt>
          <cx:pt idx="15">0.00050000000000000001</cx:pt>
          <cx:pt idx="16">0.0015</cx:pt>
          <cx:pt idx="17">0.0025000000000000001</cx:pt>
          <cx:pt idx="18">0.00090000000000000008</cx:pt>
          <cx:pt idx="19">0.00090000000000000008</cx:pt>
          <cx:pt idx="20">0.0024000000000000002</cx:pt>
          <cx:pt idx="21">0.00090000000000000008</cx:pt>
          <cx:pt idx="22">0.001</cx:pt>
          <cx:pt idx="23">0.00050000000000000001</cx:pt>
          <cx:pt idx="24">0.00050000000000000001</cx:pt>
          <cx:pt idx="25">0.001</cx:pt>
          <cx:pt idx="26">0.00050000000000000001</cx:pt>
          <cx:pt idx="27">0.00050000000000000001</cx:pt>
          <cx:pt idx="28">0.002</cx:pt>
          <cx:pt idx="29">0.00050000000000000001</cx:pt>
          <cx:pt idx="30">0.00050000000000000001</cx:pt>
          <cx:pt idx="31">0.00050000000000000001</cx:pt>
          <cx:pt idx="32">0.001</cx:pt>
          <cx:pt idx="33">0.00050000000000000001</cx:pt>
          <cx:pt idx="34">0.00050000000000000001</cx:pt>
          <cx:pt idx="35">0.00050000000000000001</cx:pt>
          <cx:pt idx="36">0.00050000000000000001</cx:pt>
          <cx:pt idx="37">0.00050000000000000001</cx:pt>
          <cx:pt idx="38">0.02</cx:pt>
          <cx:pt idx="39">0.0014</cx:pt>
          <cx:pt idx="40">0.0033999999999999998</cx:pt>
          <cx:pt idx="41">0.00050000000000000001</cx:pt>
          <cx:pt idx="42">0.0024000000000000002</cx:pt>
          <cx:pt idx="43">0.0035000000000000001</cx:pt>
          <cx:pt idx="44">0.0033999999999999998</cx:pt>
          <cx:pt idx="45">0.001</cx:pt>
          <cx:pt idx="46">0.0014</cx:pt>
          <cx:pt idx="47">0.001</cx:pt>
          <cx:pt idx="48">0.001</cx:pt>
          <cx:pt idx="49">0.0015</cx:pt>
          <cx:pt idx="50">0.00050000000000000001</cx:pt>
          <cx:pt idx="51">0.0030000000000000001</cx:pt>
          <cx:pt idx="52">0.0015</cx:pt>
          <cx:pt idx="53">0.00050000000000000001</cx:pt>
          <cx:pt idx="54">0.0058000000000000005</cx:pt>
          <cx:pt idx="55">0.0015</cx:pt>
          <cx:pt idx="56">0.00050000000000000001</cx:pt>
          <cx:pt idx="57">0.00050000000000000001</cx:pt>
          <cx:pt idx="58">0.00090000000000000008</cx:pt>
          <cx:pt idx="59">0.0087000000000000011</cx:pt>
          <cx:pt idx="60">0.0015</cx:pt>
          <cx:pt idx="61">0.0068999999999999999</cx:pt>
          <cx:pt idx="62">0.002</cx:pt>
          <cx:pt idx="63">0.0088000000000000005</cx:pt>
          <cx:pt idx="64">0.0015</cx:pt>
          <cx:pt idx="65">0.00050000000000000001</cx:pt>
          <cx:pt idx="66">0.001</cx:pt>
          <cx:pt idx="67">0.0014</cx:pt>
          <cx:pt idx="68">0.00050000000000000001</cx:pt>
          <cx:pt idx="69">0.00050000000000000001</cx:pt>
          <cx:pt idx="70">0.002</cx:pt>
          <cx:pt idx="71">0.00050000000000000001</cx:pt>
          <cx:pt idx="72">0.0048000000000000004</cx:pt>
          <cx:pt idx="73">0.0030000000000000001</cx:pt>
          <cx:pt idx="74">0.017600000000000001</cx:pt>
          <cx:pt idx="75">0.001</cx:pt>
          <cx:pt idx="76">0.0015</cx:pt>
          <cx:pt idx="77">0.0117</cx:pt>
          <cx:pt idx="78">0.001</cx:pt>
          <cx:pt idx="79">0.0015</cx:pt>
          <cx:pt idx="80">0.00050000000000000001</cx:pt>
          <cx:pt idx="81">0.031200000000000002</cx:pt>
          <cx:pt idx="82">0.0088000000000000005</cx:pt>
          <cx:pt idx="83">0.00050000000000000001</cx:pt>
          <cx:pt idx="84">0.0078000000000000005</cx:pt>
          <cx:pt idx="85">0.0044000000000000003</cx:pt>
          <cx:pt idx="86">0.0033999999999999998</cx:pt>
          <cx:pt idx="87">0.0025000000000000001</cx:pt>
          <cx:pt idx="88">0.002</cx:pt>
          <cx:pt idx="89">0.001</cx:pt>
          <cx:pt idx="90">0.0161</cx:pt>
          <cx:pt idx="91">0.010200000000000001</cx:pt>
          <cx:pt idx="92">0.001</cx:pt>
          <cx:pt idx="93">0.0014</cx:pt>
          <cx:pt idx="94">0.0029000000000000002</cx:pt>
          <cx:pt idx="95">0.0025000000000000001</cx:pt>
          <cx:pt idx="96">0.028800000000000003</cx:pt>
          <cx:pt idx="97">0.0044000000000000003</cx:pt>
          <cx:pt idx="98">0.0039000000000000003</cx:pt>
          <cx:pt idx="99">0.0039000000000000003</cx:pt>
          <cx:pt idx="100">0.0030000000000000001</cx:pt>
          <cx:pt idx="101">0.018500000000000003</cx:pt>
          <cx:pt idx="102">0.0048999999999999998</cx:pt>
          <cx:pt idx="103">0.002</cx:pt>
          <cx:pt idx="104">0.023900000000000001</cx:pt>
          <cx:pt idx="105">0.012200000000000001</cx:pt>
          <cx:pt idx="106">0.0097999999999999997</cx:pt>
          <cx:pt idx="107">0.0269</cx:pt>
          <cx:pt idx="108">0.0025000000000000001</cx:pt>
          <cx:pt idx="109">0.0083000000000000001</cx:pt>
          <cx:pt idx="110">0.0024000000000000002</cx:pt>
          <cx:pt idx="111">0.0112</cx:pt>
          <cx:pt idx="112">0.0166</cx:pt>
          <cx:pt idx="113">0.0079000000000000008</cx:pt>
          <cx:pt idx="114">0.0030000000000000001</cx:pt>
          <cx:pt idx="115">0.0044000000000000003</cx:pt>
          <cx:pt idx="116">0.0146</cx:pt>
          <cx:pt idx="117">0.034200000000000001</cx:pt>
          <cx:pt idx="118">0.009300000000000001</cx:pt>
          <cx:pt idx="119">0.020500000000000001</cx:pt>
          <cx:pt idx="120">0.018100000000000002</cx:pt>
          <cx:pt idx="121">0.001</cx:pt>
          <cx:pt idx="122">0.0088000000000000005</cx:pt>
          <cx:pt idx="123">0.00050000000000000001</cx:pt>
          <cx:pt idx="124">0.021000000000000001</cx:pt>
          <cx:pt idx="125">0.0073000000000000001</cx:pt>
          <cx:pt idx="126">0.023400000000000001</cx:pt>
          <cx:pt idx="127">0.024400000000000002</cx:pt>
          <cx:pt idx="128">0.0112</cx:pt>
          <cx:pt idx="129">0.0088000000000000005</cx:pt>
          <cx:pt idx="130">0.010700000000000001</cx:pt>
          <cx:pt idx="131">0.051300000000000005</cx:pt>
          <cx:pt idx="132">0.0048999999999999998</cx:pt>
          <cx:pt idx="133">0.001</cx:pt>
          <cx:pt idx="134">0.0088000000000000005</cx:pt>
          <cx:pt idx="135">0.019599999999999999</cx:pt>
          <cx:pt idx="136">0.001</cx:pt>
          <cx:pt idx="137">0.001</cx:pt>
          <cx:pt idx="138">0.0063</cx:pt>
          <cx:pt idx="139">0.0054000000000000003</cx:pt>
          <cx:pt idx="140">0.0147</cx:pt>
          <cx:pt idx="141">0.047400000000000005</cx:pt>
          <cx:pt idx="142">0.0058999999999999999</cx:pt>
          <cx:pt idx="143">0.0097999999999999997</cx:pt>
          <cx:pt idx="144">0.023900000000000001</cx:pt>
          <cx:pt idx="145">0.0039000000000000003</cx:pt>
          <cx:pt idx="146">0.0044000000000000003</cx:pt>
          <cx:pt idx="147">0.0161</cx:pt>
          <cx:pt idx="148">0.001</cx:pt>
          <cx:pt idx="149">0.0083000000000000001</cx:pt>
          <cx:pt idx="150">0.017100000000000001</cx:pt>
          <cx:pt idx="151">0.025900000000000003</cx:pt>
          <cx:pt idx="152">0.002</cx:pt>
          <cx:pt idx="153">0.0067999999999999996</cx:pt>
          <cx:pt idx="154">0.023900000000000001</cx:pt>
          <cx:pt idx="155">0.00050000000000000001</cx:pt>
          <cx:pt idx="156">0.0263</cx:pt>
          <cx:pt idx="157">0.0048000000000000004</cx:pt>
          <cx:pt idx="158">0.042000000000000003</cx:pt>
          <cx:pt idx="159">0.0019000000000000002</cx:pt>
          <cx:pt idx="160">0.0024000000000000002</cx:pt>
          <cx:pt idx="161">0.019000000000000003</cx:pt>
          <cx:pt idx="162">0.030699999999999998</cx:pt>
          <cx:pt idx="163">0.002</cx:pt>
          <cx:pt idx="164">0.002</cx:pt>
          <cx:pt idx="165">0.0269</cx:pt>
          <cx:pt idx="166">0.020500000000000001</cx:pt>
          <cx:pt idx="167">0.0073000000000000001</cx:pt>
          <cx:pt idx="168">0.0025000000000000001</cx:pt>
          <cx:pt idx="169">0.0048999999999999998</cx:pt>
          <cx:pt idx="170">0.02</cx:pt>
          <cx:pt idx="171">0.0033999999999999998</cx:pt>
          <cx:pt idx="172">0.024500000000000001</cx:pt>
          <cx:pt idx="173">0.035200000000000002</cx:pt>
          <cx:pt idx="174">0.0088000000000000005</cx:pt>
          <cx:pt idx="175">0.017500000000000002</cx:pt>
          <cx:pt idx="176">0.0117</cx:pt>
          <cx:pt idx="177">0.0361</cx:pt>
          <cx:pt idx="178">0.001</cx:pt>
          <cx:pt idx="179">0.034599999999999999</cx:pt>
          <cx:pt idx="180">0.021400000000000002</cx:pt>
          <cx:pt idx="181">0.001</cx:pt>
          <cx:pt idx="182">0.0083000000000000001</cx:pt>
          <cx:pt idx="183">0.023900000000000001</cx:pt>
          <cx:pt idx="184">0.0083000000000000001</cx:pt>
          <cx:pt idx="185">0.028299999999999999</cx:pt>
          <cx:pt idx="186">0.034200000000000001</cx:pt>
          <cx:pt idx="187">0.0079000000000000008</cx:pt>
          <cx:pt idx="188">0.00050000000000000001</cx:pt>
          <cx:pt idx="189">0.015600000000000001</cx:pt>
          <cx:pt idx="190">0.024</cx:pt>
          <cx:pt idx="191">0.009300000000000001</cx:pt>
          <cx:pt idx="192">0.0083000000000000001</cx:pt>
          <cx:pt idx="193">0.002</cx:pt>
          <cx:pt idx="194">0.002</cx:pt>
          <cx:pt idx="195">0.0033999999999999998</cx:pt>
          <cx:pt idx="196">0.034700000000000002</cx:pt>
          <cx:pt idx="197">0.001</cx:pt>
          <cx:pt idx="198">0.049300000000000004</cx:pt>
          <cx:pt idx="199">0.025399999999999999</cx:pt>
          <cx:pt idx="200">0.0063</cx:pt>
          <cx:pt idx="201">0.0039000000000000003</cx:pt>
          <cx:pt idx="202">0.0015</cx:pt>
          <cx:pt idx="203">0.0117</cx:pt>
          <cx:pt idx="204">0.040500000000000001</cx:pt>
          <cx:pt idx="205">0.032300000000000002</cx:pt>
          <cx:pt idx="206">0.023900000000000001</cx:pt>
          <cx:pt idx="207">0.00050000000000000001</cx:pt>
          <cx:pt idx="208">0.029300000000000003</cx:pt>
          <cx:pt idx="209">0.0044000000000000003</cx:pt>
          <cx:pt idx="210">0.015200000000000002</cx:pt>
          <cx:pt idx="211">0.052800000000000007</cx:pt>
          <cx:pt idx="212">0.021500000000000002</cx:pt>
          <cx:pt idx="213">0.033700000000000001</cx:pt>
          <cx:pt idx="214">0.010200000000000001</cx:pt>
          <cx:pt idx="215">0.001</cx:pt>
          <cx:pt idx="216">0.038600000000000002</cx:pt>
          <cx:pt idx="217">0.0048999999999999998</cx:pt>
          <cx:pt idx="218">0.018600000000000002</cx:pt>
          <cx:pt idx="219">0.0078000000000000005</cx:pt>
          <cx:pt idx="220">0.039500000000000007</cx:pt>
          <cx:pt idx="221">0.018500000000000003</cx:pt>
          <cx:pt idx="222">0.023900000000000001</cx:pt>
          <cx:pt idx="223">0.0030000000000000001</cx:pt>
          <cx:pt idx="224">0.022499999999999999</cx:pt>
          <cx:pt idx="225">0.047899999999999998</cx:pt>
          <cx:pt idx="226">0.0044000000000000003</cx:pt>
          <cx:pt idx="227">0.0029000000000000002</cx:pt>
          <cx:pt idx="228">0.025900000000000003</cx:pt>
          <cx:pt idx="229">0.0054000000000000003</cx:pt>
          <cx:pt idx="230">0.025399999999999999</cx:pt>
          <cx:pt idx="231">0.001</cx:pt>
          <cx:pt idx="232">0.0161</cx:pt>
          <cx:pt idx="233">0.021000000000000001</cx:pt>
          <cx:pt idx="234">0.039500000000000007</cx:pt>
          <cx:pt idx="235">0.030300000000000001</cx:pt>
          <cx:pt idx="236">0.024</cx:pt>
          <cx:pt idx="237">0.0024000000000000002</cx:pt>
          <cx:pt idx="238">0.0030000000000000001</cx:pt>
          <cx:pt idx="239">0.021400000000000002</cx:pt>
          <cx:pt idx="240">0.0073000000000000001</cx:pt>
          <cx:pt idx="241">0.0137</cx:pt>
          <cx:pt idx="242">0.018100000000000002</cx:pt>
          <cx:pt idx="243">0.0048999999999999998</cx:pt>
          <cx:pt idx="244">0.018600000000000002</cx:pt>
          <cx:pt idx="245">0.0025000000000000001</cx:pt>
          <cx:pt idx="246">0.001</cx:pt>
          <cx:pt idx="247">0.0078000000000000005</cx:pt>
          <cx:pt idx="248">0.0048000000000000004</cx:pt>
          <cx:pt idx="249">0.026800000000000001</cx:pt>
          <cx:pt idx="250">0.026400000000000003</cx:pt>
          <cx:pt idx="251">0.022499999999999999</cx:pt>
          <cx:pt idx="252">0.0269</cx:pt>
          <cx:pt idx="253">0.018100000000000002</cx:pt>
          <cx:pt idx="254">0.039</cx:pt>
          <cx:pt idx="255">0.001</cx:pt>
          <cx:pt idx="256">0.010800000000000001</cx:pt>
          <cx:pt idx="257">0.0195</cx:pt>
          <cx:pt idx="258">0.034700000000000002</cx:pt>
          <cx:pt idx="259">0.055199999999999999</cx:pt>
          <cx:pt idx="260">0.028800000000000003</cx:pt>
          <cx:pt idx="261">0.0166</cx:pt>
          <cx:pt idx="262">0.022499999999999999</cx:pt>
          <cx:pt idx="263">0.0332</cx:pt>
          <cx:pt idx="264">0.0033999999999999998</cx:pt>
          <cx:pt idx="265">0.0161</cx:pt>
          <cx:pt idx="266">0.0078000000000000005</cx:pt>
          <cx:pt idx="267">0.0083000000000000001</cx:pt>
          <cx:pt idx="268">0.001</cx:pt>
          <cx:pt idx="269">0.0161</cx:pt>
          <cx:pt idx="270">0.058600000000000006</cx:pt>
          <cx:pt idx="271">0.087400000000000005</cx:pt>
          <cx:pt idx="272">0.0117</cx:pt>
          <cx:pt idx="273">0.0063</cx:pt>
          <cx:pt idx="274">0.0088000000000000005</cx:pt>
          <cx:pt idx="275">0.0195</cx:pt>
          <cx:pt idx="276">0.0058999999999999999</cx:pt>
          <cx:pt idx="277">0.029700000000000004</cx:pt>
          <cx:pt idx="278">0.0019000000000000002</cx:pt>
          <cx:pt idx="279">0.0044000000000000003</cx:pt>
          <cx:pt idx="280">0.032300000000000002</cx:pt>
          <cx:pt idx="281">0.0229</cx:pt>
          <cx:pt idx="282">0.027400000000000001</cx:pt>
          <cx:pt idx="283">0.021000000000000001</cx:pt>
          <cx:pt idx="284">0.0112</cx:pt>
          <cx:pt idx="285">0.010200000000000001</cx:pt>
          <cx:pt idx="286">0.015200000000000002</cx:pt>
          <cx:pt idx="287">0.029300000000000003</cx:pt>
          <cx:pt idx="288">0.028800000000000003</cx:pt>
          <cx:pt idx="289">0.0112</cx:pt>
          <cx:pt idx="290">0.0039000000000000003</cx:pt>
          <cx:pt idx="291">0.015700000000000002</cx:pt>
          <cx:pt idx="292">0.0361</cx:pt>
          <cx:pt idx="293">0.0166</cx:pt>
          <cx:pt idx="294">0.025399999999999999</cx:pt>
          <cx:pt idx="295">0.009300000000000001</cx:pt>
          <cx:pt idx="296">0.0078000000000000005</cx:pt>
          <cx:pt idx="297">0.029300000000000003</cx:pt>
          <cx:pt idx="298">0.02</cx:pt>
          <cx:pt idx="299">0.0030000000000000001</cx:pt>
          <cx:pt idx="300">0.0073000000000000001</cx:pt>
          <cx:pt idx="301">0.0040000000000000001</cx:pt>
          <cx:pt idx="302">0.0112</cx:pt>
          <cx:pt idx="303">0.049300000000000004</cx:pt>
          <cx:pt idx="304">0.0118</cx:pt>
          <cx:pt idx="305">0.0033999999999999998</cx:pt>
          <cx:pt idx="306">0.024900000000000002</cx:pt>
          <cx:pt idx="307">0.0118</cx:pt>
          <cx:pt idx="308">0.018100000000000002</cx:pt>
          <cx:pt idx="309">0.0298</cx:pt>
          <cx:pt idx="310">0.001</cx:pt>
          <cx:pt idx="311">0.034700000000000002</cx:pt>
          <cx:pt idx="312">0.032800000000000003</cx:pt>
          <cx:pt idx="313">0.02</cx:pt>
          <cx:pt idx="314">0.041000000000000002</cx:pt>
          <cx:pt idx="315">0.012699999999999999</cx:pt>
          <cx:pt idx="316">0.0015</cx:pt>
          <cx:pt idx="317">0.0015</cx:pt>
          <cx:pt idx="318">0.0146</cx:pt>
          <cx:pt idx="319">0.0058000000000000005</cx:pt>
          <cx:pt idx="320">0.028299999999999999</cx:pt>
          <cx:pt idx="321">0.023900000000000001</cx:pt>
          <cx:pt idx="322">0.037100000000000001</cx:pt>
          <cx:pt idx="323">0.0019000000000000002</cx:pt>
          <cx:pt idx="324">0.038100000000000002</cx:pt>
          <cx:pt idx="325">0.029300000000000003</cx:pt>
          <cx:pt idx="326">0.047300000000000002</cx:pt>
          <cx:pt idx="327">0.0019000000000000002</cx:pt>
          <cx:pt idx="328">0.0298</cx:pt>
          <cx:pt idx="329">0.0054000000000000003</cx:pt>
          <cx:pt idx="330">0.0083000000000000001</cx:pt>
          <cx:pt idx="331">0.034599999999999999</cx:pt>
          <cx:pt idx="332">0.0015</cx:pt>
          <cx:pt idx="333">0.022499999999999999</cx:pt>
          <cx:pt idx="334">0.0117</cx:pt>
          <cx:pt idx="335">0.0088000000000000005</cx:pt>
          <cx:pt idx="336">0.041000000000000002</cx:pt>
          <cx:pt idx="337">0.0024000000000000002</cx:pt>
          <cx:pt idx="338">0.033700000000000001</cx:pt>
          <cx:pt idx="339">0.025399999999999999</cx:pt>
          <cx:pt idx="340">0.0033999999999999998</cx:pt>
          <cx:pt idx="341">0.018600000000000002</cx:pt>
          <cx:pt idx="342">0.015600000000000001</cx:pt>
          <cx:pt idx="343">0.015600000000000001</cx:pt>
          <cx:pt idx="344">0.0327</cx:pt>
          <cx:pt idx="345">0.027800000000000002</cx:pt>
          <cx:pt idx="346">0.0039000000000000003</cx:pt>
          <cx:pt idx="347">0.015100000000000001</cx:pt>
          <cx:pt idx="348">0.043000000000000003</cx:pt>
          <cx:pt idx="349">0.027800000000000002</cx:pt>
          <cx:pt idx="350">0.034200000000000001</cx:pt>
          <cx:pt idx="351">0.0048999999999999998</cx:pt>
          <cx:pt idx="352">0.0019000000000000002</cx:pt>
          <cx:pt idx="353">0.0033999999999999998</cx:pt>
          <cx:pt idx="354">0.015100000000000001</cx:pt>
          <cx:pt idx="355">0.0029000000000000002</cx:pt>
          <cx:pt idx="356">0.030800000000000001</cx:pt>
          <cx:pt idx="357">0.0088000000000000005</cx:pt>
          <cx:pt idx="358">0.027400000000000001</cx:pt>
          <cx:pt idx="359">0.036699999999999997</cx:pt>
          <cx:pt idx="360">0.020500000000000001</cx:pt>
          <cx:pt idx="361">0.044900000000000002</cx:pt>
          <cx:pt idx="362">0.0053000000000000009</cx:pt>
          <cx:pt idx="363">0.024</cx:pt>
          <cx:pt idx="364">0.001</cx:pt>
          <cx:pt idx="365">0.024900000000000002</cx:pt>
          <cx:pt idx="366">0.0029000000000000002</cx:pt>
          <cx:pt idx="367">0.0117</cx:pt>
          <cx:pt idx="368">0.0025000000000000001</cx:pt>
          <cx:pt idx="369">0.037100000000000001</cx:pt>
          <cx:pt idx="370">0.0044000000000000003</cx:pt>
          <cx:pt idx="371">0.0015</cx:pt>
          <cx:pt idx="372">0.031699999999999999</cx:pt>
          <cx:pt idx="373">0.024900000000000002</cx:pt>
          <cx:pt idx="374">0.075700000000000003</cx:pt>
          <cx:pt idx="375">0.0029000000000000002</cx:pt>
          <cx:pt idx="376">0.0103</cx:pt>
          <cx:pt idx="377">0.0117</cx:pt>
          <cx:pt idx="378">0.0097999999999999997</cx:pt>
          <cx:pt idx="379">0.046900000000000004</cx:pt>
          <cx:pt idx="380">0.0117</cx:pt>
          <cx:pt idx="381">0.020500000000000001</cx:pt>
          <cx:pt idx="382">0.0146</cx:pt>
          <cx:pt idx="383">0.0015</cx:pt>
          <cx:pt idx="384">0.031300000000000001</cx:pt>
          <cx:pt idx="385">0.012699999999999999</cx:pt>
          <cx:pt idx="386">0.0048999999999999998</cx:pt>
          <cx:pt idx="387">0.058600000000000006</cx:pt>
          <cx:pt idx="388">0.0058000000000000005</cx:pt>
          <cx:pt idx="389">0.0067999999999999996</cx:pt>
          <cx:pt idx="390">0.0161</cx:pt>
          <cx:pt idx="391">0.0019000000000000002</cx:pt>
          <cx:pt idx="392">0.066400000000000001</cx:pt>
          <cx:pt idx="393">0.002</cx:pt>
          <cx:pt idx="394">0.0019000000000000002</cx:pt>
          <cx:pt idx="395">0.0015</cx:pt>
          <cx:pt idx="396">0.027400000000000001</cx:pt>
          <cx:pt idx="397">0.0048999999999999998</cx:pt>
          <cx:pt idx="398">0.035100000000000006</cx:pt>
          <cx:pt idx="399">0.027800000000000002</cx:pt>
          <cx:pt idx="400">0.0058000000000000005</cx:pt>
          <cx:pt idx="401">0.040500000000000001</cx:pt>
          <cx:pt idx="402">0.0298</cx:pt>
          <cx:pt idx="403">0.070300000000000001</cx:pt>
          <cx:pt idx="404">0.030800000000000001</cx:pt>
          <cx:pt idx="405">0.0019000000000000002</cx:pt>
          <cx:pt idx="406">0.027300000000000001</cx:pt>
          <cx:pt idx="407">0.0269</cx:pt>
          <cx:pt idx="408">0.0112</cx:pt>
          <cx:pt idx="409">0.00050000000000000001</cx:pt>
          <cx:pt idx="410">0.0015</cx:pt>
          <cx:pt idx="411">0.0067999999999999996</cx:pt>
          <cx:pt idx="412">0.036600000000000001</cx:pt>
          <cx:pt idx="413">0.012200000000000001</cx:pt>
          <cx:pt idx="414">0.048400000000000006</cx:pt>
          <cx:pt idx="415">0.019000000000000003</cx:pt>
          <cx:pt idx="416">0.071300000000000002</cx:pt>
          <cx:pt idx="417">0.093200000000000005</cx:pt>
          <cx:pt idx="418">0.023000000000000003</cx:pt>
          <cx:pt idx="419">0.042499999999999996</cx:pt>
          <cx:pt idx="420">0.0137</cx:pt>
          <cx:pt idx="421">0.024400000000000002</cx:pt>
          <cx:pt idx="422">0.055199999999999999</cx:pt>
          <cx:pt idx="423">0.0083000000000000001</cx:pt>
          <cx:pt idx="424">0.031699999999999999</cx:pt>
          <cx:pt idx="425">0.025900000000000003</cx:pt>
          <cx:pt idx="426">0.035100000000000006</cx:pt>
          <cx:pt idx="427">0.041099999999999998</cx:pt>
          <cx:pt idx="428">0.015700000000000002</cx:pt>
          <cx:pt idx="429">0.0361</cx:pt>
          <cx:pt idx="430">0.0078000000000000005</cx:pt>
          <cx:pt idx="431">0.0078000000000000005</cx:pt>
          <cx:pt idx="432">0.010800000000000001</cx:pt>
          <cx:pt idx="433">0.0024000000000000002</cx:pt>
          <cx:pt idx="434">0.0327</cx:pt>
          <cx:pt idx="435">0.074300000000000005</cx:pt>
          <cx:pt idx="436">0.0068999999999999999</cx:pt>
          <cx:pt idx="437">0.097199999999999995</cx:pt>
          <cx:pt idx="438">0.0088000000000000005</cx:pt>
          <cx:pt idx="439">0.0024000000000000002</cx:pt>
          <cx:pt idx="440">0.020100000000000003</cx:pt>
          <cx:pt idx="441">0.0161</cx:pt>
          <cx:pt idx="442">0.026800000000000001</cx:pt>
          <cx:pt idx="443">0.017500000000000002</cx:pt>
          <cx:pt idx="444">0.039</cx:pt>
          <cx:pt idx="445">0.0043</cx:pt>
          <cx:pt idx="446">0.034700000000000002</cx:pt>
          <cx:pt idx="447">0.0097000000000000003</cx:pt>
          <cx:pt idx="448">0.030300000000000001</cx:pt>
          <cx:pt idx="449">0.035100000000000006</cx:pt>
          <cx:pt idx="450">0.021500000000000002</cx:pt>
          <cx:pt idx="451">0.0361</cx:pt>
          <cx:pt idx="452">0.0058999999999999999</cx:pt>
          <cx:pt idx="453">0.028299999999999999</cx:pt>
          <cx:pt idx="454">0.039</cx:pt>
          <cx:pt idx="455">0.060600000000000001</cx:pt>
          <cx:pt idx="456">0.0015</cx:pt>
          <cx:pt idx="457">0.0332</cx:pt>
          <cx:pt idx="458">0.0033999999999999998</cx:pt>
          <cx:pt idx="459">0.014100000000000001</cx:pt>
          <cx:pt idx="460">0.079100000000000004</cx:pt>
          <cx:pt idx="461">0.021900000000000003</cx:pt>
          <cx:pt idx="462">0.025399999999999999</cx:pt>
          <cx:pt idx="463">0.054200000000000005</cx:pt>
          <cx:pt idx="464">0.0033999999999999998</cx:pt>
          <cx:pt idx="465">0.012699999999999999</cx:pt>
          <cx:pt idx="466">0.0088000000000000005</cx:pt>
          <cx:pt idx="467">0.0161</cx:pt>
          <cx:pt idx="468">0.0229</cx:pt>
          <cx:pt idx="469">0.083500000000000005</cx:pt>
          <cx:pt idx="470">0.045400000000000003</cx:pt>
          <cx:pt idx="471">0.034200000000000001</cx:pt>
          <cx:pt idx="472">0.015100000000000001</cx:pt>
          <cx:pt idx="473">0.0298</cx:pt>
          <cx:pt idx="474">0.0068999999999999999</cx:pt>
          <cx:pt idx="475">0.025900000000000003</cx:pt>
          <cx:pt idx="476">0.054700000000000006</cx:pt>
          <cx:pt idx="477">0.0024000000000000002</cx:pt>
          <cx:pt idx="478">0.0327</cx:pt>
          <cx:pt idx="479">0.0385</cx:pt>
          <cx:pt idx="480">0.0195</cx:pt>
          <cx:pt idx="481">0.0067999999999999996</cx:pt>
          <cx:pt idx="482">0.0033999999999999998</cx:pt>
          <cx:pt idx="483">0.017100000000000001</cx:pt>
          <cx:pt idx="484">0.035200000000000002</cx:pt>
          <cx:pt idx="485">0.015100000000000001</cx:pt>
          <cx:pt idx="486">0.0033999999999999998</cx:pt>
          <cx:pt idx="487">0.041000000000000002</cx:pt>
          <cx:pt idx="488">0.0117</cx:pt>
          <cx:pt idx="489">0.082000000000000003</cx:pt>
          <cx:pt idx="490">0.019099999999999999</cx:pt>
          <cx:pt idx="491">0.043500000000000004</cx:pt>
          <cx:pt idx="492">0.0078000000000000005</cx:pt>
          <cx:pt idx="493">0.010700000000000001</cx:pt>
          <cx:pt idx="494">0.027400000000000001</cx:pt>
          <cx:pt idx="495">0.0195</cx:pt>
          <cx:pt idx="496">0.048300000000000003</cx:pt>
          <cx:pt idx="497">0.042499999999999996</cx:pt>
          <cx:pt idx="498">0.048300000000000003</cx:pt>
          <cx:pt idx="499">0.0048999999999999998</cx:pt>
          <cx:pt idx="500">0.0088000000000000005</cx:pt>
          <cx:pt idx="501">0.0073000000000000001</cx:pt>
          <cx:pt idx="502">0.036600000000000001</cx:pt>
          <cx:pt idx="503">0.0019000000000000002</cx:pt>
          <cx:pt idx="504">0.084400000000000003</cx:pt>
          <cx:pt idx="505">0.061500000000000006</cx:pt>
          <cx:pt idx="506">0.037100000000000001</cx:pt>
          <cx:pt idx="507">0.023400000000000001</cx:pt>
          <cx:pt idx="508">0.028800000000000003</cx:pt>
          <cx:pt idx="509">0.0137</cx:pt>
          <cx:pt idx="510">0.0058999999999999999</cx:pt>
          <cx:pt idx="511">0.050799999999999998</cx:pt>
          <cx:pt idx="512">0.0019000000000000002</cx:pt>
          <cx:pt idx="513">0.0029000000000000002</cx:pt>
          <cx:pt idx="514">0.0195</cx:pt>
          <cx:pt idx="515">0.0024000000000000002</cx:pt>
          <cx:pt idx="516">0.017100000000000001</cx:pt>
          <cx:pt idx="517">0.001</cx:pt>
          <cx:pt idx="518">0.13920000000000002</cx:pt>
          <cx:pt idx="519">0.018600000000000002</cx:pt>
          <cx:pt idx="520">0.023000000000000003</cx:pt>
          <cx:pt idx="521">0.031200000000000002</cx:pt>
          <cx:pt idx="522">0.0058999999999999999</cx:pt>
          <cx:pt idx="523">0.0356</cx:pt>
          <cx:pt idx="524">0.031800000000000002</cx:pt>
          <cx:pt idx="525">0.024900000000000002</cx:pt>
          <cx:pt idx="526">0.0097999999999999997</cx:pt>
          <cx:pt idx="527">0.026400000000000003</cx:pt>
          <cx:pt idx="528">0.0088000000000000005</cx:pt>
          <cx:pt idx="529">0.0091999999999999998</cx:pt>
          <cx:pt idx="530">0.021999999999999999</cx:pt>
          <cx:pt idx="531">0.080599999999999991</cx:pt>
          <cx:pt idx="532">0.1401</cx:pt>
          <cx:pt idx="533">0.0019000000000000002</cx:pt>
          <cx:pt idx="534">0.0088000000000000005</cx:pt>
          <cx:pt idx="535">0.037600000000000001</cx:pt>
          <cx:pt idx="536">0.0044000000000000003</cx:pt>
          <cx:pt idx="537">0.044500000000000005</cx:pt>
          <cx:pt idx="538">0.0063</cx:pt>
          <cx:pt idx="539">0.078100000000000003</cx:pt>
          <cx:pt idx="540">0.1157</cx:pt>
          <cx:pt idx="541">0.031800000000000002</cx:pt>
          <cx:pt idx="542">0.0103</cx:pt>
          <cx:pt idx="543">0.0068999999999999999</cx:pt>
          <cx:pt idx="544">0.0048999999999999998</cx:pt>
          <cx:pt idx="545">0.0048999999999999998</cx:pt>
          <cx:pt idx="546">0.0327</cx:pt>
          <cx:pt idx="547">0.015600000000000001</cx:pt>
          <cx:pt idx="548">0.046400000000000004</cx:pt>
          <cx:pt idx="549">0.0068999999999999999</cx:pt>
          <cx:pt idx="550">0.025399999999999999</cx:pt>
          <cx:pt idx="551">0.0030000000000000001</cx:pt>
          <cx:pt idx="552">0.042499999999999996</cx:pt>
          <cx:pt idx="553">0.0048999999999999998</cx:pt>
          <cx:pt idx="554">0.014200000000000001</cx:pt>
          <cx:pt idx="555">0.075700000000000003</cx:pt>
          <cx:pt idx="556">0.019099999999999999</cx:pt>
          <cx:pt idx="557">0.0591</cx:pt>
          <cx:pt idx="558">0.0044000000000000003</cx:pt>
          <cx:pt idx="559">0.017100000000000001</cx:pt>
          <cx:pt idx="560">0.0019000000000000002</cx:pt>
          <cx:pt idx="561">0.039500000000000007</cx:pt>
          <cx:pt idx="562">0.037100000000000001</cx:pt>
          <cx:pt idx="563">0.095700000000000007</cx:pt>
          <cx:pt idx="564">0.0024000000000000002</cx:pt>
          <cx:pt idx="565">0.012200000000000001</cx:pt>
          <cx:pt idx="566">0.0161</cx:pt>
          <cx:pt idx="567">0.052700000000000004</cx:pt>
          <cx:pt idx="568">0.0058999999999999999</cx:pt>
          <cx:pt idx="569">0.028400000000000002</cx:pt>
          <cx:pt idx="570">0.0137</cx:pt>
          <cx:pt idx="571">0.031300000000000001</cx:pt>
          <cx:pt idx="572">0.057600000000000005</cx:pt>
          <cx:pt idx="573">0.025399999999999999</cx:pt>
          <cx:pt idx="574">0.17380000000000001</cx:pt>
          <cx:pt idx="575">0.031699999999999999</cx:pt>
          <cx:pt idx="576">0.0048999999999999998</cx:pt>
          <cx:pt idx="577">0.0356</cx:pt>
          <cx:pt idx="578">0.0044000000000000003</cx:pt>
          <cx:pt idx="579">0.069400000000000003</cx:pt>
          <cx:pt idx="580">0.046400000000000004</cx:pt>
          <cx:pt idx="581">0.058099999999999999</cx:pt>
          <cx:pt idx="582">0.042499999999999996</cx:pt>
          <cx:pt idx="583">0.0166</cx:pt>
          <cx:pt idx="584">0.28999999999999998</cx:pt>
          <cx:pt idx="585">0.0044000000000000003</cx:pt>
          <cx:pt idx="586">0.0103</cx:pt>
          <cx:pt idx="587">0.041000000000000002</cx:pt>
          <cx:pt idx="588">0.017100000000000001</cx:pt>
          <cx:pt idx="589">0.070800000000000002</cx:pt>
          <cx:pt idx="590">0.012699999999999999</cx:pt>
          <cx:pt idx="591">0.024900000000000002</cx:pt>
          <cx:pt idx="592">0.044900000000000002</cx:pt>
          <cx:pt idx="593">0.012699999999999999</cx:pt>
          <cx:pt idx="594">0.023400000000000001</cx:pt>
          <cx:pt idx="595">0.014200000000000001</cx:pt>
          <cx:pt idx="596">0.092300000000000007</cx:pt>
          <cx:pt idx="597">0.039100000000000003</cx:pt>
          <cx:pt idx="598">0.040000000000000001</cx:pt>
          <cx:pt idx="599">0.026800000000000001</cx:pt>
          <cx:pt idx="600">0.021000000000000001</cx:pt>
          <cx:pt idx="601">0.0015</cx:pt>
          <cx:pt idx="602">0.033700000000000001</cx:pt>
          <cx:pt idx="603">0.0033999999999999998</cx:pt>
          <cx:pt idx="604">0.034100000000000005</cx:pt>
          <cx:pt idx="605">0.0327</cx:pt>
          <cx:pt idx="606">0.033700000000000001</cx:pt>
          <cx:pt idx="607">0.027300000000000001</cx:pt>
          <cx:pt idx="608">0.061500000000000006</cx:pt>
          <cx:pt idx="609">0.012200000000000001</cx:pt>
          <cx:pt idx="610">0.049800000000000004</cx:pt>
          <cx:pt idx="611">0.015600000000000001</cx:pt>
          <cx:pt idx="612">0.066400000000000001</cx:pt>
          <cx:pt idx="613">0.083500000000000005</cx:pt>
          <cx:pt idx="614">0.13969999999999999</cx:pt>
          <cx:pt idx="615">0.055099999999999996</cx:pt>
          <cx:pt idx="616">0.0053000000000000009</cx:pt>
          <cx:pt idx="617">0.0044000000000000003</cx:pt>
          <cx:pt idx="618">0.088899999999999993</cx:pt>
          <cx:pt idx="619">0.048800000000000003</cx:pt>
          <cx:pt idx="620">0.066900000000000001</cx:pt>
          <cx:pt idx="621">0.0078000000000000005</cx:pt>
          <cx:pt idx="622">0.0332</cx:pt>
          <cx:pt idx="623">0.0064000000000000003</cx:pt>
          <cx:pt idx="624">0.074700000000000003</cx:pt>
          <cx:pt idx="625">0.040600000000000004</cx:pt>
          <cx:pt idx="626">0.031699999999999999</cx:pt>
          <cx:pt idx="627">0.0083000000000000001</cx:pt>
          <cx:pt idx="628">0.065000000000000002</cx:pt>
          <cx:pt idx="629">0.15970000000000001</cx:pt>
          <cx:pt idx="630">0.048300000000000003</cx:pt>
          <cx:pt idx="631">0.021500000000000002</cx:pt>
          <cx:pt idx="632">0.045400000000000003</cx:pt>
          <cx:pt idx="633">0.040600000000000004</cx:pt>
          <cx:pt idx="634">0.040100000000000004</cx:pt>
          <cx:pt idx="635">0.032199999999999999</cx:pt>
          <cx:pt idx="636">0.026400000000000003</cx:pt>
          <cx:pt idx="637">0.042000000000000003</cx:pt>
          <cx:pt idx="638">0.070300000000000001</cx:pt>
          <cx:pt idx="639">0.0195</cx:pt>
          <cx:pt idx="640">0.052700000000000004</cx:pt>
          <cx:pt idx="641">0.14250000000000002</cx:pt>
          <cx:pt idx="642">0.11330000000000001</cx:pt>
          <cx:pt idx="643">0.12060000000000001</cx:pt>
          <cx:pt idx="644">0.16600000000000001</cx:pt>
          <cx:pt idx="645">0.0361</cx:pt>
          <cx:pt idx="646">0.0024000000000000002</cx:pt>
          <cx:pt idx="647">0.0078000000000000005</cx:pt>
          <cx:pt idx="648">0.0166</cx:pt>
          <cx:pt idx="649">0.0112</cx:pt>
          <cx:pt idx="650">0.024400000000000002</cx:pt>
          <cx:pt idx="651">0.12890000000000001</cx:pt>
          <cx:pt idx="652">0.030699999999999998</cx:pt>
          <cx:pt idx="653">0.21820000000000001</cx:pt>
          <cx:pt idx="654">0.0015</cx:pt>
          <cx:pt idx="655">0.0091999999999999998</cx:pt>
          <cx:pt idx="656">0.0083000000000000001</cx:pt>
          <cx:pt idx="657">0.023400000000000001</cx:pt>
          <cx:pt idx="658">0.012200000000000001</cx:pt>
          <cx:pt idx="659">0.0327</cx:pt>
          <cx:pt idx="660">0.0195</cx:pt>
          <cx:pt idx="661">0.0079000000000000008</cx:pt>
          <cx:pt idx="662">0.0054000000000000003</cx:pt>
          <cx:pt idx="663">0.044900000000000002</cx:pt>
          <cx:pt idx="664">0.0269</cx:pt>
          <cx:pt idx="665">0.1275</cx:pt>
          <cx:pt idx="666">0.17779999999999999</cx:pt>
          <cx:pt idx="667">0.0078000000000000005</cx:pt>
          <cx:pt idx="668">0.0064000000000000003</cx:pt>
          <cx:pt idx="669">0.0048999999999999998</cx:pt>
          <cx:pt idx="670">0.025399999999999999</cx:pt>
          <cx:pt idx="671">0.097699999999999995</cx:pt>
          <cx:pt idx="672">0.1265</cx:pt>
          <cx:pt idx="673">0.043500000000000004</cx:pt>
          <cx:pt idx="674">0.075200000000000003</cx:pt>
          <cx:pt idx="675">0.0356</cx:pt>
          <cx:pt idx="676">0.0088000000000000005</cx:pt>
          <cx:pt idx="677">0.0015</cx:pt>
          <cx:pt idx="678">0.025399999999999999</cx:pt>
          <cx:pt idx="679">0.0073000000000000001</cx:pt>
          <cx:pt idx="680">0.073800000000000004</cx:pt>
          <cx:pt idx="681">0.0097999999999999997</cx:pt>
          <cx:pt idx="682">0.017500000000000002</cx:pt>
          <cx:pt idx="683">0.0064000000000000003</cx:pt>
          <cx:pt idx="684">0.023900000000000001</cx:pt>
          <cx:pt idx="685">0.010700000000000001</cx:pt>
          <cx:pt idx="686">0.1338</cx:pt>
          <cx:pt idx="687">0.073200000000000001</cx:pt>
          <cx:pt idx="688">0.012200000000000001</cx:pt>
          <cx:pt idx="689">0.0064000000000000003</cx:pt>
          <cx:pt idx="690">0.064900000000000013</cx:pt>
          <cx:pt idx="691">0.0063</cx:pt>
          <cx:pt idx="692">0.0068999999999999999</cx:pt>
          <cx:pt idx="693">0.0103</cx:pt>
          <cx:pt idx="694">0.035100000000000006</cx:pt>
          <cx:pt idx="695">0.02</cx:pt>
          <cx:pt idx="696">0.17430000000000001</cx:pt>
          <cx:pt idx="697">0.1381</cx:pt>
          <cx:pt idx="698">0.11230000000000001</cx:pt>
          <cx:pt idx="699">0.043900000000000002</cx:pt>
          <cx:pt idx="700">0.021500000000000002</cx:pt>
          <cx:pt idx="701">0.1772</cx:pt>
          <cx:pt idx="702">0.044900000000000002</cx:pt>
          <cx:pt idx="703">0.0088000000000000005</cx:pt>
          <cx:pt idx="704">0.055199999999999999</cx:pt>
          <cx:pt idx="705">0.035200000000000002</cx:pt>
          <cx:pt idx="706">0.0048999999999999998</cx:pt>
          <cx:pt idx="707">0.009300000000000001</cx:pt>
          <cx:pt idx="708">0.047300000000000002</cx:pt>
          <cx:pt idx="709">0.012699999999999999</cx:pt>
          <cx:pt idx="710">0.0067999999999999996</cx:pt>
          <cx:pt idx="711">0.1099</cx:pt>
          <cx:pt idx="712">0.10260000000000001</cx:pt>
          <cx:pt idx="713">0.15920000000000001</cx:pt>
          <cx:pt idx="714">0.1255</cx:pt>
          <cx:pt idx="715">0.041099999999999998</cx:pt>
          <cx:pt idx="716">0.020500000000000001</cx:pt>
          <cx:pt idx="717">0.048900000000000006</cx:pt>
          <cx:pt idx="718">0.13670000000000002</cx:pt>
          <cx:pt idx="719">0.0015</cx:pt>
          <cx:pt idx="720">0.0088000000000000005</cx:pt>
          <cx:pt idx="721">0.055700000000000006</cx:pt>
          <cx:pt idx="722">0.031300000000000001</cx:pt>
          <cx:pt idx="723">0.026800000000000001</cx:pt>
          <cx:pt idx="724">0.1905</cx:pt>
          <cx:pt idx="725">0.0015</cx:pt>
          <cx:pt idx="726">0.13920000000000002</cx:pt>
          <cx:pt idx="727">0.0064000000000000003</cx:pt>
          <cx:pt idx="728">0.012699999999999999</cx:pt>
          <cx:pt idx="729">0.14990000000000001</cx:pt>
          <cx:pt idx="730">0.13239999999999999</cx:pt>
          <cx:pt idx="731">0.16650000000000001</cx:pt>
          <cx:pt idx="732">0.0088000000000000005</cx:pt>
          <cx:pt idx="733">0.053699999999999998</cx:pt>
          <cx:pt idx="734">0.097600000000000006</cx:pt>
          <cx:pt idx="735">0.048300000000000003</cx:pt>
          <cx:pt idx="736">0.10400000000000001</cx:pt>
          <cx:pt idx="737">0.024900000000000002</cx:pt>
          <cx:pt idx="738">0.17140000000000002</cx:pt>
          <cx:pt idx="739">0.009300000000000001</cx:pt>
          <cx:pt idx="740">0.1074</cx:pt>
          <cx:pt idx="741">0.012200000000000001</cx:pt>
          <cx:pt idx="742">0.021000000000000001</cx:pt>
          <cx:pt idx="743">0.047899999999999998</cx:pt>
          <cx:pt idx="744">0.094699999999999993</cx:pt>
          <cx:pt idx="745">0.042000000000000003</cx:pt>
          <cx:pt idx="746">0.1845</cx:pt>
          <cx:pt idx="747">0.081000000000000003</cx:pt>
          <cx:pt idx="748">0.020100000000000003</cx:pt>
          <cx:pt idx="749">0.081000000000000003</cx:pt>
          <cx:pt idx="750">0.0097000000000000003</cx:pt>
          <cx:pt idx="751">0.0033999999999999998</cx:pt>
          <cx:pt idx="752">0.045900000000000003</cx:pt>
          <cx:pt idx="753">0.024400000000000002</cx:pt>
          <cx:pt idx="754">0.58650000000000002</cx:pt>
          <cx:pt idx="755">0.046900000000000004</cx:pt>
          <cx:pt idx="756">0.050799999999999998</cx:pt>
          <cx:pt idx="757">0.17529999999999998</cx:pt>
          <cx:pt idx="758">0.013200000000000002</cx:pt>
          <cx:pt idx="759">0.1055</cx:pt>
          <cx:pt idx="760">0.027300000000000001</cx:pt>
          <cx:pt idx="761">0.0083000000000000001</cx:pt>
          <cx:pt idx="762">0.049800000000000004</cx:pt>
          <cx:pt idx="763">0.0147</cx:pt>
          <cx:pt idx="764">0.0229</cx:pt>
          <cx:pt idx="765">0.10250000000000001</cx:pt>
          <cx:pt idx="766">0.030300000000000001</cx:pt>
          <cx:pt idx="767">0.0332</cx:pt>
          <cx:pt idx="768">0.0083000000000000001</cx:pt>
          <cx:pt idx="769">0.0074000000000000003</cx:pt>
          <cx:pt idx="770">0.28080000000000005</cx:pt>
          <cx:pt idx="771">0.39800000000000002</cx:pt>
          <cx:pt idx="772">0.043900000000000002</cx:pt>
          <cx:pt idx="773">0.041500000000000002</cx:pt>
          <cx:pt idx="774">0.014100000000000001</cx:pt>
          <cx:pt idx="775">0.039500000000000007</cx:pt>
          <cx:pt idx="776">0.12200000000000001</cx:pt>
          <cx:pt idx="777">0.051300000000000005</cx:pt>
          <cx:pt idx="778">0.18120000000000003</cx:pt>
          <cx:pt idx="779">0.0117</cx:pt>
          <cx:pt idx="780">0.092300000000000007</cx:pt>
          <cx:pt idx="781">0.13190000000000002</cx:pt>
          <cx:pt idx="782">0.0166</cx:pt>
          <cx:pt idx="783">0.20750000000000002</cx:pt>
          <cx:pt idx="784">0.10349999999999999</cx:pt>
          <cx:pt idx="785">0.18010000000000001</cx:pt>
          <cx:pt idx="786">0.11960000000000001</cx:pt>
          <cx:pt idx="787">0.092800000000000007</cx:pt>
          <cx:pt idx="788">0.040600000000000004</cx:pt>
          <cx:pt idx="789">0.068900000000000003</cx:pt>
          <cx:pt idx="790">0.035200000000000002</cx:pt>
          <cx:pt idx="791">0.024500000000000001</cx:pt>
          <cx:pt idx="792">0.0195</cx:pt>
          <cx:pt idx="793">0.012699999999999999</cx:pt>
          <cx:pt idx="794">0.16700000000000001</cx:pt>
          <cx:pt idx="795">0.037100000000000001</cx:pt>
          <cx:pt idx="796">0.030200000000000001</cx:pt>
          <cx:pt idx="797">0.036200000000000003</cx:pt>
          <cx:pt idx="798">0.025900000000000003</cx:pt>
          <cx:pt idx="799">0.0229</cx:pt>
          <cx:pt idx="800">0.376</cx:pt>
          <cx:pt idx="801">0.021999999999999999</cx:pt>
          <cx:pt idx="802">0.040000000000000001</cx:pt>
          <cx:pt idx="803">0.027800000000000002</cx:pt>
          <cx:pt idx="804">0.063</cx:pt>
          <cx:pt idx="805">0.16110000000000002</cx:pt>
          <cx:pt idx="806">0.014100000000000001</cx:pt>
          <cx:pt idx="807">0.0083000000000000001</cx:pt>
          <cx:pt idx="808">0.091800000000000007</cx:pt>
          <cx:pt idx="809">0.023400000000000001</cx:pt>
          <cx:pt idx="810">0.074200000000000002</cx:pt>
          <cx:pt idx="811">0.0161</cx:pt>
          <cx:pt idx="812">0.018100000000000002</cx:pt>
          <cx:pt idx="813">0.0097999999999999997</cx:pt>
          <cx:pt idx="814">0.0088000000000000005</cx:pt>
          <cx:pt idx="815">0.031699999999999999</cx:pt>
          <cx:pt idx="816">0.0112</cx:pt>
          <cx:pt idx="817">0.090800000000000006</cx:pt>
          <cx:pt idx="818">0.040500000000000001</cx:pt>
          <cx:pt idx="819">0.015200000000000002</cx:pt>
          <cx:pt idx="820">0.086500000000000007</cx:pt>
          <cx:pt idx="821">0.0112</cx:pt>
          <cx:pt idx="822">0.035700000000000003</cx:pt>
          <cx:pt idx="823">0.044900000000000002</cx:pt>
          <cx:pt idx="824">0.083500000000000005</cx:pt>
          <cx:pt idx="825">0.024400000000000002</cx:pt>
          <cx:pt idx="826">0.0097999999999999997</cx:pt>
          <cx:pt idx="827">0.0103</cx:pt>
          <cx:pt idx="828">0.2349</cx:pt>
          <cx:pt idx="829">0.043500000000000004</cx:pt>
          <cx:pt idx="830">0.027800000000000002</cx:pt>
          <cx:pt idx="831">0.15429999999999999</cx:pt>
          <cx:pt idx="832">0.17430000000000001</cx:pt>
          <cx:pt idx="833">0.038100000000000002</cx:pt>
          <cx:pt idx="834">0.036600000000000001</cx:pt>
          <cx:pt idx="835">0.32619999999999999</cx:pt>
          <cx:pt idx="836">0.012200000000000001</cx:pt>
          <cx:pt idx="837">0.033700000000000001</cx:pt>
          <cx:pt idx="838">0.012699999999999999</cx:pt>
          <cx:pt idx="839">0.028900000000000002</cx:pt>
          <cx:pt idx="840">0.1973</cx:pt>
          <cx:pt idx="841">0.021000000000000001</cx:pt>
          <cx:pt idx="842">0.010200000000000001</cx:pt>
          <cx:pt idx="843">0.30230000000000001</cx:pt>
          <cx:pt idx="844">0.10930000000000001</cx:pt>
          <cx:pt idx="845">0.0078000000000000005</cx:pt>
          <cx:pt idx="846">0.15480000000000002</cx:pt>
          <cx:pt idx="847">0.14450000000000002</cx:pt>
          <cx:pt idx="848">0.037100000000000001</cx:pt>
          <cx:pt idx="849">0.031699999999999999</cx:pt>
          <cx:pt idx="850">0.30269999999999997</cx:pt>
          <cx:pt idx="851">0.2339</cx:pt>
          <cx:pt idx="852">0.034200000000000001</cx:pt>
          <cx:pt idx="853">0.039100000000000003</cx:pt>
          <cx:pt idx="854">0.0103</cx:pt>
          <cx:pt idx="855">0.0722</cx:pt>
          <cx:pt idx="856">0.1255</cx:pt>
          <cx:pt idx="857">0.093800000000000008</cx:pt>
          <cx:pt idx="858">0.043400000000000001</cx:pt>
          <cx:pt idx="859">0.010700000000000001</cx:pt>
          <cx:pt idx="860">0.017999999999999999</cx:pt>
          <cx:pt idx="861">0.015600000000000001</cx:pt>
          <cx:pt idx="862">0.13040000000000002</cx:pt>
          <cx:pt idx="863">0.31930000000000003</cx:pt>
          <cx:pt idx="864">0.025399999999999999</cx:pt>
          <cx:pt idx="865">0.015600000000000001</cx:pt>
          <cx:pt idx="866">0.1772</cx:pt>
          <cx:pt idx="867">0.024900000000000002</cx:pt>
          <cx:pt idx="868">0.02</cx:pt>
          <cx:pt idx="869">0.0161</cx:pt>
          <cx:pt idx="870">0.63960000000000006</cx:pt>
          <cx:pt idx="871">0.010200000000000001</cx:pt>
          <cx:pt idx="872">0.041500000000000002</cx:pt>
          <cx:pt idx="873">0.13570000000000002</cx:pt>
          <cx:pt idx="874">0.067900000000000002</cx:pt>
          <cx:pt idx="875">0.20170000000000002</cx:pt>
          <cx:pt idx="876">0.038000000000000006</cx:pt>
          <cx:pt idx="877">0.0091999999999999998</cx:pt>
          <cx:pt idx="878">0.24510000000000001</cx:pt>
          <cx:pt idx="879">0.043500000000000004</cx:pt>
          <cx:pt idx="880">0.0078000000000000005</cx:pt>
          <cx:pt idx="881">0.013599999999999999</cx:pt>
          <cx:pt idx="882">0.0269</cx:pt>
          <cx:pt idx="883">0.62109999999999999</cx:pt>
          <cx:pt idx="884">0.0097000000000000003</cx:pt>
          <cx:pt idx="885">0.019000000000000003</cx:pt>
          <cx:pt idx="886">0.028299999999999999</cx:pt>
          <cx:pt idx="887">0.044900000000000002</cx:pt>
          <cx:pt idx="888">0.13769999999999999</cx:pt>
          <cx:pt idx="889">0.052700000000000004</cx:pt>
          <cx:pt idx="890">0.093200000000000005</cx:pt>
          <cx:pt idx="891">0.031800000000000002</cx:pt>
          <cx:pt idx="892">0.11520000000000001</cx:pt>
          <cx:pt idx="893">0.021000000000000001</cx:pt>
          <cx:pt idx="894">0.0079000000000000008</cx:pt>
          <cx:pt idx="895">0.025300000000000003</cx:pt>
          <cx:pt idx="896">0.087400000000000005</cx:pt>
          <cx:pt idx="897">0.081500000000000003</cx:pt>
          <cx:pt idx="898">0.4556</cx:pt>
          <cx:pt idx="899">0.0137</cx:pt>
          <cx:pt idx="900">0.1338</cx:pt>
          <cx:pt idx="901">0.009300000000000001</cx:pt>
          <cx:pt idx="902">0.16800000000000001</cx:pt>
          <cx:pt idx="903">0.35450000000000004</cx:pt>
          <cx:pt idx="904">0.14600000000000002</cx:pt>
          <cx:pt idx="905">0.18360000000000001</cx:pt>
          <cx:pt idx="906">0.44490000000000002</cx:pt>
          <cx:pt idx="907">0.0112</cx:pt>
          <cx:pt idx="908">0.029300000000000003</cx:pt>
          <cx:pt idx="909">0.081500000000000003</cx:pt>
          <cx:pt idx="910">0.030300000000000001</cx:pt>
          <cx:pt idx="911">0.13040000000000002</cx:pt>
          <cx:pt idx="912">0.074700000000000003</cx:pt>
          <cx:pt idx="913">0.43019999999999997</cx:pt>
          <cx:pt idx="914">0.27490000000000003</cx:pt>
          <cx:pt idx="915">0.0195</cx:pt>
          <cx:pt idx="916">0.054700000000000006</cx:pt>
          <cx:pt idx="917">0.15140000000000001</cx:pt>
          <cx:pt idx="918">0.14350000000000002</cx:pt>
          <cx:pt idx="919">0.014200000000000001</cx:pt>
          <cx:pt idx="920">0.1113</cx:pt>
          <cx:pt idx="921">0.21680000000000002</cx:pt>
          <cx:pt idx="922">0.014100000000000001</cx:pt>
          <cx:pt idx="923">0.014200000000000001</cx:pt>
          <cx:pt idx="924">0.27050000000000002</cx:pt>
          <cx:pt idx="925">0.10840000000000001</cx:pt>
          <cx:pt idx="926">0.050799999999999998</cx:pt>
          <cx:pt idx="927">0.0269</cx:pt>
          <cx:pt idx="928">0.18260000000000001</cx:pt>
          <cx:pt idx="929">0.21630000000000002</cx:pt>
          <cx:pt idx="930">0.046900000000000004</cx:pt>
          <cx:pt idx="931">0.0161</cx:pt>
          <cx:pt idx="932">0.64500000000000002</cx:pt>
          <cx:pt idx="933">0.28960000000000002</cx:pt>
          <cx:pt idx="934">0.48680000000000007</cx:pt>
          <cx:pt idx="935">0.094699999999999993</cx:pt>
          <cx:pt idx="936">0.21280000000000002</cx:pt>
          <cx:pt idx="937">0.042900000000000001</cx:pt>
          <cx:pt idx="938">0.0103</cx:pt>
          <cx:pt idx="939">0.02</cx:pt>
          <cx:pt idx="940">0.30670000000000003</cx:pt>
          <cx:pt idx="941">0.0137</cx:pt>
          <cx:pt idx="942">0.098600000000000007</cx:pt>
          <cx:pt idx="943">0.23430000000000001</cx:pt>
          <cx:pt idx="944">0.21870000000000001</cx:pt>
          <cx:pt idx="945">0.2099</cx:pt>
          <cx:pt idx="946">0.025399999999999999</cx:pt>
          <cx:pt idx="947">0.34870000000000001</cx:pt>
          <cx:pt idx="948">0.027800000000000002</cx:pt>
          <cx:pt idx="949">0.060600000000000001</cx:pt>
          <cx:pt idx="950">0.10299999999999999</cx:pt>
          <cx:pt idx="951">0.33439999999999998</cx:pt>
          <cx:pt idx="952">0.098100000000000007</cx:pt>
          <cx:pt idx="953">0.040500000000000001</cx:pt>
          <cx:pt idx="954">0.024400000000000002</cx:pt>
          <cx:pt idx="955">0.21530000000000002</cx:pt>
          <cx:pt idx="956">0.032800000000000003</cx:pt>
          <cx:pt idx="957">0.28420000000000001</cx:pt>
          <cx:pt idx="958">0.10349999999999999</cx:pt>
          <cx:pt idx="959">0.0103</cx:pt>
          <cx:pt idx="960">0.25580000000000003</cx:pt>
          <cx:pt idx="961">0.3579</cx:pt>
          <cx:pt idx="962">0.22800000000000001</cx:pt>
          <cx:pt idx="963">0.44340000000000002</cx:pt>
          <cx:pt idx="964">0.0161</cx:pt>
          <cx:pt idx="965">0.2104</cx:pt>
          <cx:pt idx="966">0.051300000000000005</cx:pt>
          <cx:pt idx="967">0.188</cx:pt>
          <cx:pt idx="968">0.0137</cx:pt>
          <cx:pt idx="969">0.19819999999999999</cx:pt>
          <cx:pt idx="970">0.029300000000000003</cx:pt>
          <cx:pt idx="971">0.042900000000000001</cx:pt>
          <cx:pt idx="972">0.009300000000000001</cx:pt>
          <cx:pt idx="973">0.077600000000000002</cx:pt>
          <cx:pt idx="974">0.0654</cx:pt>
          <cx:pt idx="975">0.17680000000000001</cx:pt>
          <cx:pt idx="976">0.019000000000000003</cx:pt>
          <cx:pt idx="977">0.040600000000000004</cx:pt>
          <cx:pt idx="978">0.17730000000000001</cx:pt>
          <cx:pt idx="979">0.026800000000000001</cx:pt>
          <cx:pt idx="980">0.036600000000000001</cx:pt>
          <cx:pt idx="981">0.042000000000000003</cx:pt>
          <cx:pt idx="982">0.034700000000000002</cx:pt>
          <cx:pt idx="983">0.56640000000000001</cx:pt>
          <cx:pt idx="984">0.1416</cx:pt>
          <cx:pt idx="985">0.13720000000000002</cx:pt>
          <cx:pt idx="986">0.010800000000000001</cx:pt>
          <cx:pt idx="987">0.21340000000000001</cx:pt>
          <cx:pt idx="988">0.021000000000000001</cx:pt>
          <cx:pt idx="989">0.2109</cx:pt>
          <cx:pt idx="990">0.23880000000000001</cx:pt>
          <cx:pt idx="991">0.044400000000000002</cx:pt>
          <cx:pt idx="992">0.10890000000000001</cx:pt>
          <cx:pt idx="993">0.10840000000000001</cx:pt>
          <cx:pt idx="994">0.036200000000000003</cx:pt>
          <cx:pt idx="995">0.16210000000000002</cx:pt>
          <cx:pt idx="996">0.37650000000000006</cx:pt>
          <cx:pt idx="997">0.17230000000000001</cx:pt>
          <cx:pt idx="998">0.34280000000000005</cx:pt>
          <cx:pt idx="999">0.14700000000000002</cx:pt>
          <cx:pt idx="1000">0.0103</cx:pt>
          <cx:pt idx="1001">0.091300000000000006</cx:pt>
          <cx:pt idx="1002">0.21579999999999999</cx:pt>
          <cx:pt idx="1003">0.15529999999999999</cx:pt>
          <cx:pt idx="1004">0.15279999999999999</cx:pt>
          <cx:pt idx="1005">0.16650000000000001</cx:pt>
          <cx:pt idx="1006">0.028299999999999999</cx:pt>
          <cx:pt idx="1007">0.12890000000000001</cx:pt>
          <cx:pt idx="1008">0.36180000000000007</cx:pt>
          <cx:pt idx="1009">0.071300000000000002</cx:pt>
          <cx:pt idx="1010">0.044900000000000002</cx:pt>
          <cx:pt idx="1011">0.036699999999999997</cx:pt>
          <cx:pt idx="1012">0.0688</cx:pt>
          <cx:pt idx="1013">0.024400000000000002</cx:pt>
          <cx:pt idx="1014">0.020500000000000001</cx:pt>
          <cx:pt idx="1015">0.11330000000000001</cx:pt>
          <cx:pt idx="1016">0.040500000000000001</cx:pt>
          <cx:pt idx="1017">0.024400000000000002</cx:pt>
          <cx:pt idx="1018">0.040600000000000004</cx:pt>
          <cx:pt idx="1019">1.0053000000000001</cx:pt>
          <cx:pt idx="1020">0.079600000000000004</cx:pt>
          <cx:pt idx="1021">0.030699999999999998</cx:pt>
          <cx:pt idx="1022">0.040000000000000001</cx:pt>
          <cx:pt idx="1023">0.019000000000000003</cx:pt>
          <cx:pt idx="1024">0.0269</cx:pt>
          <cx:pt idx="1025">0.071800000000000003</cx:pt>
          <cx:pt idx="1026">0.021500000000000002</cx:pt>
          <cx:pt idx="1027">0.1709</cx:pt>
          <cx:pt idx="1028">0.26900000000000002</cx:pt>
          <cx:pt idx="1029">0.24950000000000003</cx:pt>
          <cx:pt idx="1030">0.0044000000000000003</cx:pt>
          <cx:pt idx="1031">0.018600000000000002</cx:pt>
          <cx:pt idx="1032">0.1968</cx:pt>
          <cx:pt idx="1033">0.376</cx:pt>
          <cx:pt idx="1034">0.59820000000000007</cx:pt>
          <cx:pt idx="1035">0.085900000000000004</cx:pt>
          <cx:pt idx="1036">0.037100000000000001</cx:pt>
          <cx:pt idx="1037">0.6411</cx:pt>
          <cx:pt idx="1038">0.24950000000000003</cx:pt>
          <cx:pt idx="1039">0.17529999999999998</cx:pt>
          <cx:pt idx="1040">0.27350000000000002</cx:pt>
          <cx:pt idx="1041">0.28320000000000001</cx:pt>
          <cx:pt idx="1042">0.0064000000000000003</cx:pt>
          <cx:pt idx="1043">0.040500000000000001</cx:pt>
          <cx:pt idx="1044">0.0659</cx:pt>
          <cx:pt idx="1045">0.039</cx:pt>
          <cx:pt idx="1046">0.017600000000000001</cx:pt>
          <cx:pt idx="1047">0.29880000000000001</cx:pt>
          <cx:pt idx="1048">0.36570000000000003</cx:pt>
          <cx:pt idx="1049">0.067400000000000002</cx:pt>
          <cx:pt idx="1050">0.25050000000000006</cx:pt>
          <cx:pt idx="1051">0.13570000000000002</cx:pt>
          <cx:pt idx="1052">0.031300000000000001</cx:pt>
          <cx:pt idx="1053">0.72900000000000009</cx:pt>
          <cx:pt idx="1054">0.0224</cx:pt>
          <cx:pt idx="1055">0.031699999999999999</cx:pt>
          <cx:pt idx="1056">0.015200000000000002</cx:pt>
          <cx:pt idx="1057">0.039100000000000003</cx:pt>
          <cx:pt idx="1058">0.068400000000000002</cx:pt>
          <cx:pt idx="1059">0.65920000000000001</cx:pt>
          <cx:pt idx="1060">0.091300000000000006</cx:pt>
          <cx:pt idx="1061">0.019599999999999999</cx:pt>
          <cx:pt idx="1062">0.062</cx:pt>
          <cx:pt idx="1063">0.60550000000000004</cx:pt>
          <cx:pt idx="1064">0.94089999999999996</cx:pt>
          <cx:pt idx="1065">0.092700000000000005</cx:pt>
          <cx:pt idx="1066">0.30269999999999997</cx:pt>
          <cx:pt idx="1067">0.40240000000000004</cx:pt>
          <cx:pt idx="1068">0.017500000000000002</cx:pt>
          <cx:pt idx="1069">0.041500000000000002</cx:pt>
          <cx:pt idx="1070">0.046800000000000001</cx:pt>
          <cx:pt idx="1071">0.0097999999999999997</cx:pt>
          <cx:pt idx="1072">0.28420000000000001</cx:pt>
          <cx:pt idx="1073">0.0097000000000000003</cx:pt>
          <cx:pt idx="1074">0.13619999999999999</cx:pt>
          <cx:pt idx="1075">0.1704</cx:pt>
          <cx:pt idx="1076">0.24760000000000004</cx:pt>
          <cx:pt idx="1077">0.022499999999999999</cx:pt>
          <cx:pt idx="1078">0.11670000000000001</cx:pt>
          <cx:pt idx="1079">0.22600000000000003</cx:pt>
          <cx:pt idx="1080">0.1109</cx:pt>
          <cx:pt idx="1081">0.33010000000000006</cx:pt>
          <cx:pt idx="1082">0.0361</cx:pt>
          <cx:pt idx="1083">0.77240000000000009</cx:pt>
          <cx:pt idx="1084">0.056599999999999998</cx:pt>
          <cx:pt idx="1085">0.072700000000000001</cx:pt>
          <cx:pt idx="1086">0.52400000000000002</cx:pt>
          <cx:pt idx="1087">0.8882000000000001</cx:pt>
          <cx:pt idx="1088">0.29540000000000005</cx:pt>
          <cx:pt idx="1089">0.20610000000000001</cx:pt>
          <cx:pt idx="1090">0.093299999999999994</cx:pt>
          <cx:pt idx="1091">0.1963</cx:pt>
          <cx:pt idx="1092">0.1113</cx:pt>
          <cx:pt idx="1093">0.037600000000000001</cx:pt>
          <cx:pt idx="1094">0.13140000000000002</cx:pt>
          <cx:pt idx="1095">0.030800000000000001</cx:pt>
          <cx:pt idx="1096">0.1431</cx:pt>
          <cx:pt idx="1097">0.36469999999999997</cx:pt>
          <cx:pt idx="1098">0.034599999999999999</cx:pt>
          <cx:pt idx="1099">0.035700000000000003</cx:pt>
          <cx:pt idx="1100">0.16900000000000001</cx:pt>
          <cx:pt idx="1101">0.13190000000000002</cx:pt>
          <cx:pt idx="1102">0.050799999999999998</cx:pt>
          <cx:pt idx="1103">0.049399999999999999</cx:pt>
          <cx:pt idx="1104">0.33350000000000002</cx:pt>
          <cx:pt idx="1105">0.2964</cx:pt>
          <cx:pt idx="1106">0.033700000000000001</cx:pt>
          <cx:pt idx="1107">0.14550000000000002</cx:pt>
          <cx:pt idx="1108">0.32619999999999999</cx:pt>
          <cx:pt idx="1109">0.037600000000000001</cx:pt>
          <cx:pt idx="1110">0.090300000000000005</cx:pt>
          <cx:pt idx="1111">0.069400000000000003</cx:pt>
          <cx:pt idx="1112">0.083900000000000002</cx:pt>
          <cx:pt idx="1113">0.58299999999999996</cx:pt>
          <cx:pt idx="1114">0.0161</cx:pt>
          <cx:pt idx="1115">0.097699999999999995</cx:pt>
          <cx:pt idx="1116">0.027400000000000001</cx:pt>
          <cx:pt idx="1117">0.087400000000000005</cx:pt>
          <cx:pt idx="1118">0.094800000000000009</cx:pt>
          <cx:pt idx="1119">0.26569999999999999</cx:pt>
          <cx:pt idx="1120">0.012200000000000001</cx:pt>
          <cx:pt idx="1121">0.29149999999999998</cx:pt>
          <cx:pt idx="1122">0.17240000000000003</cx:pt>
          <cx:pt idx="1123">0.48090000000000005</cx:pt>
          <cx:pt idx="1124">0.30810000000000004</cx:pt>
          <cx:pt idx="1125">0.39250000000000002</cx:pt>
          <cx:pt idx="1126">0.34229999999999999</cx:pt>
          <cx:pt idx="1127">0.031800000000000002</cx:pt>
          <cx:pt idx="1128">0.096200000000000008</cx:pt>
          <cx:pt idx="1129">0.021000000000000001</cx:pt>
          <cx:pt idx="1130">0.26860000000000001</cx:pt>
          <cx:pt idx="1131">0.0161</cx:pt>
          <cx:pt idx="1132">0.21240000000000001</cx:pt>
          <cx:pt idx="1133">0.27739999999999998</cx:pt>
          <cx:pt idx="1134">0.10400000000000001</cx:pt>
          <cx:pt idx="1135">0.28120000000000001</cx:pt>
          <cx:pt idx="1136">0.42430000000000001</cx:pt>
          <cx:pt idx="1137">0.58350000000000002</cx:pt>
          <cx:pt idx="1138">0.3599</cx:pt>
          <cx:pt idx="1139">0.28509999999999996</cx:pt>
          <cx:pt idx="1140">0.049800000000000004</cx:pt>
          <cx:pt idx="1141">0.22420000000000001</cx:pt>
          <cx:pt idx="1142">0.018500000000000003</cx:pt>
          <cx:pt idx="1143">0.28370000000000001</cx:pt>
          <cx:pt idx="1144">0.028299999999999999</cx:pt>
          <cx:pt idx="1145">0.10299999999999999</cx:pt>
          <cx:pt idx="1146">0.1958</cx:pt>
          <cx:pt idx="1147">0.27729999999999999</cx:pt>
          <cx:pt idx="1148">0.075700000000000003</cx:pt>
          <cx:pt idx="1149">0.30759999999999998</cx:pt>
          <cx:pt idx="1150">0.23040000000000002</cx:pt>
          <cx:pt idx="1151">0.021999999999999999</cx:pt>
          <cx:pt idx="1152">0.10640000000000001</cx:pt>
          <cx:pt idx="1153">0.034700000000000002</cx:pt>
          <cx:pt idx="1154">0.12410000000000002</cx:pt>
          <cx:pt idx="1155">0.091800000000000007</cx:pt>
          <cx:pt idx="1156">0.025399999999999999</cx:pt>
          <cx:pt idx="1157">0.46779999999999999</cx:pt>
          <cx:pt idx="1158">0.60839999999999994</cx:pt>
          <cx:pt idx="1159">0.062</cx:pt>
          <cx:pt idx="1160">0.37450000000000006</cx:pt>
          <cx:pt idx="1161">0.41210000000000002</cx:pt>
          <cx:pt idx="1162">0.2646</cx:pt>
          <cx:pt idx="1163">0.1855</cx:pt>
          <cx:pt idx="1164">0.041000000000000002</cx:pt>
          <cx:pt idx="1165">0.30470000000000003</cx:pt>
          <cx:pt idx="1166">0.034599999999999999</cx:pt>
          <cx:pt idx="1167">0.58100000000000007</cx:pt>
          <cx:pt idx="1168">0.26030000000000003</cx:pt>
          <cx:pt idx="1169">0.22359999999999999</cx:pt>
          <cx:pt idx="1170">0.0058999999999999999</cx:pt>
          <cx:pt idx="1171">0.023400000000000001</cx:pt>
          <cx:pt idx="1172">0.40380000000000005</cx:pt>
          <cx:pt idx="1173">0.10200000000000001</cx:pt>
          <cx:pt idx="1174">0.027300000000000001</cx:pt>
          <cx:pt idx="1175">0.039100000000000003</cx:pt>
          <cx:pt idx="1176">0.1641</cx:pt>
          <cx:pt idx="1177">0.40720000000000001</cx:pt>
          <cx:pt idx="1178">0.47220000000000001</cx:pt>
          <cx:pt idx="1179">0.16119999999999998</cx:pt>
          <cx:pt idx="1180">0.1426</cx:pt>
          <cx:pt idx="1181">0.2949</cx:pt>
          <cx:pt idx="1182">0.46440000000000003</cx:pt>
          <cx:pt idx="1183">0.1221</cx:pt>
          <cx:pt idx="1184">0.023000000000000003</cx:pt>
          <cx:pt idx="1185">0.037100000000000001</cx:pt>
          <cx:pt idx="1186">0.034100000000000005</cx:pt>
          <cx:pt idx="1187">0.030300000000000001</cx:pt>
          <cx:pt idx="1188">0.17230000000000001</cx:pt>
          <cx:pt idx="1189">0.31890000000000002</cx:pt>
          <cx:pt idx="1190">0.031200000000000002</cx:pt>
          <cx:pt idx="1191">0.015600000000000001</cx:pt>
          <cx:pt idx="1192">0.15230000000000002</cx:pt>
          <cx:pt idx="1193">0.15190000000000001</cx:pt>
          <cx:pt idx="1194">0.040000000000000001</cx:pt>
          <cx:pt idx="1195">0.14749999999999999</cx:pt>
          <cx:pt idx="1196">0.017600000000000001</cx:pt>
          <cx:pt idx="1197">0.33310000000000001</cx:pt>
          <cx:pt idx="1198">0.085400000000000004</cx:pt>
          <cx:pt idx="1199">0.14649999999999999</cx:pt>
          <cx:pt idx="1200">0.26810000000000006</cx:pt>
          <cx:pt idx="1201">0.16020000000000001</cx:pt>
          <cx:pt idx="1202">0.54790000000000005</cx:pt>
          <cx:pt idx="1203">0.083500000000000005</cx:pt>
          <cx:pt idx="1204">0.50780000000000003</cx:pt>
          <cx:pt idx="1205">0.054200000000000005</cx:pt>
          <cx:pt idx="1206">0.125</cx:pt>
          <cx:pt idx="1207">0.30470000000000003</cx:pt>
          <cx:pt idx="1208">0.020500000000000001</cx:pt>
          <cx:pt idx="1209">0.0298</cx:pt>
          <cx:pt idx="1210">0.16789999999999999</cx:pt>
          <cx:pt idx="1211">0.084999999999999992</cx:pt>
          <cx:pt idx="1212">0.40570000000000001</cx:pt>
          <cx:pt idx="1213">0.30419999999999997</cx:pt>
          <cx:pt idx="1214">0.084000000000000005</cx:pt>
          <cx:pt idx="1215">0.15580000000000002</cx:pt>
          <cx:pt idx="1216">0.29680000000000001</cx:pt>
          <cx:pt idx="1217">0.085900000000000004</cx:pt>
          <cx:pt idx="1218">0.21970000000000001</cx:pt>
          <cx:pt idx="1219">0.052700000000000004</cx:pt>
          <cx:pt idx="1220">0.0625</cx:pt>
          <cx:pt idx="1221">0.37300000000000005</cx:pt>
          <cx:pt idx="1222">0.38720000000000004</cx:pt>
          <cx:pt idx="1223">0.057100000000000005</cx:pt>
          <cx:pt idx="1224">0.096200000000000008</cx:pt>
          <cx:pt idx="1225">0.38869999999999999</cx:pt>
          <cx:pt idx="1226">0.1016</cx:pt>
          <cx:pt idx="1227">0.45410000000000006</cx:pt>
          <cx:pt idx="1228">0.38090000000000002</cx:pt>
          <cx:pt idx="1229">0.046900000000000004</cx:pt>
          <cx:pt idx="1230">0.022499999999999999</cx:pt>
          <cx:pt idx="1231">0.024400000000000002</cx:pt>
          <cx:pt idx="1232">0.315</cx:pt>
          <cx:pt idx="1233">0.23050000000000001</cx:pt>
          <cx:pt idx="1234">0.12790000000000001</cx:pt>
          <cx:pt idx="1235">0.017000000000000001</cx:pt>
          <cx:pt idx="1236">0.16360000000000002</cx:pt>
          <cx:pt idx="1237">0.028800000000000003</cx:pt>
          <cx:pt idx="1238">0.309</cx:pt>
          <cx:pt idx="1239">0.0596</cx:pt>
          <cx:pt idx="1240">0.026400000000000003</cx:pt>
          <cx:pt idx="1241">0.028800000000000003</cx:pt>
          <cx:pt idx="1242">0.037100000000000001</cx:pt>
          <cx:pt idx="1243">0.0562</cx:pt>
          <cx:pt idx="1244">0.71490000000000009</cx:pt>
          <cx:pt idx="1245">0.11670000000000001</cx:pt>
          <cx:pt idx="1246">0.23050000000000001</cx:pt>
          <cx:pt idx="1247">0.22170000000000001</cx:pt>
          <cx:pt idx="1248">0.092300000000000007</cx:pt>
          <cx:pt idx="1249">0.037100000000000001</cx:pt>
          <cx:pt idx="1250">0.10450000000000001</cx:pt>
          <cx:pt idx="1251">0.084900000000000003</cx:pt>
          <cx:pt idx="1252">0.24660000000000001</cx:pt>
          <cx:pt idx="1253">0.0298</cx:pt>
          <cx:pt idx="1254">0.1318</cx:pt>
          <cx:pt idx="1255">0.045900000000000003</cx:pt>
          <cx:pt idx="1256">0.20800000000000002</cx:pt>
          <cx:pt idx="1257">0.021000000000000001</cx:pt>
          <cx:pt idx="1258">0.16750000000000001</cx:pt>
          <cx:pt idx="1259">0.029300000000000003</cx:pt>
          <cx:pt idx="1260">0.033700000000000001</cx:pt>
          <cx:pt idx="1261">0.0298</cx:pt>
          <cx:pt idx="1262">0.24750000000000003</cx:pt>
          <cx:pt idx="1263">0.24760000000000004</cx:pt>
          <cx:pt idx="1264">0.043999999999999997</cx:pt>
          <cx:pt idx="1265">0.030699999999999998</cx:pt>
          <cx:pt idx="1266">0.37990000000000002</cx:pt>
          <cx:pt idx="1267">0.21729999999999999</cx:pt>
          <cx:pt idx="1268">0.037600000000000001</cx:pt>
          <cx:pt idx="1269">0.038100000000000002</cx:pt>
          <cx:pt idx="1270">0.1948</cx:pt>
          <cx:pt idx="1271">0.1358</cx:pt>
          <cx:pt idx="1272">0.31450000000000006</cx:pt>
          <cx:pt idx="1273">0.11370000000000001</cx:pt>
          <cx:pt idx="1274">0.10590000000000001</cx:pt>
          <cx:pt idx="1275">0.31640000000000001</cx:pt>
          <cx:pt idx="1276">0.089800000000000005</cx:pt>
          <cx:pt idx="1277">0.44920000000000004</cx:pt>
          <cx:pt idx="1278">0.058600000000000006</cx:pt>
          <cx:pt idx="1279">0.16170000000000001</cx:pt>
          <cx:pt idx="1280">0.10349999999999999</cx:pt>
          <cx:pt idx="1281">0.21000000000000002</cx:pt>
          <cx:pt idx="1282">0.076700000000000004</cx:pt>
          <cx:pt idx="1283">0.083500000000000005</cx:pt>
          <cx:pt idx="1284">0.22550000000000001</cx:pt>
          <cx:pt idx="1285">0.68800000000000006</cx:pt>
          <cx:pt idx="1286">0.31600000000000006</cx:pt>
          <cx:pt idx="1287">0.024900000000000002</cx:pt>
          <cx:pt idx="1288">1.0268000000000002</cx:pt>
          <cx:pt idx="1289">0.11470000000000001</cx:pt>
          <cx:pt idx="1290">0.85890000000000011</cx:pt>
          <cx:pt idx="1291">0.39210000000000006</cx:pt>
          <cx:pt idx="1292">0.5595</cx:pt>
          <cx:pt idx="1293">0.46240000000000003</cx:pt>
          <cx:pt idx="1294">0.079100000000000004</cx:pt>
          <cx:pt idx="1295">0.2417</cx:pt>
          <cx:pt idx="1296">0.019000000000000003</cx:pt>
          <cx:pt idx="1297">0.1157</cx:pt>
          <cx:pt idx="1298">0.46730000000000005</cx:pt>
          <cx:pt idx="1299">0.1797</cx:pt>
          <cx:pt idx="1300">0.24320000000000003</cx:pt>
          <cx:pt idx="1301">0.11080000000000001</cx:pt>
          <cx:pt idx="1302">0.33150000000000002</cx:pt>
          <cx:pt idx="1303">0.13730000000000001</cx:pt>
          <cx:pt idx="1304">1.2827000000000002</cx:pt>
          <cx:pt idx="1305">0.064500000000000002</cx:pt>
          <cx:pt idx="1306">0.40040000000000003</cx:pt>
          <cx:pt idx="1307">0.23190000000000002</cx:pt>
          <cx:pt idx="1308">0.18409999999999999</cx:pt>
          <cx:pt idx="1309">0.073300000000000004</cx:pt>
          <cx:pt idx="1310">0.046400000000000004</cx:pt>
          <cx:pt idx="1311">0.039</cx:pt>
          <cx:pt idx="1312">0.34920000000000001</cx:pt>
          <cx:pt idx="1313">0.038600000000000002</cx:pt>
          <cx:pt idx="1314">0.047899999999999998</cx:pt>
          <cx:pt idx="1315">0.1118</cx:pt>
          <cx:pt idx="1316">0.0146</cx:pt>
          <cx:pt idx="1317">0.036600000000000001</cx:pt>
          <cx:pt idx="1318">0.28910000000000002</cx:pt>
          <cx:pt idx="1319">0.058600000000000006</cx:pt>
          <cx:pt idx="1320">0.0327</cx:pt>
          <cx:pt idx="1321">0.070300000000000001</cx:pt>
          <cx:pt idx="1322">0.31490000000000001</cx:pt>
          <cx:pt idx="1323">0.098100000000000007</cx:pt>
          <cx:pt idx="1324">0.29060000000000002</cx:pt>
          <cx:pt idx="1325">0.16850000000000001</cx:pt>
          <cx:pt idx="1326">0.095700000000000007</cx:pt>
          <cx:pt idx="1327">0.046400000000000004</cx:pt>
          <cx:pt idx="1328">0.075600000000000001</cx:pt>
          <cx:pt idx="1329">0.42780000000000001</cx:pt>
          <cx:pt idx="1330">0.11080000000000001</cx:pt>
          <cx:pt idx="1331">0.8277000000000001</cx:pt>
          <cx:pt idx="1332">0.37310000000000004</cx:pt>
          <cx:pt idx="1333">0.043999999999999997</cx:pt>
          <cx:pt idx="1334">0.18310000000000001</cx:pt>
          <cx:pt idx="1335">0.0596</cx:pt>
          <cx:pt idx="1336">0.1338</cx:pt>
          <cx:pt idx="1337">0.37840000000000001</cx:pt>
          <cx:pt idx="1338">0.86329999999999996</cx:pt>
          <cx:pt idx="1339">0.033700000000000001</cx:pt>
          <cx:pt idx="1340">0.066900000000000001</cx:pt>
          <cx:pt idx="1341">0.039100000000000003</cx:pt>
          <cx:pt idx="1342">0.27010000000000001</cx:pt>
          <cx:pt idx="1343">0.3594</cx:pt>
          <cx:pt idx="1344">0.18020000000000003</cx:pt>
          <cx:pt idx="1345">0.074700000000000003</cx:pt>
          <cx:pt idx="1346">0.18409999999999999</cx:pt>
          <cx:pt idx="1347">0.048400000000000006</cx:pt>
          <cx:pt idx="1348">0.22950000000000001</cx:pt>
          <cx:pt idx="1349">0.097199999999999995</cx:pt>
          <cx:pt idx="1350">0.0112</cx:pt>
          <cx:pt idx="1351">0.80220000000000002</cx:pt>
          <cx:pt idx="1352">0.0229</cx:pt>
          <cx:pt idx="1353">0.14940000000000001</cx:pt>
          <cx:pt idx="1354">0.38860000000000006</cx:pt>
          <cx:pt idx="1355">0.71920000000000006</cx:pt>
          <cx:pt idx="1356">1.0527000000000002</cx:pt>
          <cx:pt idx="1357">0.1797</cx:pt>
          <cx:pt idx="1358">0.030749999999999996</cx:pt>
          <cx:pt idx="1359">0.0722</cx:pt>
          <cx:pt idx="1360">0.66310000000000002</cx:pt>
          <cx:pt idx="1361">0.072700000000000001</cx:pt>
          <cx:pt idx="1362">0.16070000000000001</cx:pt>
          <cx:pt idx="1363">0.41940000000000005</cx:pt>
          <cx:pt idx="1364">0.10840000000000001</cx:pt>
          <cx:pt idx="1365">0.058600000000000006</cx:pt>
          <cx:pt idx="1366">0.11280000000000001</cx:pt>
          <cx:pt idx="1367">0.52980000000000005</cx:pt>
          <cx:pt idx="1368">0.15620000000000001</cx:pt>
          <cx:pt idx="1369">0.28280000000000005</cx:pt>
          <cx:pt idx="1370">0.16450000000000001</cx:pt>
          <cx:pt idx="1371">0.20450000000000002</cx:pt>
          <cx:pt idx="1372">0.021500000000000002</cx:pt>
          <cx:pt idx="1373">0.82620000000000005</cx:pt>
          <cx:pt idx="1374">0.253</cx:pt>
          <cx:pt idx="1375">0.29880000000000001</cx:pt>
          <cx:pt idx="1376">0.037200000000000004</cx:pt>
          <cx:pt idx="1377">0.20800000000000002</cx:pt>
          <cx:pt idx="1378">0.438</cx:pt>
          <cx:pt idx="1379">0.010800000000000001</cx:pt>
          <cx:pt idx="1380">0.049800000000000004</cx:pt>
          <cx:pt idx="1381">0.42770000000000002</cx:pt>
          <cx:pt idx="1382">0.054100000000000002</cx:pt>
          <cx:pt idx="1383">0.054600000000000003</cx:pt>
          <cx:pt idx="1384">0.4204</cx:pt>
          <cx:pt idx="1385">0.1875</cx:pt>
          <cx:pt idx="1386">0.055700000000000006</cx:pt>
          <cx:pt idx="1387">0.59960000000000002</cx:pt>
          <cx:pt idx="1388">0.0269</cx:pt>
          <cx:pt idx="1389">0.59279999999999999</cx:pt>
          <cx:pt idx="1390">0.048800000000000003</cx:pt>
          <cx:pt idx="1391">0.31840000000000002</cx:pt>
          <cx:pt idx="1392">0.032300000000000002</cx:pt>
          <cx:pt idx="1393">0.56889999999999996</cx:pt>
          <cx:pt idx="1394">0.38819999999999999</cx:pt>
          <cx:pt idx="1395">0.59230000000000005</cx:pt>
          <cx:pt idx="1396">0.052200000000000003</cx:pt>
          <cx:pt idx="1397">0.25290000000000001</cx:pt>
          <cx:pt idx="1398">0.16800000000000001</cx:pt>
          <cx:pt idx="1399">0.055199999999999999</cx:pt>
          <cx:pt idx="1400">0.40429999999999999</cx:pt>
          <cx:pt idx="1401">0.28470000000000001</cx:pt>
          <cx:pt idx="1402">0.26469999999999999</cx:pt>
          <cx:pt idx="1403">0.40429999999999999</cx:pt>
          <cx:pt idx="1404">0.1958</cx:pt>
          <cx:pt idx="1405">0.12300000000000001</cx:pt>
          <cx:pt idx="1406">0.2026</cx:pt>
          <cx:pt idx="1407">0.27840000000000004</cx:pt>
          <cx:pt idx="1408">0.024</cx:pt>
          <cx:pt idx="1409">0.1767</cx:pt>
          <cx:pt idx="1410">0.45170000000000005</cx:pt>
          <cx:pt idx="1411">0.43070000000000003</cx:pt>
          <cx:pt idx="1412">0.087900000000000006</cx:pt>
          <cx:pt idx="1413">0.14399999999999999</cx:pt>
          <cx:pt idx="1414">0.1479</cx:pt>
          <cx:pt idx="1415">0.51800000000000002</cx:pt>
          <cx:pt idx="1416">0.029300000000000003</cx:pt>
          <cx:pt idx="1417">0.47849999999999998</cx:pt>
          <cx:pt idx="1418">0.25880000000000003</cx:pt>
          <cx:pt idx="1419">0.16500000000000001</cx:pt>
          <cx:pt idx="1420">0.046300000000000001</cx:pt>
          <cx:pt idx="1421">0.23830000000000001</cx:pt>
          <cx:pt idx="1422">0.043000000000000003</cx:pt>
          <cx:pt idx="1423">0.069400000000000003</cx:pt>
          <cx:pt idx="1424">0.25740000000000002</cx:pt>
          <cx:pt idx="1425">0.035200000000000002</cx:pt>
          <cx:pt idx="1426">0.44820000000000004</cx:pt>
          <cx:pt idx="1427">0.056599999999999998</cx:pt>
          <cx:pt idx="1428">0.0332</cx:pt>
          <cx:pt idx="1429">0.085900000000000004</cx:pt>
          <cx:pt idx="1430">0.017600000000000001</cx:pt>
          <cx:pt idx="1431">0.56000000000000005</cx:pt>
          <cx:pt idx="1432">0.16010000000000002</cx:pt>
          <cx:pt idx="1433">0.29100000000000004</cx:pt>
          <cx:pt idx="1434">0.1885</cx:pt>
          <cx:pt idx="1435">0.1426</cx:pt>
          <cx:pt idx="1436">0.24120000000000003</cx:pt>
          <cx:pt idx="1437">0.094300000000000009</cx:pt>
          <cx:pt idx="1438">0.74560000000000004</cx:pt>
          <cx:pt idx="1439">0.45700000000000002</cx:pt>
          <cx:pt idx="1440">0.29690000000000005</cx:pt>
          <cx:pt idx="1441">0.40970000000000006</cx:pt>
          <cx:pt idx="1442">1.2847</cx:pt>
          <cx:pt idx="1443">0.024900000000000002</cx:pt>
          <cx:pt idx="1444">0.42230000000000001</cx:pt>
          <cx:pt idx="1445">0.28320000000000001</cx:pt>
          <cx:pt idx="1446">0.059499999999999997</cx:pt>
          <cx:pt idx="1447">0.030800000000000001</cx:pt>
          <cx:pt idx="1448">0.54690000000000005</cx:pt>
          <cx:pt idx="1449">0.099099999999999994</cx:pt>
          <cx:pt idx="1450">0.29149999999999998</cx:pt>
          <cx:pt idx="1451">0.59760000000000002</cx:pt>
          <cx:pt idx="1452">0.096700000000000008</cx:pt>
          <cx:pt idx="1453">0.0147</cx:pt>
          <cx:pt idx="1454">0.3609</cx:pt>
          <cx:pt idx="1455">0.39210000000000006</cx:pt>
          <cx:pt idx="1456">0.084999999999999992</cx:pt>
          <cx:pt idx="1457">0.1225</cx:pt>
          <cx:pt idx="1458">0.22850000000000001</cx:pt>
          <cx:pt idx="1459">0.55659999999999998</cx:pt>
          <cx:pt idx="1460">0.36230000000000001</cx:pt>
          <cx:pt idx="1461">0.21729999999999999</cx:pt>
          <cx:pt idx="1462">0.3306</cx:pt>
          <cx:pt idx="1463">0.15179999999999999</cx:pt>
          <cx:pt idx="1464">0.021999999999999999</cx:pt>
          <cx:pt idx="1465">0.27930000000000005</cx:pt>
          <cx:pt idx="1466">0.034200000000000001</cx:pt>
          <cx:pt idx="1467">0.021999999999999999</cx:pt>
          <cx:pt idx="1468">0.80130000000000001</cx:pt>
          <cx:pt idx="1469">0.32080000000000003</cx:pt>
          <cx:pt idx="1470">0.4345</cx:pt>
          <cx:pt idx="1471">0.042000000000000003</cx:pt>
          <cx:pt idx="1472">0.032199999999999999</cx:pt>
          <cx:pt idx="1473">0.023900000000000001</cx:pt>
          <cx:pt idx="1474">0.1118</cx:pt>
          <cx:pt idx="1475">0.54059999999999997</cx:pt>
          <cx:pt idx="1476">0.11330000000000001</cx:pt>
          <cx:pt idx="1477">0.044500000000000005</cx:pt>
          <cx:pt idx="1478">0.1197</cx:pt>
          <cx:pt idx="1479">0.14550000000000002</cx:pt>
          <cx:pt idx="1480">0.21930000000000002</cx:pt>
          <cx:pt idx="1481">0.44820000000000004</cx:pt>
          <cx:pt idx="1482">0.28810000000000002</cx:pt>
          <cx:pt idx="1483">0.17779999999999999</cx:pt>
          <cx:pt idx="1484">0.0074000000000000003</cx:pt>
          <cx:pt idx="1485">0.38680000000000003</cx:pt>
          <cx:pt idx="1486">1.0498000000000001</cx:pt>
          <cx:pt idx="1487">0.1875</cx:pt>
          <cx:pt idx="1488">0.47610000000000002</cx:pt>
          <cx:pt idx="1489">0.17870000000000003</cx:pt>
          <cx:pt idx="1490">0.098100000000000007</cx:pt>
          <cx:pt idx="1491">0.28509999999999996</cx:pt>
          <cx:pt idx="1492">0.049800000000000004</cx:pt>
          <cx:pt idx="1493">0.49119999999999997</cx:pt>
          <cx:pt idx="1494">0.48780000000000001</cx:pt>
          <cx:pt idx="1495">0.089800000000000005</cx:pt>
          <cx:pt idx="1496">0.0361</cx:pt>
          <cx:pt idx="1497">0.35059999999999997</cx:pt>
          <cx:pt idx="1498">0.030300000000000001</cx:pt>
          <cx:pt idx="1499">0.40429999999999999</cx:pt>
          <cx:pt idx="1500">0.43410000000000004</cx:pt>
          <cx:pt idx="1501">0.090400000000000008</cx:pt>
          <cx:pt idx="1502">0.2964</cx:pt>
          <cx:pt idx="1503">0.15379999999999999</cx:pt>
          <cx:pt idx="1504">0.29250000000000004</cx:pt>
          <cx:pt idx="1505">0.2114</cx:pt>
          <cx:pt idx="1506">0.21290000000000001</cx:pt>
          <cx:pt idx="1507">0.26910000000000001</cx:pt>
          <cx:pt idx="1508">0.061500000000000006</cx:pt>
          <cx:pt idx="1509">0.1021</cx:pt>
          <cx:pt idx="1510">0.1822</cx:pt>
          <cx:pt idx="1511">0.28070000000000001</cx:pt>
          <cx:pt idx="1512">0.065500000000000003</cx:pt>
          <cx:pt idx="1513">0.2666</cx:pt>
          <cx:pt idx="1514">0.94580000000000009</cx:pt>
          <cx:pt idx="1515">0.24470000000000003</cx:pt>
          <cx:pt idx="1516">0.67579999999999996</cx:pt>
          <cx:pt idx="1517">0.33789999999999998</cx:pt>
          <cx:pt idx="1518">0.12410000000000002</cx:pt>
          <cx:pt idx="1519">0.085400000000000004</cx:pt>
          <cx:pt idx="1520">0.1333</cx:pt>
          <cx:pt idx="1521">0.21720000000000003</cx:pt>
          <cx:pt idx="1522">0.1396</cx:pt>
          <cx:pt idx="1523">0.075200000000000003</cx:pt>
          <cx:pt idx="1524">0.021000000000000001</cx:pt>
          <cx:pt idx="1525">0.029300000000000003</cx:pt>
          <cx:pt idx="1526">0.16210000000000002</cx:pt>
          <cx:pt idx="1527">0.062899999999999998</cx:pt>
          <cx:pt idx="1528">0.36620000000000003</cx:pt>
          <cx:pt idx="1529">0.074200000000000002</cx:pt>
          <cx:pt idx="1530">0.096700000000000008</cx:pt>
          <cx:pt idx="1531">0.2671</cx:pt>
          <cx:pt idx="1532">0.028800000000000003</cx:pt>
          <cx:pt idx="1533">0.502</cx:pt>
          <cx:pt idx="1534">0.057700000000000001</cx:pt>
          <cx:pt idx="1535">0.20599999999999999</cx:pt>
          <cx:pt idx="1536">0.72170000000000001</cx:pt>
          <cx:pt idx="1537">0.1988</cx:pt>
          <cx:pt idx="1538">0.11230000000000001</cx:pt>
          <cx:pt idx="1539">0.1431</cx:pt>
          <cx:pt idx="1540">0.18310000000000001</cx:pt>
          <cx:pt idx="1541">0.53910000000000002</cx:pt>
          <cx:pt idx="1542">0.10299999999999999</cx:pt>
          <cx:pt idx="1543">0.93500000000000005</cx:pt>
          <cx:pt idx="1544">0.27529999999999999</cx:pt>
          <cx:pt idx="1545">0.44390000000000002</cx:pt>
          <cx:pt idx="1546">0.039599999999999996</cx:pt>
          <cx:pt idx="1547">0.2974</cx:pt>
          <cx:pt idx="1548">0.88090000000000002</cx:pt>
          <cx:pt idx="1549">0.044500000000000005</cx:pt>
          <cx:pt idx="1550">0.81300000000000006</cx:pt>
          <cx:pt idx="1551">0.021000000000000001</cx:pt>
          <cx:pt idx="1552">0.33500000000000002</cx:pt>
          <cx:pt idx="1553">0.1333</cx:pt>
          <cx:pt idx="1554">0.045900000000000003</cx:pt>
          <cx:pt idx="1555">0.1772</cx:pt>
          <cx:pt idx="1556">0.79730000000000001</cx:pt>
          <cx:pt idx="1557">0.045400000000000003</cx:pt>
          <cx:pt idx="1558">0.876</cx:pt>
          <cx:pt idx="1559">0.16059999999999999</cx:pt>
          <cx:pt idx="1560">0.22310000000000002</cx:pt>
          <cx:pt idx="1561">0.14600000000000002</cx:pt>
          <cx:pt idx="1562">0.21780000000000002</cx:pt>
          <cx:pt idx="1563">0.077600000000000002</cx:pt>
          <cx:pt idx="1564">0.46870000000000001</cx:pt>
          <cx:pt idx="1565">0.41950000000000004</cx:pt>
          <cx:pt idx="1566">0.25190000000000001</cx:pt>
          <cx:pt idx="1567">1.1919</cx:pt>
          <cx:pt idx="1568">0.1113</cx:pt>
          <cx:pt idx="1569">0.092700000000000005</cx:pt>
          <cx:pt idx="1570">0.68999999999999995</cx:pt>
          <cx:pt idx="1571">0.24709999999999999</cx:pt>
          <cx:pt idx="1572">0.22509999999999999</cx:pt>
          <cx:pt idx="1573">0.67769999999999997</cx:pt>
          <cx:pt idx="1574">0.32280000000000003</cx:pt>
          <cx:pt idx="1575">0.034200000000000001</cx:pt>
          <cx:pt idx="1576">0.075700000000000003</cx:pt>
          <cx:pt idx="1577">0.35010000000000002</cx:pt>
          <cx:pt idx="1578">0.064000000000000001</cx:pt>
          <cx:pt idx="1579">0.5</cx:pt>
          <cx:pt idx="1580">0.21390000000000001</cx:pt>
          <cx:pt idx="1581">0.47999999999999998</cx:pt>
          <cx:pt idx="1582">0.43459999999999999</cx:pt>
          <cx:pt idx="1583">0.21680000000000002</cx:pt>
          <cx:pt idx="1584">0.21680000000000002</cx:pt>
          <cx:pt idx="1585">0.248</cx:pt>
          <cx:pt idx="1586">0.35450000000000004</cx:pt>
          <cx:pt idx="1587">0.1118</cx:pt>
          <cx:pt idx="1588">0.46479999999999999</cx:pt>
          <cx:pt idx="1589">0.96089999999999998</cx:pt>
          <cx:pt idx="1590">0.49760000000000004</cx:pt>
          <cx:pt idx="1591">0.3609</cx:pt>
          <cx:pt idx="1592">0.2535</cx:pt>
          <cx:pt idx="1593">0.049800000000000004</cx:pt>
          <cx:pt idx="1594">0.23050000000000001</cx:pt>
          <cx:pt idx="1595">0.0229</cx:pt>
          <cx:pt idx="1596">0.23290000000000002</cx:pt>
          <cx:pt idx="1597">0.39940000000000003</cx:pt>
          <cx:pt idx="1598">0.12739999999999999</cx:pt>
          <cx:pt idx="1599">0.83450000000000002</cx:pt>
          <cx:pt idx="1600">0.54730000000000001</cx:pt>
          <cx:pt idx="1601">0.43990000000000001</cx:pt>
          <cx:pt idx="1602">1.4633</cx:pt>
          <cx:pt idx="1603">0.40429999999999999</cx:pt>
          <cx:pt idx="1604">0.23780000000000001</cx:pt>
          <cx:pt idx="1605">0.18650000000000003</cx:pt>
          <cx:pt idx="1606">0.2407</cx:pt>
          <cx:pt idx="1607">0.1197</cx:pt>
          <cx:pt idx="1608">0.028800000000000003</cx:pt>
          <cx:pt idx="1609">0.1391</cx:pt>
          <cx:pt idx="1610">0.2422</cx:pt>
          <cx:pt idx="1611">0.32860000000000006</cx:pt>
          <cx:pt idx="1612">0.074200000000000002</cx:pt>
          <cx:pt idx="1613">0.47989999999999999</cx:pt>
          <cx:pt idx="1614">0.87550000000000006</cx:pt>
          <cx:pt idx="1615">0.5605</cx:pt>
          <cx:pt idx="1616">0.1328</cx:pt>
          <cx:pt idx="1617">0.23090000000000002</cx:pt>
          <cx:pt idx="1618">0.023400000000000001</cx:pt>
          <cx:pt idx="1619">0.68410000000000004</cx:pt>
          <cx:pt idx="1620">0.78320000000000001</cx:pt>
          <cx:pt idx="1621">0.21430000000000002</cx:pt>
          <cx:pt idx="1622">0.42970000000000003</cx:pt>
          <cx:pt idx="1623">0.10250000000000001</cx:pt>
          <cx:pt idx="1624">0.0654</cx:pt>
          <cx:pt idx="1625">0.052800000000000007</cx:pt>
          <cx:pt idx="1626">0.14070000000000002</cx:pt>
          <cx:pt idx="1627">0.25730000000000003</cx:pt>
          <cx:pt idx="1628">0.1694</cx:pt>
          <cx:pt idx="1629">0.074700000000000003</cx:pt>
          <cx:pt idx="1630">0.56150000000000011</cx:pt>
          <cx:pt idx="1631">0.11470000000000001</cx:pt>
          <cx:pt idx="1632">0.022499999999999999</cx:pt>
          <cx:pt idx="1633">0.33980000000000005</cx:pt>
          <cx:pt idx="1634">0.56200000000000006</cx:pt>
          <cx:pt idx="1635">0.23830000000000001</cx:pt>
          <cx:pt idx="1636">0.18310000000000001</cx:pt>
          <cx:pt idx="1637">0.4204</cx:pt>
          <cx:pt idx="1638">0.42970000000000003</cx:pt>
          <cx:pt idx="1639">0.5655</cx:pt>
          <cx:pt idx="1640">0.0088000000000000005</cx:pt>
          <cx:pt idx="1641">0.3584</cx:pt>
          <cx:pt idx="1642">0.37990000000000002</cx:pt>
          <cx:pt idx="1643">0.18020000000000003</cx:pt>
          <cx:pt idx="1644">0.48870000000000002</cx:pt>
          <cx:pt idx="1645">0.64750000000000008</cx:pt>
          <cx:pt idx="1646">0.27930000000000005</cx:pt>
          <cx:pt idx="1647">0.46240000000000003</cx:pt>
          <cx:pt idx="1648">0.39070000000000005</cx:pt>
          <cx:pt idx="1649">0.44719999999999999</cx:pt>
          <cx:pt idx="1650">0.33840000000000003</cx:pt>
          <cx:pt idx="1651">0.049800000000000004</cx:pt>
          <cx:pt idx="1652">0.35699999999999998</cx:pt>
          <cx:pt idx="1653">0.3901</cx:pt>
          <cx:pt idx="1654">0.86820000000000008</cx:pt>
          <cx:pt idx="1655">0.24760000000000004</cx:pt>
          <cx:pt idx="1656">0.36469999999999997</cx:pt>
          <cx:pt idx="1657">0.38570000000000004</cx:pt>
          <cx:pt idx="1658">0.62890000000000001</cx:pt>
          <cx:pt idx="1659">0.53069999999999995</cx:pt>
          <cx:pt idx="1660">0.22660000000000002</cx:pt>
          <cx:pt idx="1661">1.2354000000000001</cx:pt>
          <cx:pt idx="1662">0.053200000000000004</cx:pt>
          <cx:pt idx="1663">0.30720000000000003</cx:pt>
          <cx:pt idx="1664">0.34029999999999999</cx:pt>
          <cx:pt idx="1665">0.30080000000000001</cx:pt>
          <cx:pt idx="1666">0.23000000000000001</cx:pt>
          <cx:pt idx="1667">0.52680000000000005</cx:pt>
          <cx:pt idx="1668">0.093700000000000006</cx:pt>
          <cx:pt idx="1669">0.2437</cx:pt>
          <cx:pt idx="1670">0.1391</cx:pt>
          <cx:pt idx="1671">0.2485</cx:pt>
          <cx:pt idx="1672">0.1426</cx:pt>
          <cx:pt idx="1673">0.82430000000000003</cx:pt>
          <cx:pt idx="1674">0.22460000000000002</cx:pt>
          <cx:pt idx="1675">0.5625</cx:pt>
          <cx:pt idx="1676">0.36920000000000003</cx:pt>
          <cx:pt idx="1677">0.43309999999999998</cx:pt>
          <cx:pt idx="1678">0.25050000000000006</cx:pt>
          <cx:pt idx="1679">0.20949999999999999</cx:pt>
          <cx:pt idx="1680">0.27879999999999999</cx:pt>
          <cx:pt idx="1681">0.0654</cx:pt>
          <cx:pt idx="1682">0.1104</cx:pt>
          <cx:pt idx="1683">0.17430000000000001</cx:pt>
          <cx:pt idx="1684">0.034200000000000001</cx:pt>
          <cx:pt idx="1685">0.39890000000000003</cx:pt>
          <cx:pt idx="1686">0.40820000000000001</cx:pt>
          <cx:pt idx="1687">0.53220000000000001</cx:pt>
          <cx:pt idx="1688">0.67920000000000003</cx:pt>
          <cx:pt idx="1689">0.98190000000000011</cx:pt>
          <cx:pt idx="1690">1.1372000000000002</cx:pt>
          <cx:pt idx="1691">0.21780000000000002</cx:pt>
          <cx:pt idx="1692">0.55560000000000009</cx:pt>
          <cx:pt idx="1693">0.3276</cx:pt>
          <cx:pt idx="1694">0.90920000000000001</cx:pt>
          <cx:pt idx="1695">0.021000000000000001</cx:pt>
          <cx:pt idx="1696">0.3891</cx:pt>
          <cx:pt idx="1697">0.44140000000000001</cx:pt>
          <cx:pt idx="1698">0.49310000000000004</cx:pt>
          <cx:pt idx="1699">0.055199999999999999</cx:pt>
          <cx:pt idx="1700">0.52440000000000009</cx:pt>
          <cx:pt idx="1701">0.1182</cx:pt>
          <cx:pt idx="1702">0.30370000000000003</cx:pt>
          <cx:pt idx="1703">0.19620000000000001</cx:pt>
          <cx:pt idx="1704">1.0113000000000001</cx:pt>
          <cx:pt idx="1705">0.74120000000000008</cx:pt>
          <cx:pt idx="1706">0.42630000000000001</cx:pt>
          <cx:pt idx="1707">0.1875</cx:pt>
          <cx:pt idx="1708">0.26069999999999999</cx:pt>
          <cx:pt idx="1709">0.73240000000000005</cx:pt>
          <cx:pt idx="1710">0.25590000000000002</cx:pt>
          <cx:pt idx="1711">0.29880000000000001</cx:pt>
          <cx:pt idx="1712">0.48780000000000001</cx:pt>
          <cx:pt idx="1713">0.5776</cx:pt>
          <cx:pt idx="1714">0.58350000000000002</cx:pt>
          <cx:pt idx="1715">0.24410000000000004</cx:pt>
          <cx:pt idx="1716">0.30470000000000003</cx:pt>
          <cx:pt idx="1717">0.28370000000000001</cx:pt>
          <cx:pt idx="1718">0.54680000000000006</cx:pt>
          <cx:pt idx="1719">0.15240000000000001</cx:pt>
          <cx:pt idx="1720">0.33350000000000002</cx:pt>
          <cx:pt idx="1721">0.57030000000000003</cx:pt>
          <cx:pt idx="1722">0.17130000000000001</cx:pt>
          <cx:pt idx="1723">0.19240000000000002</cx:pt>
          <cx:pt idx="1724">0.2964</cx:pt>
          <cx:pt idx="1725">0.1235</cx:pt>
          <cx:pt idx="1726">0.1265</cx:pt>
          <cx:pt idx="1727">0.16070000000000001</cx:pt>
          <cx:pt idx="1728">0.1396</cx:pt>
          <cx:pt idx="1729">0.47310000000000002</cx:pt>
          <cx:pt idx="1730">0.77970000000000006</cx:pt>
          <cx:pt idx="1731">0.39950000000000002</cx:pt>
          <cx:pt idx="1732">0.5181</cx:pt>
          <cx:pt idx="1733">0.106</cx:pt>
          <cx:pt idx="1734">0.2056</cx:pt>
          <cx:pt idx="1735">0.28620000000000001</cx:pt>
          <cx:pt idx="1736">0.043400000000000001</cx:pt>
          <cx:pt idx="1737">0.39890000000000003</cx:pt>
          <cx:pt idx="1738">0.40289999999999998</cx:pt>
          <cx:pt idx="1739">0.43070000000000003</cx:pt>
          <cx:pt idx="1740">0.42480000000000001</cx:pt>
          <cx:pt idx="1741">0.87700000000000011</cx:pt>
          <cx:pt idx="1742">0.32720000000000005</cx:pt>
          <cx:pt idx="1743">0.43850000000000006</cx:pt>
          <cx:pt idx="1744">0.53180000000000005</cx:pt>
          <cx:pt idx="1745">0.41310000000000002</cx:pt>
          <cx:pt idx="1746">0.3291</cx:pt>
          <cx:pt idx="1747">0.57179999999999997</cx:pt>
          <cx:pt idx="1748">0.1118</cx:pt>
          <cx:pt idx="1749">0.40770000000000001</cx:pt>
          <cx:pt idx="1750">0.090800000000000006</cx:pt>
          <cx:pt idx="1751">0.048800000000000003</cx:pt>
          <cx:pt idx="1752">0.2823</cx:pt>
          <cx:pt idx="1753">0.56790000000000007</cx:pt>
          <cx:pt idx="1754">0.17480000000000001</cx:pt>
          <cx:pt idx="1755">0.27440000000000003</cx:pt>
          <cx:pt idx="1756">0.5171</cx:pt>
          <cx:pt idx="1757">0.23000000000000001</cx:pt>
          <cx:pt idx="1758">0.25440000000000002</cx:pt>
          <cx:pt idx="1759">0.67820000000000003</cx:pt>
          <cx:pt idx="1760">0.9073</cx:pt>
          <cx:pt idx="1761">0.44429999999999997</cx:pt>
          <cx:pt idx="1762">0.19970000000000002</cx:pt>
          <cx:pt idx="1763">0.20610000000000001</cx:pt>
          <cx:pt idx="1764">0.32370000000000004</cx:pt>
          <cx:pt idx="1765">0.59910000000000008</cx:pt>
          <cx:pt idx="1766">0.17280000000000001</cx:pt>
          <cx:pt idx="1767">0.37980000000000003</cx:pt>
          <cx:pt idx="1768">0.33840000000000003</cx:pt>
          <cx:pt idx="1769">0.66210000000000002</cx:pt>
          <cx:pt idx="1770">0.23100000000000001</cx:pt>
          <cx:pt idx="1771">0.5151</cx:pt>
          <cx:pt idx="1772">0.37409999999999999</cx:pt>
          <cx:pt idx="1773">0.54390000000000005</cx:pt>
          <cx:pt idx="1774">0.63280000000000003</cx:pt>
          <cx:pt idx="1775">0.21729999999999999</cx:pt>
          <cx:pt idx="1776">1.5918000000000001</cx:pt>
          <cx:pt idx="1777">0.13140000000000002</cx:pt>
          <cx:pt idx="1778">0.15190000000000001</cx:pt>
          <cx:pt idx="1779">0.063</cx:pt>
          <cx:pt idx="1780">0.31780000000000003</cx:pt>
          <cx:pt idx="1781">0.29930000000000001</cx:pt>
          <cx:pt idx="1782">0.38470000000000004</cx:pt>
          <cx:pt idx="1783">1.044</cx:pt>
          <cx:pt idx="1784">0.2324</cx:pt>
          <cx:pt idx="1785">0.32469999999999999</cx:pt>
          <cx:pt idx="1786">0.80320000000000003</cx:pt>
          <cx:pt idx="1787">0.37109999999999999</cx:pt>
          <cx:pt idx="1788">0.44880000000000003</cx:pt>
          <cx:pt idx="1789">1.1704000000000001</cx:pt>
          <cx:pt idx="1790">0.14940000000000001</cx:pt>
          <cx:pt idx="1791">0.043000000000000003</cx:pt>
          <cx:pt idx="1792">0.31690000000000002</cx:pt>
          <cx:pt idx="1793">0.095200000000000007</cx:pt>
          <cx:pt idx="1794">0.46380000000000005</cx:pt>
          <cx:pt idx="1795">0.58889999999999998</cx:pt>
          <cx:pt idx="1796">0.81590000000000007</cx:pt>
          <cx:pt idx="1797">0.25829999999999997</cx:pt>
          <cx:pt idx="1798">0.6089</cx:pt>
          <cx:pt idx="1799">0.5</cx:pt>
          <cx:pt idx="1800">0.099600000000000008</cx:pt>
          <cx:pt idx="1801">0.43109999999999998</cx:pt>
          <cx:pt idx="1802">0.25390000000000001</cx:pt>
          <cx:pt idx="1803">0.83000000000000007</cx:pt>
          <cx:pt idx="1804">0.125</cx:pt>
          <cx:pt idx="1805">0.12590000000000001</cx:pt>
          <cx:pt idx="1806">0.27930000000000005</cx:pt>
          <cx:pt idx="1807">0.2949</cx:pt>
          <cx:pt idx="1808">0.48530000000000006</cx:pt>
          <cx:pt idx="1809">0.48780000000000001</cx:pt>
          <cx:pt idx="1810">0.69279999999999997</cx:pt>
          <cx:pt idx="1811">0.059999999999999998</cx:pt>
          <cx:pt idx="1812">0.36480000000000001</cx:pt>
          <cx:pt idx="1813">0.77200000000000002</cx:pt>
          <cx:pt idx="1814">0.15379999999999999</cx:pt>
          <cx:pt idx="1815">0.41210000000000002</cx:pt>
          <cx:pt idx="1816">0.16550000000000001</cx:pt>
          <cx:pt idx="1817">0.2114</cx:pt>
          <cx:pt idx="1818">0.61080000000000012</cx:pt>
          <cx:pt idx="1819">0.3115</cx:pt>
          <cx:pt idx="1820">0.88580000000000003</cx:pt>
          <cx:pt idx="1821">0.5464</cx:pt>
          <cx:pt idx="1822">0.48630000000000001</cx:pt>
          <cx:pt idx="1823">0.23929999999999998</cx:pt>
          <cx:pt idx="1824">0.1885</cx:pt>
          <cx:pt idx="1825">0.57950000000000002</cx:pt>
          <cx:pt idx="1826">0.56540000000000001</cx:pt>
          <cx:pt idx="1827">0.91600000000000004</cx:pt>
          <cx:pt idx="1828">0.28710000000000002</cx:pt>
          <cx:pt idx="1829">0.24460000000000001</cx:pt>
          <cx:pt idx="1830">0.16020000000000001</cx:pt>
          <cx:pt idx="1831">0.047400000000000005</cx:pt>
          <cx:pt idx="1832">0.0533</cx:pt>
          <cx:pt idx="1833">0.89110000000000011</cx:pt>
          <cx:pt idx="1834">0.2646</cx:pt>
          <cx:pt idx="1835">0.7016</cx:pt>
          <cx:pt idx="1836">0.031300000000000001</cx:pt>
          <cx:pt idx="1837">0.064399999999999999</cx:pt>
          <cx:pt idx="1838">0.13869999999999999</cx:pt>
          <cx:pt idx="1839">0.69530000000000003</cx:pt>
          <cx:pt idx="1840">0.47599999999999998</cx:pt>
          <cx:pt idx="1841">0.63819999999999999</cx:pt>
          <cx:pt idx="1842">0.55030000000000012</cx:pt>
          <cx:pt idx="1843">0.044400000000000002</cx:pt>
          <cx:pt idx="1844">0.38770000000000004</cx:pt>
          <cx:pt idx="1845">0.21630000000000002</cx:pt>
          <cx:pt idx="1846">0.10940000000000001</cx:pt>
          <cx:pt idx="1847">0.2974</cx:pt>
          <cx:pt idx="1848">0.21920000000000001</cx:pt>
          <cx:pt idx="1849">0.086400000000000005</cx:pt>
          <cx:pt idx="1850">0.068900000000000003</cx:pt>
          <cx:pt idx="1851">1.0928</cx:pt>
          <cx:pt idx="1852">0.17240000000000003</cx:pt>
          <cx:pt idx="1853">0.45660000000000001</cx:pt>
          <cx:pt idx="1854">0.35699999999999998</cx:pt>
          <cx:pt idx="1855">0.53659999999999997</cx:pt>
          <cx:pt idx="1856">0.47170000000000006</cx:pt>
          <cx:pt idx="1857">0.57569999999999999</cx:pt>
          <cx:pt idx="1858">0.49170000000000003</cx:pt>
          <cx:pt idx="1859">0.374</cx:pt>
          <cx:pt idx="1860">0.28470000000000001</cx:pt>
          <cx:pt idx="1861">0.20849999999999999</cx:pt>
          <cx:pt idx="1862">0.25050000000000006</cx:pt>
          <cx:pt idx="1863">0.28760000000000002</cx:pt>
          <cx:pt idx="1864">0.24120000000000003</cx:pt>
          <cx:pt idx="1865">0.66600000000000004</cx:pt>
          <cx:pt idx="1866">0.55230000000000001</cx:pt>
          <cx:pt idx="1867">0.30320000000000003</cx:pt>
          <cx:pt idx="1868">0.44390000000000002</cx:pt>
          <cx:pt idx="1869">1.0376000000000001</cx:pt>
          <cx:pt idx="1870">1.0083</cx:pt>
          <cx:pt idx="1871">0.44530000000000003</cx:pt>
          <cx:pt idx="1872">0.84910000000000008</cx:pt>
          <cx:pt idx="1873">0.32029999999999997</cx:pt>
          <cx:pt idx="1874">0.052800000000000007</cx:pt>
          <cx:pt idx="1875">0.50980000000000003</cx:pt>
          <cx:pt idx="1876">0.44730000000000003</cx:pt>
          <cx:pt idx="1877">0.085900000000000004</cx:pt>
          <cx:pt idx="1878">0.4199</cx:pt>
          <cx:pt idx="1879">0.087900000000000006</cx:pt>
          <cx:pt idx="1880">0.64260000000000006</cx:pt>
          <cx:pt idx="1881">0.1333</cx:pt>
          <cx:pt idx="1882">0.29389999999999999</cx:pt>
          <cx:pt idx="1883">0.16600000000000001</cx:pt>
          <cx:pt idx="1884">0.75929999999999997</cx:pt>
          <cx:pt idx="1885">0.3281</cx:pt>
          <cx:pt idx="1886">0.35210000000000002</cx:pt>
          <cx:pt idx="1887">0.71240000000000003</cx:pt>
          <cx:pt idx="1888">0.10010000000000001</cx:pt>
          <cx:pt idx="1889">0.99760000000000004</cx:pt>
          <cx:pt idx="1890">0.33200000000000002</cx:pt>
          <cx:pt idx="1891">0.46540000000000004</cx:pt>
          <cx:pt idx="1892">0.15580000000000002</cx:pt>
          <cx:pt idx="1893">0.36420000000000002</cx:pt>
          <cx:pt idx="1894">0.66169999999999995</cx:pt>
          <cx:pt idx="1895">1.6186</cx:pt>
          <cx:pt idx="1896">0.38379999999999997</cx:pt>
          <cx:pt idx="1897">0.25919999999999999</cx:pt>
          <cx:pt idx="1898">0.33300000000000002</cx:pt>
          <cx:pt idx="1899">0.36280000000000001</cx:pt>
          <cx:pt idx="1900">0.73830000000000007</cx:pt>
          <cx:pt idx="1901">0.42330000000000001</cx:pt>
          <cx:pt idx="1902">0.66889999999999994</cx:pt>
          <cx:pt idx="1903">0.31250000000000006</cx:pt>
          <cx:pt idx="1904">0.075600000000000001</cx:pt>
          <cx:pt idx="1905">0.043500000000000004</cx:pt>
          <cx:pt idx="1906">0.1734</cx:pt>
          <cx:pt idx="1907">0.10450000000000001</cx:pt>
          <cx:pt idx="1908">0.5122000000000001</cx:pt>
          <cx:pt idx="1909">0.59470000000000001</cx:pt>
          <cx:pt idx="1910">0.30470000000000003</cx:pt>
          <cx:pt idx="1911">0.23690000000000003</cx:pt>
          <cx:pt idx="1912">0.083500000000000005</cx:pt>
          <cx:pt idx="1913">0.1235</cx:pt>
          <cx:pt idx="1914">0.43309999999999998</cx:pt>
          <cx:pt idx="1915">0.22259999999999999</cx:pt>
          <cx:pt idx="1916">0.1875</cx:pt>
          <cx:pt idx="1917">1.4961</cx:pt>
          <cx:pt idx="1918">0.44090000000000001</cx:pt>
          <cx:pt idx="1919">0.5605</cx:pt>
          <cx:pt idx="1920">0.3896</cx:pt>
          <cx:pt idx="1921">0.41310000000000002</cx:pt>
          <cx:pt idx="1922">0.85600000000000009</cx:pt>
          <cx:pt idx="1923">0.66700000000000004</cx:pt>
          <cx:pt idx="1924">0.90670000000000006</cx:pt>
          <cx:pt idx="1925">0.20849999999999999</cx:pt>
          <cx:pt idx="1926">0.54980000000000007</cx:pt>
          <cx:pt idx="1927">0.6089</cx:pt>
          <cx:pt idx="1928">0.65180000000000005</cx:pt>
          <cx:pt idx="1929">0.43270000000000003</cx:pt>
          <cx:pt idx="1930">0.1109</cx:pt>
          <cx:pt idx="1931">0.63570000000000004</cx:pt>
          <cx:pt idx="1932">0.2324</cx:pt>
          <cx:pt idx="1933">0.99560000000000004</cx:pt>
          <cx:pt idx="1934">0.24359999999999998</cx:pt>
          <cx:pt idx="1935">0.10690000000000001</cx:pt>
          <cx:pt idx="1936">0.59860000000000002</cx:pt>
          <cx:pt idx="1937">0.1353</cx:pt>
          <cx:pt idx="1938">0.21340000000000001</cx:pt>
          <cx:pt idx="1939">0.076600000000000001</cx:pt>
          <cx:pt idx="1940">0.36080000000000001</cx:pt>
          <cx:pt idx="1941">0.18310000000000001</cx:pt>
          <cx:pt idx="1942">0.34040000000000004</cx:pt>
          <cx:pt idx="1943">1.2953999999999999</cx:pt>
          <cx:pt idx="1944">0.39650000000000002</cx:pt>
          <cx:pt idx="1945">0.045900000000000003</cx:pt>
          <cx:pt idx="1946">0.16400000000000001</cx:pt>
          <cx:pt idx="1947">0.58489999999999998</cx:pt>
          <cx:pt idx="1948">0.62160000000000004</cx:pt>
          <cx:pt idx="1949">0.20500000000000002</cx:pt>
          <cx:pt idx="1950">0.55669999999999997</cx:pt>
          <cx:pt idx="1951">0.61080000000000012</cx:pt>
          <cx:pt idx="1952">0.22950000000000001</cx:pt>
          <cx:pt idx="1953">0.17430000000000001</cx:pt>
          <cx:pt idx="1954">0.4531</cx:pt>
          <cx:pt idx="1955">0.49020000000000002</cx:pt>
          <cx:pt idx="1956">0.066400000000000001</cx:pt>
          <cx:pt idx="1957">0.21479999999999999</cx:pt>
          <cx:pt idx="1958">0.20849999999999999</cx:pt>
          <cx:pt idx="1959">0.14800000000000002</cx:pt>
          <cx:pt idx="1960">0.72610000000000008</cx:pt>
          <cx:pt idx="1961">0.32469999999999999</cx:pt>
          <cx:pt idx="1962">0.1338</cx:pt>
          <cx:pt idx="1963">0.30320000000000003</cx:pt>
          <cx:pt idx="1964">0.37150000000000005</cx:pt>
          <cx:pt idx="1965">0.42770000000000002</cx:pt>
          <cx:pt idx="1966">0.35010000000000002</cx:pt>
          <cx:pt idx="1967">0.4677</cx:pt>
          <cx:pt idx="1968">0.88430000000000009</cx:pt>
          <cx:pt idx="1969">0.70999999999999996</cx:pt>
          <cx:pt idx="1970">0.248</cx:pt>
          <cx:pt idx="1971">0.35400000000000004</cx:pt>
          <cx:pt idx="1972">0.41609999999999997</cx:pt>
          <cx:pt idx="1973">0.3584</cx:pt>
          <cx:pt idx="1974">0.51900000000000002</cx:pt>
          <cx:pt idx="1975">0.51030000000000009</cx:pt>
          <cx:pt idx="1976">0.18310000000000001</cx:pt>
          <cx:pt idx="1977">0.3281</cx:pt>
          <cx:pt idx="1978">0.37890000000000001</cx:pt>
          <cx:pt idx="1979">0.23040000000000002</cx:pt>
          <cx:pt idx="1980">0.42480000000000001</cx:pt>
          <cx:pt idx="1981">0.64550000000000007</cx:pt>
          <cx:pt idx="1982">0.81440000000000001</cx:pt>
          <cx:pt idx="1983">0.36230000000000001</cx:pt>
          <cx:pt idx="1984">0.44480000000000003</cx:pt>
          <cx:pt idx="1985">0.128</cx:pt>
          <cx:pt idx="1986">0.45950000000000002</cx:pt>
          <cx:pt idx="1987">0.030200000000000001</cx:pt>
          <cx:pt idx="1988">0.18460000000000001</cx:pt>
          <cx:pt idx="1989">0.45170000000000005</cx:pt>
          <cx:pt idx="1990">0.96200000000000008</cx:pt>
          <cx:pt idx="1991">0.21250000000000002</cx:pt>
          <cx:pt idx="1992">0.11230000000000001</cx:pt>
          <cx:pt idx="1993">0.43510000000000004</cx:pt>
          <cx:pt idx="1994">0.25629999999999997</cx:pt>
          <cx:pt idx="1995">0.64059999999999995</cx:pt>
          <cx:pt idx="1996">0.55120000000000002</cx:pt>
          <cx:pt idx="1997">0.28170000000000001</cx:pt>
          <cx:pt idx="1998">0.14550000000000002</cx:pt>
          <cx:pt idx="1999">0.3931</cx:pt>
          <cx:pt idx="2000">1.3110000000000002</cx:pt>
          <cx:pt idx="2001">0.37890000000000001</cx:pt>
          <cx:pt idx="2002">0.3276</cx:pt>
          <cx:pt idx="2003">0.75680000000000003</cx:pt>
          <cx:pt idx="2004">0.54110000000000003</cx:pt>
          <cx:pt idx="2005">0.77100000000000002</cx:pt>
          <cx:pt idx="2006">0.89060000000000006</cx:pt>
          <cx:pt idx="2007">0.79830000000000012</cx:pt>
          <cx:pt idx="2008">0.2485</cx:pt>
          <cx:pt idx="2009">0.093200000000000005</cx:pt>
          <cx:pt idx="2010">0.033700000000000001</cx:pt>
          <cx:pt idx="2011">0.2099</cx:pt>
          <cx:pt idx="2012">0.86030000000000006</cx:pt>
          <cx:pt idx="2013">0.2656</cx:pt>
          <cx:pt idx="2014">0.2515</cx:pt>
          <cx:pt idx="2015">0.88530000000000009</cx:pt>
          <cx:pt idx="2016">0.76370000000000005</cx:pt>
          <cx:pt idx="2017">0.37840000000000001</cx:pt>
          <cx:pt idx="2018">0.091800000000000007</cx:pt>
          <cx:pt idx="2019">0.64500000000000002</cx:pt>
          <cx:pt idx="2020">0.20370000000000002</cx:pt>
          <cx:pt idx="2021">0.71140000000000003</cx:pt>
          <cx:pt idx="2022">0.57130000000000003</cx:pt>
          <cx:pt idx="2023">0.40139999999999998</cx:pt>
          <cx:pt idx="2024">0.79149999999999998</cx:pt>
          <cx:pt idx="2025">0.47859999999999997</cx:pt>
          <cx:pt idx="2026">0.40429999999999999</cx:pt>
          <cx:pt idx="2027">0.76850000000000007</cx:pt>
          <cx:pt idx="2028">0.81830000000000003</cx:pt>
          <cx:pt idx="2029">0.3735</cx:pt>
          <cx:pt idx="2030">0.4521</cx:pt>
          <cx:pt idx="2031">0.23730000000000001</cx:pt>
          <cx:pt idx="2032">0.21870000000000001</cx:pt>
          <cx:pt idx="2033">0.70760000000000001</cx:pt>
          <cx:pt idx="2034">0.25979999999999998</cx:pt>
          <cx:pt idx="2035">0.084500000000000006</cx:pt>
          <cx:pt idx="2036">0.35600000000000004</cx:pt>
          <cx:pt idx="2037">0.11720000000000001</cx:pt>
          <cx:pt idx="2038">0.12160000000000001</cx:pt>
          <cx:pt idx="2039">0.65000000000000002</cx:pt>
          <cx:pt idx="2040">0.80910000000000004</cx:pt>
          <cx:pt idx="2041">0.43410000000000004</cx:pt>
          <cx:pt idx="2042">0.27879999999999999</cx:pt>
          <cx:pt idx="2043">0.434</cx:pt>
          <cx:pt idx="2044">0.81300000000000006</cx:pt>
          <cx:pt idx="2045">0.21579999999999999</cx:pt>
          <cx:pt idx="2046">0.46040000000000003</cx:pt>
          <cx:pt idx="2047">0.81109999999999993</cx:pt>
          <cx:pt idx="2048">0.73140000000000005</cx:pt>
          <cx:pt idx="2049">0.047800000000000002</cx:pt>
          <cx:pt idx="2050">0.60640000000000005</cx:pt>
          <cx:pt idx="2051">0.1396</cx:pt>
          <cx:pt idx="2052">0.30130000000000001</cx:pt>
          <cx:pt idx="2053">0.85099999999999998</cx:pt>
          <cx:pt idx="2054">1.1314000000000002</cx:pt>
          <cx:pt idx="2055">0.60260000000000002</cx:pt>
          <cx:pt idx="2056">0.89449999999999996</cx:pt>
          <cx:pt idx="2057">0.42290000000000005</cx:pt>
          <cx:pt idx="2058">0.63910000000000011</cx:pt>
          <cx:pt idx="2059">0.48630000000000001</cx:pt>
          <cx:pt idx="2060">0.27150000000000002</cx:pt>
          <cx:pt idx="2061">0.35600000000000004</cx:pt>
          <cx:pt idx="2062">0.10349999999999999</cx:pt>
          <cx:pt idx="2063">0.5171</cx:pt>
          <cx:pt idx="2064">0.9204</cx:pt>
          <cx:pt idx="2065">0.11520000000000001</cx:pt>
          <cx:pt idx="2066">0.16159999999999999</cx:pt>
          <cx:pt idx="2067">0.55420000000000003</cx:pt>
          <cx:pt idx="2068">0.091800000000000007</cx:pt>
          <cx:pt idx="2069">0.54390000000000005</cx:pt>
          <cx:pt idx="2070">0.085400000000000004</cx:pt>
          <cx:pt idx="2071">0.27340000000000003</cx:pt>
          <cx:pt idx="2072">0.58489999999999998</cx:pt>
          <cx:pt idx="2073">0.21340000000000001</cx:pt>
          <cx:pt idx="2074">0.79730000000000001</cx:pt>
          <cx:pt idx="2075">0.10450000000000001</cx:pt>
          <cx:pt idx="2076">0.61430000000000007</cx:pt>
          <cx:pt idx="2077">0.33100000000000002</cx:pt>
          <cx:pt idx="2078">0.58400000000000007</cx:pt>
          <cx:pt idx="2079">0.029300000000000003</cx:pt>
          <cx:pt idx="2080">0.15820000000000001</cx:pt>
          <cx:pt idx="2081">0.33490000000000003</cx:pt>
          <cx:pt idx="2082">0.79000000000000004</cx:pt>
          <cx:pt idx="2083">0.3931</cx:pt>
          <cx:pt idx="2084">0.1421</cx:pt>
          <cx:pt idx="2085">0.42770000000000002</cx:pt>
          <cx:pt idx="2086">0.098600000000000007</cx:pt>
          <cx:pt idx="2087">0.5303000000000001</cx:pt>
          <cx:pt idx="2088">0.20610000000000001</cx:pt>
          <cx:pt idx="2089">0.37010000000000004</cx:pt>
          <cx:pt idx="2090">0.86770000000000003</cx:pt>
          <cx:pt idx="2091">0.21190000000000003</cx:pt>
          <cx:pt idx="2092">0.90380000000000005</cx:pt>
          <cx:pt idx="2093">0.37259999999999999</cx:pt>
          <cx:pt idx="2094">0.1275</cx:pt>
          <cx:pt idx="2095">0.28810000000000002</cx:pt>
          <cx:pt idx="2096">0.1363</cx:pt>
          <cx:pt idx="2097">0.50580000000000003</cx:pt>
          <cx:pt idx="2098">0.32179999999999997</cx:pt>
          <cx:pt idx="2099">0.70800000000000007</cx:pt>
          <cx:pt idx="2100">0.47260000000000002</cx:pt>
          <cx:pt idx="2101">0.039500000000000007</cx:pt>
          <cx:pt idx="2102">0.090300000000000005</cx:pt>
          <cx:pt idx="2103">0.14110000000000003</cx:pt>
          <cx:pt idx="2104">0.35300000000000004</cx:pt>
          <cx:pt idx="2105">0.72270000000000001</cx:pt>
          <cx:pt idx="2106">0.2036</cx:pt>
          <cx:pt idx="2107">0.15720000000000001</cx:pt>
          <cx:pt idx="2108">0.98829999999999996</cx:pt>
          <cx:pt idx="2109">0.1221</cx:pt>
          <cx:pt idx="2110">0.99170000000000003</cx:pt>
          <cx:pt idx="2111">0.34480000000000005</cx:pt>
          <cx:pt idx="2112">0.56000000000000005</cx:pt>
          <cx:pt idx="2113">0.4375</cx:pt>
          <cx:pt idx="2114">0.624</cx:pt>
          <cx:pt idx="2115">0.36380000000000001</cx:pt>
          <cx:pt idx="2116">0.0562</cx:pt>
          <cx:pt idx="2117">1.0215000000000001</cx:pt>
          <cx:pt idx="2118">0.44869999999999999</cx:pt>
          <cx:pt idx="2119">0.8901</cx:pt>
          <cx:pt idx="2120">0.48979999999999996</cx:pt>
          <cx:pt idx="2121">0.62260000000000004</cx:pt>
          <cx:pt idx="2122">0.26179999999999998</cx:pt>
          <cx:pt idx="2123">0.55130000000000001</cx:pt>
          <cx:pt idx="2124">0.1973</cx:pt>
          <cx:pt idx="2125">0.028299999999999999</cx:pt>
          <cx:pt idx="2126">0.26950000000000002</cx:pt>
          <cx:pt idx="2127">0.40470000000000006</cx:pt>
          <cx:pt idx="2128">0.374</cx:pt>
          <cx:pt idx="2129">0.51030000000000009</cx:pt>
          <cx:pt idx="2130">0.40090000000000003</cx:pt>
          <cx:pt idx="2131">0.82320000000000004</cx:pt>
          <cx:pt idx="2132">0.46240000000000003</cx:pt>
          <cx:pt idx="2133">0.66840000000000011</cx:pt>
          <cx:pt idx="2134">0.36620000000000003</cx:pt>
          <cx:pt idx="2135">0.15429999999999999</cx:pt>
          <cx:pt idx="2136">0.32230000000000003</cx:pt>
          <cx:pt idx="2137">0.40820000000000001</cx:pt>
          <cx:pt idx="2138">0.19289999999999999</cx:pt>
          <cx:pt idx="2139">0.47900000000000004</cx:pt>
          <cx:pt idx="2140">0.248</cx:pt>
          <cx:pt idx="2141">0.44530000000000003</cx:pt>
          <cx:pt idx="2142">0.89500000000000002</cx:pt>
          <cx:pt idx="2143">0.21099999999999999</cx:pt>
          <cx:pt idx="2144">0.44340000000000002</cx:pt>
          <cx:pt idx="2145">1.1709000000000001</cx:pt>
          <cx:pt idx="2146">0.45800000000000002</cx:pt>
          <cx:pt idx="2147">0.27440000000000003</cx:pt>
          <cx:pt idx="2148">0.23440000000000003</cx:pt>
          <cx:pt idx="2149">0.61030000000000006</cx:pt>
          <cx:pt idx="2150">0.89600000000000002</cx:pt>
          <cx:pt idx="2151">0.090800000000000006</cx:pt>
          <cx:pt idx="2152">0.45170000000000005</cx:pt>
          <cx:pt idx="2153">0.5645</cx:pt>
          <cx:pt idx="2154">0.125</cx:pt>
          <cx:pt idx="2155">0.38190000000000002</cx:pt>
          <cx:pt idx="2156">0.72070000000000012</cx:pt>
          <cx:pt idx="2157">0.38819999999999999</cx:pt>
          <cx:pt idx="2158">0.42580000000000001</cx:pt>
          <cx:pt idx="2159">0.71679999999999999</cx:pt>
          <cx:pt idx="2160">0.61670000000000003</cx:pt>
          <cx:pt idx="2161">1.1659999999999999</cx:pt>
          <cx:pt idx="2162">0.41020000000000001</cx:pt>
          <cx:pt idx="2163">0.79890000000000005</cx:pt>
          <cx:pt idx="2164">0.28509999999999996</cx:pt>
          <cx:pt idx="2165">0.11080000000000001</cx:pt>
          <cx:pt idx="2166">0.33250000000000002</cx:pt>
          <cx:pt idx="2167">0.84130000000000005</cx:pt>
          <cx:pt idx="2168">0.93410000000000004</cx:pt>
          <cx:pt idx="2169">0.59040000000000004</cx:pt>
          <cx:pt idx="2170">0.82710000000000006</cx:pt>
          <cx:pt idx="2171">0.61670000000000003</cx:pt>
          <cx:pt idx="2172">0.70500000000000007</cx:pt>
          <cx:pt idx="2173">0.15670000000000001</cx:pt>
          <cx:pt idx="2174">0.52050000000000007</cx:pt>
          <cx:pt idx="2175">0.34520000000000001</cx:pt>
          <cx:pt idx="2176">0.53320000000000001</cx:pt>
          <cx:pt idx="2177">0.19390000000000002</cx:pt>
          <cx:pt idx="2178">0.1074</cx:pt>
          <cx:pt idx="2179">0.54100000000000004</cx:pt>
          <cx:pt idx="2180">0.27150000000000002</cx:pt>
          <cx:pt idx="2181">1.3135000000000001</cx:pt>
          <cx:pt idx="2182">0.50690000000000002</cx:pt>
          <cx:pt idx="2183">0.082500000000000004</cx:pt>
          <cx:pt idx="2184">0.22460000000000002</cx:pt>
          <cx:pt idx="2185">0.95650000000000013</cx:pt>
          <cx:pt idx="2186">0.25730000000000003</cx:pt>
          <cx:pt idx="2187">0.47370000000000001</cx:pt>
          <cx:pt idx="2188">0.1807</cx:pt>
          <cx:pt idx="2189">0.5655</cx:pt>
          <cx:pt idx="2190">0.16020000000000001</cx:pt>
          <cx:pt idx="2191">0.19140000000000001</cx:pt>
          <cx:pt idx="2192">0.52690000000000003</cx:pt>
          <cx:pt idx="2193">0.5</cx:pt>
          <cx:pt idx="2194">0.19140000000000001</cx:pt>
          <cx:pt idx="2195">0.44580000000000003</cx:pt>
          <cx:pt idx="2196">0.2407</cx:pt>
          <cx:pt idx="2197">0.18650000000000003</cx:pt>
          <cx:pt idx="2198">0.52789999999999992</cx:pt>
          <cx:pt idx="2199">0.76660000000000006</cx:pt>
          <cx:pt idx="2200">0.20599999999999999</cx:pt>
          <cx:pt idx="2201">0.30269999999999997</cx:pt>
          <cx:pt idx="2202">0.087800000000000003</cx:pt>
          <cx:pt idx="2203">0.39120000000000005</cx:pt>
          <cx:pt idx="2204">0.15480000000000002</cx:pt>
          <cx:pt idx="2205">0.32040000000000002</cx:pt>
          <cx:pt idx="2206">0.033700000000000001</cx:pt>
          <cx:pt idx="2207">0.27979999999999999</cx:pt>
          <cx:pt idx="2208">0.22170000000000001</cx:pt>
          <cx:pt idx="2209">0.94140000000000001</cx:pt>
          <cx:pt idx="2210">0.031699999999999999</cx:pt>
          <cx:pt idx="2211">0.52980000000000005</cx:pt>
          <cx:pt idx="2212">0.96340000000000003</cx:pt>
          <cx:pt idx="2213">0.85840000000000005</cx:pt>
          <cx:pt idx="2214">0.47560000000000002</cx:pt>
          <cx:pt idx="2215">0.34429999999999999</cx:pt>
          <cx:pt idx="2216">0.49510000000000004</cx:pt>
          <cx:pt idx="2217">0.0097999999999999997</cx:pt>
          <cx:pt idx="2218">0.8096000000000001</cx:pt>
          <cx:pt idx="2219">0.71140000000000003</cx:pt>
          <cx:pt idx="2220">0.17960000000000001</cx:pt>
          <cx:pt idx="2221">0.31690000000000002</cx:pt>
          <cx:pt idx="2222">0.29050000000000004</cx:pt>
          <cx:pt idx="2223">0.48139999999999999</cx:pt>
          <cx:pt idx="2224">0.56100000000000005</cx:pt>
          <cx:pt idx="2225">0.63239999999999996</cx:pt>
          <cx:pt idx="2226">0.2452</cx:pt>
          <cx:pt idx="2227">0.60790000000000011</cx:pt>
          <cx:pt idx="2228">0.9829</cx:pt>
          <cx:pt idx="2229">0.30269999999999997</cx:pt>
          <cx:pt idx="2230">0.28520000000000001</cx:pt>
          <cx:pt idx="2231">0.23630000000000001</cx:pt>
          <cx:pt idx="2232">0.77049999999999996</cx:pt>
          <cx:pt idx="2233">0.75929999999999997</cx:pt>
          <cx:pt idx="2234">0.20310000000000003</cx:pt>
          <cx:pt idx="2235">0.47610000000000002</cx:pt>
          <cx:pt idx="2236">0.26960000000000001</cx:pt>
          <cx:pt idx="2237">0.53520000000000001</cx:pt>
          <cx:pt idx="2238">0.40720000000000001</cx:pt>
          <cx:pt idx="2239">0.32619999999999999</cx:pt>
          <cx:pt idx="2240">0.55130000000000001</cx:pt>
          <cx:pt idx="2241">1.0855000000000001</cx:pt>
          <cx:pt idx="2242">0.69140000000000001</cx:pt>
          <cx:pt idx="2243">0.61380000000000001</cx:pt>
          <cx:pt idx="2244">0.22120000000000001</cx:pt>
          <cx:pt idx="2245">0.52150000000000007</cx:pt>
          <cx:pt idx="2246">0.22160000000000002</cx:pt>
          <cx:pt idx="2247">0.2964</cx:pt>
          <cx:pt idx="2248">0.2949</cx:pt>
          <cx:pt idx="2249">0.42330000000000001</cx:pt>
          <cx:pt idx="2250">0.2387</cx:pt>
          <cx:pt idx="2251">0.35110000000000002</cx:pt>
          <cx:pt idx="2252">0.38519999999999999</cx:pt>
          <cx:pt idx="2253">0.22560000000000002</cx:pt>
          <cx:pt idx="2254">0.084900000000000003</cx:pt>
          <cx:pt idx="2255">0.087900000000000006</cx:pt>
          <cx:pt idx="2256">0.59870000000000001</cx:pt>
          <cx:pt idx="2257">0.23929999999999998</cx:pt>
          <cx:pt idx="2258">0.55560000000000009</cx:pt>
          <cx:pt idx="2259">0.40530000000000005</cx:pt>
          <cx:pt idx="2260">0.98630000000000007</cx:pt>
          <cx:pt idx="2261">0.15230000000000002</cx:pt>
          <cx:pt idx="2262">0.84570000000000001</cx:pt>
          <cx:pt idx="2263">0.34970000000000001</cx:pt>
          <cx:pt idx="2264">0.31059999999999999</cx:pt>
          <cx:pt idx="2265">0.37840000000000001</cx:pt>
          <cx:pt idx="2266">0.22460000000000002</cx:pt>
          <cx:pt idx="2267">0.68610000000000004</cx:pt>
          <cx:pt idx="2268">0.39450000000000002</cx:pt>
          <cx:pt idx="2269">0.22020000000000001</cx:pt>
          <cx:pt idx="2270">0.10010000000000001</cx:pt>
          <cx:pt idx="2271">0.31390000000000001</cx:pt>
          <cx:pt idx="2272">0.25780000000000003</cx:pt>
          <cx:pt idx="2273">0.48730000000000001</cx:pt>
          <cx:pt idx="2274">0.059499999999999997</cx:pt>
          <cx:pt idx="2275">0.5806</cx:pt>
          <cx:pt idx="2276">0.73639999999999994</cx:pt>
          <cx:pt idx="2277">0.22410000000000002</cx:pt>
          <cx:pt idx="2278">0.1109</cx:pt>
          <cx:pt idx="2279">0.10940000000000001</cx:pt>
          <cx:pt idx="2280">0.1875</cx:pt>
          <cx:pt idx="2281">0.42530000000000001</cx:pt>
          <cx:pt idx="2282">0.44630000000000003</cx:pt>
          <cx:pt idx="2283">0.2349</cx:pt>
          <cx:pt idx="2284">0.6885</cx:pt>
          <cx:pt idx="2285">0.64990000000000003</cx:pt>
          <cx:pt idx="2286">0.98829999999999996</cx:pt>
          <cx:pt idx="2287">0.29340000000000005</cx:pt>
          <cx:pt idx="2288">0.36420000000000002</cx:pt>
          <cx:pt idx="2289">0.42720000000000002</cx:pt>
          <cx:pt idx="2290">0.8106000000000001</cx:pt>
          <cx:pt idx="2291">0.42870000000000003</cx:pt>
          <cx:pt idx="2292">0.63470000000000004</cx:pt>
          <cx:pt idx="2293">0.60450000000000004</cx:pt>
          <cx:pt idx="2294">0.23290000000000002</cx:pt>
          <cx:pt idx="2295">0.38669999999999999</cx:pt>
          <cx:pt idx="2296">0.58940000000000003</cx:pt>
          <cx:pt idx="2297">0.52779999999999994</cx:pt>
          <cx:pt idx="2298">0.27449999999999997</cx:pt>
          <cx:pt idx="2299">0.5323</cx:pt>
          <cx:pt idx="2300">0.54000000000000004</cx:pt>
          <cx:pt idx="2301">0.87850000000000006</cx:pt>
          <cx:pt idx="2302">0.26269999999999999</cx:pt>
          <cx:pt idx="2303">0.099600000000000008</cx:pt>
          <cx:pt idx="2304">0.40670000000000001</cx:pt>
          <cx:pt idx="2305">0.6865</cx:pt>
          <cx:pt idx="2306">0.38669999999999999</cx:pt>
          <cx:pt idx="2307">0.049800000000000004</cx:pt>
          <cx:pt idx="2308">0.041000000000000002</cx:pt>
          <cx:pt idx="2309">0.82230000000000014</cx:pt>
          <cx:pt idx="2310">0.23050000000000001</cx:pt>
          <cx:pt idx="2311">1.0395000000000001</cx:pt>
          <cx:pt idx="2312">0.49559999999999998</cx:pt>
          <cx:pt idx="2313">0.074700000000000003</cx:pt>
          <cx:pt idx="2314">0.7602000000000001</cx:pt>
          <cx:pt idx="2315">0.9981000000000001</cx:pt>
          <cx:pt idx="2316">0.33400000000000002</cx:pt>
          <cx:pt idx="2317">0.25340000000000001</cx:pt>
          <cx:pt idx="2318">0.39940000000000003</cx:pt>
          <cx:pt idx="2319">0.31340000000000001</cx:pt>
          <cx:pt idx="2320">0.24310000000000001</cx:pt>
          <cx:pt idx="2321">0.1104</cx:pt>
          <cx:pt idx="2322">0.40429999999999999</cx:pt>
          <cx:pt idx="2323">0.45660000000000001</cx:pt>
          <cx:pt idx="2324">0.34280000000000005</cx:pt>
          <cx:pt idx="2325">0.80670000000000008</cx:pt>
          <cx:pt idx="2326">0.45650000000000002</cx:pt>
          <cx:pt idx="2327">0.56840000000000002</cx:pt>
          <cx:pt idx="2328">0.59870000000000001</cx:pt>
          <cx:pt idx="2329">0.56010000000000004</cx:pt>
          <cx:pt idx="2330">0.092300000000000007</cx:pt>
          <cx:pt idx="2331">0.52390000000000003</cx:pt>
          <cx:pt idx="2332">0.35110000000000002</cx:pt>
          <cx:pt idx="2333">0.55270000000000008</cx:pt>
          <cx:pt idx="2334">0.52090000000000003</cx:pt>
          <cx:pt idx="2335">0.15040000000000001</cx:pt>
          <cx:pt idx="2336">0.079100000000000004</cx:pt>
          <cx:pt idx="2337">0.3926</cx:pt>
          <cx:pt idx="2338">0.47999999999999998</cx:pt>
          <cx:pt idx="2339">0.78370000000000006</cx:pt>
          <cx:pt idx="2340">0.27829999999999999</cx:pt>
          <cx:pt idx="2341">0.75</cx:pt>
          <cx:pt idx="2342">0.27780000000000005</cx:pt>
          <cx:pt idx="2343">0.46140000000000003</cx:pt>
          <cx:pt idx="2344">0.39700000000000002</cx:pt>
          <cx:pt idx="2345">1.0723</cx:pt>
          <cx:pt idx="2346">0.1792</cx:pt>
          <cx:pt idx="2347">0.5484</cx:pt>
          <cx:pt idx="2348">0.27250000000000002</cx:pt>
          <cx:pt idx="2349">0.33690000000000003</cx:pt>
          <cx:pt idx="2350">0.30370000000000003</cx:pt>
          <cx:pt idx="2351">0.50590000000000002</cx:pt>
          <cx:pt idx="2352">0.43940000000000001</cx:pt>
          <cx:pt idx="2353">0.33490000000000003</cx:pt>
          <cx:pt idx="2354">0.087400000000000005</cx:pt>
          <cx:pt idx="2355">0.083099999999999993</cx:pt>
          <cx:pt idx="2356">1.0513000000000001</cx:pt>
          <cx:pt idx="2357">0.32720000000000005</cx:pt>
          <cx:pt idx="2358">0.45750000000000002</cx:pt>
          <cx:pt idx="2359">0.18210000000000001</cx:pt>
          <cx:pt idx="2360">0.6875</cx:pt>
          <cx:pt idx="2361">0.89019999999999999</cx:pt>
          <cx:pt idx="2362">0.78560000000000008</cx:pt>
          <cx:pt idx="2363">0.1968</cx:pt>
          <cx:pt idx="2364">0.71040000000000003</cx:pt>
          <cx:pt idx="2365">0.17230000000000001</cx:pt>
          <cx:pt idx="2366">0.92379999999999995</cx:pt>
          <cx:pt idx="2367">0.56640000000000001</cx:pt>
          <cx:pt idx="2368">0.41600000000000004</cx:pt>
          <cx:pt idx="2369">1.1831</cx:pt>
          <cx:pt idx="2370">0.6734</cx:pt>
          <cx:pt idx="2371">0.17630000000000001</cx:pt>
          <cx:pt idx="2372">0.53710000000000002</cx:pt>
          <cx:pt idx="2373">0.2442</cx:pt>
          <cx:pt idx="2374">0.021500000000000002</cx:pt>
          <cx:pt idx="2375">0.14399999999999999</cx:pt>
          <cx:pt idx="2376">0.94540000000000002</cx:pt>
          <cx:pt idx="2377">0.30660000000000004</cx:pt>
          <cx:pt idx="2378">0.69620000000000004</cx:pt>
          <cx:pt idx="2379">0.313</cx:pt>
          <cx:pt idx="2380">0.047400000000000005</cx:pt>
          <cx:pt idx="2381">0.27440000000000003</cx:pt>
          <cx:pt idx="2382">0.47220000000000001</cx:pt>
          <cx:pt idx="2383">1.1021000000000001</cx:pt>
          <cx:pt idx="2384">0.88230000000000008</cx:pt>
          <cx:pt idx="2385">0.49310000000000004</cx:pt>
          <cx:pt idx="2386">0.60500000000000009</cx:pt>
          <cx:pt idx="2387">0.3296</cx:pt>
          <cx:pt idx="2388">0.3281</cx:pt>
          <cx:pt idx="2389">0.038600000000000002</cx:pt>
          <cx:pt idx="2390">1.0854000000000001</cx:pt>
          <cx:pt idx="2391">0.41010000000000002</cx:pt>
          <cx:pt idx="2392">0.24460000000000001</cx:pt>
          <cx:pt idx="2393">0.10349999999999999</cx:pt>
          <cx:pt idx="2394">0.049800000000000004</cx:pt>
          <cx:pt idx="2395">0.47660000000000002</cx:pt>
          <cx:pt idx="2396">0.87750000000000006</cx:pt>
          <cx:pt idx="2397">1.2124000000000001</cx:pt>
          <cx:pt idx="2398">0.41699999999999998</cx:pt>
          <cx:pt idx="2399">0.041000000000000002</cx:pt>
          <cx:pt idx="2400">0.051800000000000006</cx:pt>
          <cx:pt idx="2401">0.4531</cx:pt>
          <cx:pt idx="2402">0.48979999999999996</cx:pt>
          <cx:pt idx="2403">0.75150000000000006</cx:pt>
          <cx:pt idx="2404">0.98190000000000011</cx:pt>
          <cx:pt idx="2405">0.61719999999999997</cx:pt>
          <cx:pt idx="2406">0.8427</cx:pt>
          <cx:pt idx="2407">0.31160000000000004</cx:pt>
          <cx:pt idx="2408">0.43560000000000004</cx:pt>
          <cx:pt idx="2409">0.5908000000000001</cx:pt>
          <cx:pt idx="2410">0.35300000000000004</cx:pt>
          <cx:pt idx="2411">0.36959999999999998</cx:pt>
          <cx:pt idx="2412">0.0659</cx:pt>
          <cx:pt idx="2413">0.38180000000000003</cx:pt>
          <cx:pt idx="2414">0.58250000000000002</cx:pt>
          <cx:pt idx="2415">1.0673999999999999</cx:pt>
          <cx:pt idx="2416">0.1118</cx:pt>
          <cx:pt idx="2417">0.3115</cx:pt>
          <cx:pt idx="2418">0.2964</cx:pt>
          <cx:pt idx="2419">0.086900000000000005</cx:pt>
          <cx:pt idx="2420">0.50880000000000003</cx:pt>
          <cx:pt idx="2421">0.073300000000000004</cx:pt>
          <cx:pt idx="2422">0.42240000000000005</cx:pt>
          <cx:pt idx="2423">0.59860000000000002</cx:pt>
          <cx:pt idx="2424">0.39350000000000002</cx:pt>
          <cx:pt idx="2425">0.38869999999999999</cx:pt>
          <cx:pt idx="2426">0.45750000000000002</cx:pt>
          <cx:pt idx="2427">0.33210000000000001</cx:pt>
          <cx:pt idx="2428">0.47999999999999998</cx:pt>
          <cx:pt idx="2429">0.2339</cx:pt>
          <cx:pt idx="2430">0.35499999999999998</cx:pt>
          <cx:pt idx="2431">0.30370000000000003</cx:pt>
          <cx:pt idx="2432">0.5161</cx:pt>
          <cx:pt idx="2433">0.38080000000000003</cx:pt>
          <cx:pt idx="2434">0.43500000000000005</cx:pt>
          <cx:pt idx="2435">0.34280000000000005</cx:pt>
          <cx:pt idx="2436">0.79350000000000009</cx:pt>
          <cx:pt idx="2437">0.27350000000000002</cx:pt>
          <cx:pt idx="2438">0.82130000000000003</cx:pt>
          <cx:pt idx="2439">0.2944</cx:pt>
          <cx:pt idx="2440">0.41410000000000002</cx:pt>
          <cx:pt idx="2441">0.98100000000000009</cx:pt>
          <cx:pt idx="2442">0.45170000000000005</cx:pt>
          <cx:pt idx="2443">0.33400000000000002</cx:pt>
          <cx:pt idx="2444">0.5171</cx:pt>
          <cx:pt idx="2445">0.88039999999999996</cx:pt>
          <cx:pt idx="2446">0.33200000000000002</cx:pt>
          <cx:pt idx="2447">0.58200000000000007</cx:pt>
          <cx:pt idx="2448">0.97119999999999995</cx:pt>
          <cx:pt idx="2449">0.57620000000000005</cx:pt>
          <cx:pt idx="2450">0.65629999999999999</cx:pt>
          <cx:pt idx="2451">0.2485</cx:pt>
          <cx:pt idx="2452">0.15330000000000002</cx:pt>
          <cx:pt idx="2453">0.2089</cx:pt>
          <cx:pt idx="2454">0.35600000000000004</cx:pt>
          <cx:pt idx="2455">0.069300000000000014</cx:pt>
          <cx:pt idx="2456">0.59030000000000005</cx:pt>
          <cx:pt idx="2457">0.75730000000000008</cx:pt>
          <cx:pt idx="2458">0.59920000000000007</cx:pt>
          <cx:pt idx="2459">0.24909999999999999</cx:pt>
          <cx:pt idx="2460">0.21590000000000001</cx:pt>
          <cx:pt idx="2461">0.045400000000000003</cx:pt>
          <cx:pt idx="2462">0.40330000000000005</cx:pt>
          <cx:pt idx="2463">0.1391</cx:pt>
          <cx:pt idx="2464">0.24270000000000003</cx:pt>
          <cx:pt idx="2465">0.64200000000000002</cx:pt>
          <cx:pt idx="2466">0.24660000000000001</cx:pt>
          <cx:pt idx="2467">0.2823</cx:pt>
          <cx:pt idx="2468">0.95409999999999995</cx:pt>
          <cx:pt idx="2469">0.28179999999999999</cx:pt>
          <cx:pt idx="2470">0.41360000000000002</cx:pt>
          <cx:pt idx="2471">0.21190000000000003</cx:pt>
          <cx:pt idx="2472">0.0654</cx:pt>
          <cx:pt idx="2473">0.3599</cx:pt>
          <cx:pt idx="2474">0.45410000000000006</cx:pt>
          <cx:pt idx="2475">0.15190000000000001</cx:pt>
          <cx:pt idx="2476">0.48050000000000004</cx:pt>
          <cx:pt idx="2477">0.25390000000000001</cx:pt>
          <cx:pt idx="2478">0.33300000000000002</cx:pt>
          <cx:pt idx="2479">0.34470000000000001</cx:pt>
          <cx:pt idx="2480">0.78320000000000001</cx:pt>
          <cx:pt idx="2481">0.56000000000000005</cx:pt>
          <cx:pt idx="2482">0.90329999999999999</cx:pt>
          <cx:pt idx="2483">0.39700000000000002</cx:pt>
          <cx:pt idx="2484">0.22560000000000002</cx:pt>
          <cx:pt idx="2485">0.71490000000000009</cx:pt>
          <cx:pt idx="2486">0.35110000000000002</cx:pt>
          <cx:pt idx="2487">1.0381</cx:pt>
          <cx:pt idx="2488">0.49709999999999999</cx:pt>
          <cx:pt idx="2489">0.48780000000000001</cx:pt>
          <cx:pt idx="2490">0.53320000000000001</cx:pt>
          <cx:pt idx="2491">0.42580000000000001</cx:pt>
          <cx:pt idx="2492">0.46390000000000003</cx:pt>
          <cx:pt idx="2493">0.49070000000000003</cx:pt>
          <cx:pt idx="2494">0.32860000000000006</cx:pt>
          <cx:pt idx="2495">0.45069999999999999</cx:pt>
          <cx:pt idx="2496">0.33690000000000003</cx:pt>
          <cx:pt idx="2497">0.58100000000000007</cx:pt>
          <cx:pt idx="2498">0.54339999999999999</cx:pt>
          <cx:pt idx="2499">0.31160000000000004</cx:pt>
          <cx:pt idx="2500">0.1406</cx:pt>
          <cx:pt idx="2501">1.2808000000000002</cx:pt>
          <cx:pt idx="2502">0.19</cx:pt>
          <cx:pt idx="2503">1.0937000000000001</cx:pt>
          <cx:pt idx="2504">0.21630000000000002</cx:pt>
          <cx:pt idx="2505">0.98150000000000004</cx:pt>
          <cx:pt idx="2506">0.2339</cx:pt>
          <cx:pt idx="2507">0.38819999999999999</cx:pt>
          <cx:pt idx="2508">0.19090000000000001</cx:pt>
          <cx:pt idx="2509">0.251</cx:pt>
          <cx:pt idx="2510">0.36280000000000001</cx:pt>
          <cx:pt idx="2511">0.58489999999999998</cx:pt>
          <cx:pt idx="2512">0.26810000000000006</cx:pt>
          <cx:pt idx="2513">0.95699999999999996</cx:pt>
          <cx:pt idx="2514">0.076600000000000001</cx:pt>
          <cx:pt idx="2515">0.45850000000000002</cx:pt>
          <cx:pt idx="2516">0.51760000000000006</cx:pt>
          <cx:pt idx="2517">0.63860000000000006</cx:pt>
          <cx:pt idx="2518">0.11420000000000001</cx:pt>
          <cx:pt idx="2519">0.78029999999999999</cx:pt>
          <cx:pt idx="2520">0.32230000000000003</cx:pt>
          <cx:pt idx="2521">0.75980000000000003</cx:pt>
          <cx:pt idx="2522">0.31110000000000004</cx:pt>
          <cx:pt idx="2523">0.65190000000000003</cx:pt>
          <cx:pt idx="2524">0.45069999999999999</cx:pt>
          <cx:pt idx="2525">0.44580000000000003</cx:pt>
          <cx:pt idx="2526">0.55220000000000002</cx:pt>
          <cx:pt idx="2527">0.064500000000000002</cx:pt>
          <cx:pt idx="2528">0.50880000000000003</cx:pt>
          <cx:pt idx="2529">0.13089999999999999</cx:pt>
          <cx:pt idx="2530">0.87350000000000005</cx:pt>
          <cx:pt idx="2531">0.49119999999999997</cx:pt>
          <cx:pt idx="2532">1.0590999999999999</cx:pt>
          <cx:pt idx="2533">0.32420000000000004</cx:pt>
          <cx:pt idx="2534">0.2276</cx:pt>
          <cx:pt idx="2535">0.3896</cx:pt>
          <cx:pt idx="2536">0.21050000000000002</cx:pt>
          <cx:pt idx="2537">0.31980000000000003</cx:pt>
          <cx:pt idx="2538">0.49610000000000004</cx:pt>
          <cx:pt idx="2539">0.70310000000000006</cx:pt>
          <cx:pt idx="2540">0.2407</cx:pt>
          <cx:pt idx="2541">0.24030000000000001</cx:pt>
          <cx:pt idx="2542">0.1822</cx:pt>
          <cx:pt idx="2543">0.61370000000000002</cx:pt>
          <cx:pt idx="2544">0.26119999999999999</cx:pt>
          <cx:pt idx="2545">0.78859999999999997</cx:pt>
          <cx:pt idx="2546">0.1079</cx:pt>
          <cx:pt idx="2547">0.14460000000000001</cx:pt>
          <cx:pt idx="2548">1.3809</cx:pt>
          <cx:pt idx="2549">0.2676</cx:pt>
          <cx:pt idx="2550">0.60599999999999998</cx:pt>
          <cx:pt idx="2551">0.7651</cx:pt>
          <cx:pt idx="2552">0.60740000000000005</cx:pt>
          <cx:pt idx="2553">0.85300000000000009</cx:pt>
          <cx:pt idx="2554">0.62790000000000001</cx:pt>
          <cx:pt idx="2555">0.5776</cx:pt>
          <cx:pt idx="2556">0.10060000000000001</cx:pt>
          <cx:pt idx="2557">0.55280000000000007</cx:pt>
          <cx:pt idx="2558">0.89800000000000002</cx:pt>
          <cx:pt idx="2559">0.064000000000000001</cx:pt>
          <cx:pt idx="2560">0.29780000000000001</cx:pt>
          <cx:pt idx="2561">0.96430000000000005</cx:pt>
          <cx:pt idx="2562">0.6421</cx:pt>
          <cx:pt idx="2563">0.77200000000000002</cx:pt>
          <cx:pt idx="2564">0.43659999999999999</cx:pt>
          <cx:pt idx="2565">0.52340000000000009</cx:pt>
          <cx:pt idx="2566">1.0181</cx:pt>
          <cx:pt idx="2567">0.1162</cx:pt>
          <cx:pt idx="2568">0.77540000000000009</cx:pt>
          <cx:pt idx="2569">0.50529999999999997</cx:pt>
          <cx:pt idx="2570">0.75290000000000001</cx:pt>
          <cx:pt idx="2571">0.4985</cx:pt>
          <cx:pt idx="2572">0.098100000000000007</cx:pt>
          <cx:pt idx="2573">0.65380000000000005</cx:pt>
          <cx:pt idx="2574">0.40970000000000006</cx:pt>
          <cx:pt idx="2575">0.248</cx:pt>
          <cx:pt idx="2576">0.40579999999999999</cx:pt>
          <cx:pt idx="2577">1.0523</cx:pt>
          <cx:pt idx="2578">0.36230000000000001</cx:pt>
          <cx:pt idx="2579">0.40870000000000001</cx:pt>
          <cx:pt idx="2580">1.1923000000000001</cx:pt>
          <cx:pt idx="2581">0.94630000000000014</cx:pt>
          <cx:pt idx="2582">0.53470000000000006</cx:pt>
          <cx:pt idx="2583">0.42820000000000003</cx:pt>
          <cx:pt idx="2584">0.15770000000000001</cx:pt>
          <cx:pt idx="2585">0.33110000000000001</cx:pt>
          <cx:pt idx="2586">0.45800000000000002</cx:pt>
          <cx:pt idx="2587">1.1895</cx:pt>
          <cx:pt idx="2588">0.54390000000000005</cx:pt>
          <cx:pt idx="2589">0.43360000000000004</cx:pt>
          <cx:pt idx="2590">0.53320000000000001</cx:pt>
          <cx:pt idx="2591">0.078600000000000003</cx:pt>
          <cx:pt idx="2592">0.77639999999999998</cx:pt>
          <cx:pt idx="2593">0.1225</cx:pt>
          <cx:pt idx="2594">0.94240000000000002</cx:pt>
          <cx:pt idx="2595">0.44780000000000003</cx:pt>
          <cx:pt idx="2596">0.34420000000000006</cx:pt>
          <cx:pt idx="2597">0.23190000000000002</cx:pt>
          <cx:pt idx="2598">0.57230000000000003</cx:pt>
          <cx:pt idx="2599">0.49559999999999998</cx:pt>
          <cx:pt idx="2600">0.55270000000000008</cx:pt>
          <cx:pt idx="2601">0.33300000000000002</cx:pt>
          <cx:pt idx="2602">0.16600000000000001</cx:pt>
          <cx:pt idx="2603">0.3911</cx:pt>
          <cx:pt idx="2604">0.2666</cx:pt>
          <cx:pt idx="2605">0.80169999999999997</cx:pt>
          <cx:pt idx="2606">0.47510000000000002</cx:pt>
          <cx:pt idx="2607">0.34520000000000001</cx:pt>
          <cx:pt idx="2608">0.1905</cx:pt>
          <cx:pt idx="2609">0.1148</cx:pt>
          <cx:pt idx="2610">0.64890000000000003</cx:pt>
          <cx:pt idx="2611">0.23780000000000001</cx:pt>
          <cx:pt idx="2612">0.77590000000000003</cx:pt>
          <cx:pt idx="2613">0.49370000000000008</cx:pt>
          <cx:pt idx="2614">0.75290000000000001</cx:pt>
          <cx:pt idx="2615">0.59279999999999999</cx:pt>
          <cx:pt idx="2616">0.1792</cx:pt>
          <cx:pt idx="2617">0.33010000000000006</cx:pt>
          <cx:pt idx="2618">0.41560000000000002</cx:pt>
          <cx:pt idx="2619">0.67970000000000008</cx:pt>
          <cx:pt idx="2620">0.60399999999999998</cx:pt>
          <cx:pt idx="2621">0.49119999999999997</cx:pt>
          <cx:pt idx="2622">0.3609</cx:pt>
          <cx:pt idx="2623">0.31250000000000006</cx:pt>
          <cx:pt idx="2624">0.15770000000000001</cx:pt>
          <cx:pt idx="2625">0.69330000000000003</cx:pt>
          <cx:pt idx="2626">0.77780000000000005</cx:pt>
          <cx:pt idx="2627">0.036600000000000001</cx:pt>
          <cx:pt idx="2628">0.42870000000000003</cx:pt>
          <cx:pt idx="2629">0.50829999999999997</cx:pt>
          <cx:pt idx="2630">0.25640000000000002</cx:pt>
          <cx:pt idx="2631">0.69380000000000008</cx:pt>
          <cx:pt idx="2632">1.0645</cx:pt>
          <cx:pt idx="2633">0.19189999999999999</cx:pt>
          <cx:pt idx="2634">0.22259999999999999</cx:pt>
          <cx:pt idx="2635">1.0342</cx:pt>
          <cx:pt idx="2636">0.84720000000000006</cx:pt>
          <cx:pt idx="2637">0.24510000000000001</cx:pt>
          <cx:pt idx="2638">0.17430000000000001</cx:pt>
          <cx:pt idx="2639">0.94530000000000003</cx:pt>
          <cx:pt idx="2640">0.72660000000000002</cx:pt>
          <cx:pt idx="2641">0.25930000000000003</cx:pt>
          <cx:pt idx="2642">0.2036</cx:pt>
          <cx:pt idx="2643">0.4829</cx:pt>
          <cx:pt idx="2644">0.83010000000000006</cx:pt>
          <cx:pt idx="2645">0.84960000000000002</cx:pt>
          <cx:pt idx="2646">0.38420000000000004</cx:pt>
          <cx:pt idx="2647">0.30660000000000004</cx:pt>
          <cx:pt idx="2648">0.58589999999999998</cx:pt>
          <cx:pt idx="2649">0.27780000000000005</cx:pt>
          <cx:pt idx="2650">0.58500000000000008</cx:pt>
          <cx:pt idx="2651">1.3667</cx:pt>
          <cx:pt idx="2652">0.29250000000000004</cx:pt>
          <cx:pt idx="2653">0.56640000000000001</cx:pt>
          <cx:pt idx="2654">0.58450000000000002</cx:pt>
          <cx:pt idx="2655">1.1558000000000002</cx:pt>
          <cx:pt idx="2656">0.088899999999999993</cx:pt>
          <cx:pt idx="2657">0.26080000000000003</cx:pt>
          <cx:pt idx="2658">0.15330000000000002</cx:pt>
          <cx:pt idx="2659">0.1391</cx:pt>
          <cx:pt idx="2660">0.43850000000000006</cx:pt>
          <cx:pt idx="2661">0.33150000000000002</cx:pt>
          <cx:pt idx="2662">0.33740000000000003</cx:pt>
          <cx:pt idx="2663">0.070300000000000001</cx:pt>
          <cx:pt idx="2664">0.80169999999999997</cx:pt>
          <cx:pt idx="2665">0.10250000000000001</cx:pt>
          <cx:pt idx="2666">0.1113</cx:pt>
          <cx:pt idx="2667">0.38330000000000003</cx:pt>
          <cx:pt idx="2668">0.22359999999999999</cx:pt>
          <cx:pt idx="2669">0.63680000000000003</cx:pt>
          <cx:pt idx="2670">0.90670000000000006</cx:pt>
          <cx:pt idx="2671">0.1709</cx:pt>
          <cx:pt idx="2672">0.79400000000000004</cx:pt>
          <cx:pt idx="2673">0.5786</cx:pt>
          <cx:pt idx="2674">1.0869</cx:pt>
          <cx:pt idx="2675">1.1817000000000002</cx:pt>
          <cx:pt idx="2676">0.58879999999999999</cx:pt>
          <cx:pt idx="2677">0.52150000000000007</cx:pt>
          <cx:pt idx="2678">0.061000000000000006</cx:pt>
          <cx:pt idx="2679">0.54489999999999994</cx:pt>
          <cx:pt idx="2680">0.92190000000000005</cx:pt>
          <cx:pt idx="2681">1.0991</cx:pt>
          <cx:pt idx="2682">0.30570000000000003</cx:pt>
          <cx:pt idx="2683">0.16850000000000001</cx:pt>
          <cx:pt idx="2684">0.33890000000000003</cx:pt>
          <cx:pt idx="2685">0.45989999999999998</cx:pt>
          <cx:pt idx="2686">1.0473999999999999</cx:pt>
          <cx:pt idx="2687">0.63180000000000003</cx:pt>
          <cx:pt idx="2688">0.28170000000000001</cx:pt>
          <cx:pt idx="2689">0.59279999999999999</cx:pt>
          <cx:pt idx="2690">1.0645</cx:pt>
          <cx:pt idx="2691">0.68310000000000004</cx:pt>
          <cx:pt idx="2692">0.073300000000000004</cx:pt>
          <cx:pt idx="2693">0.26419999999999999</cx:pt>
          <cx:pt idx="2694">0.40620000000000006</cx:pt>
          <cx:pt idx="2695">0.19780000000000003</cx:pt>
          <cx:pt idx="2696">0.97320000000000007</cx:pt>
          <cx:pt idx="2697">0.23830000000000001</cx:pt>
          <cx:pt idx="2698">0.79200000000000004</cx:pt>
          <cx:pt idx="2699">0.75490000000000002</cx:pt>
          <cx:pt idx="2700">0.81689999999999996</cx:pt>
          <cx:pt idx="2701">0.61920000000000008</cx:pt>
          <cx:pt idx="2702">0.36520000000000002</cx:pt>
          <cx:pt idx="2703">0.85499999999999998</cx:pt>
          <cx:pt idx="2704">0.24950000000000003</cx:pt>
          <cx:pt idx="2705">0.77100000000000002</cx:pt>
          <cx:pt idx="2706">0.57810000000000006</cx:pt>
          <cx:pt idx="2707">0.31</cx:pt>
          <cx:pt idx="2708">0.54630000000000001</cx:pt>
          <cx:pt idx="2709">0.30520000000000003</cx:pt>
          <cx:pt idx="2710">0.055099999999999996</cx:pt>
          <cx:pt idx="2711">0.71630000000000005</cx:pt>
          <cx:pt idx="2712">0.14360000000000001</cx:pt>
          <cx:pt idx="2713">0.33990000000000004</cx:pt>
          <cx:pt idx="2714">0.53910000000000002</cx:pt>
          <cx:pt idx="2715">0.44340000000000002</cx:pt>
          <cx:pt idx="2716">0.53470000000000006</cx:pt>
          <cx:pt idx="2717">0.27050000000000002</cx:pt>
          <cx:pt idx="2718">0.49320000000000003</cx:pt>
          <cx:pt idx="2719">0.37800000000000006</cx:pt>
          <cx:pt idx="2720">1.3555000000000001</cx:pt>
          <cx:pt idx="2721">0.29690000000000005</cx:pt>
          <cx:pt idx="2722">0.40820000000000001</cx:pt>
          <cx:pt idx="2723">0.12690000000000001</cx:pt>
          <cx:pt idx="2724">0.48930000000000007</cx:pt>
          <cx:pt idx="2725">0.63090000000000002</cx:pt>
          <cx:pt idx="2726">0.46050000000000002</cx:pt>
          <cx:pt idx="2727">0.42970000000000003</cx:pt>
          <cx:pt idx="2728">1.2036</cx:pt>
          <cx:pt idx="2729">1.0893000000000002</cx:pt>
          <cx:pt idx="2730">0.83590000000000009</cx:pt>
          <cx:pt idx="2731">0.61960000000000004</cx:pt>
          <cx:pt idx="2732">0.33439999999999998</cx:pt>
          <cx:pt idx="2733">0.34029999999999999</cx:pt>
          <cx:pt idx="2734">0.31590000000000001</cx:pt>
          <cx:pt idx="2735">0.51360000000000006</cx:pt>
          <cx:pt idx="2736">0.58450000000000002</cx:pt>
          <cx:pt idx="2737">0.10150000000000001</cx:pt>
          <cx:pt idx="2738">0.12989999999999999</cx:pt>
          <cx:pt idx="2739">1.0772000000000002</cx:pt>
          <cx:pt idx="2740">0.29449999999999998</cx:pt>
          <cx:pt idx="2741">1.0331999999999999</cx:pt>
          <cx:pt idx="2742">0.3281</cx:pt>
          <cx:pt idx="2743">0.48240000000000005</cx:pt>
          <cx:pt idx="2744">0.48050000000000004</cx:pt>
          <cx:pt idx="2745">0.59030000000000005</cx:pt>
          <cx:pt idx="2746">0.38180000000000003</cx:pt>
          <cx:pt idx="2747">0.71490000000000009</cx:pt>
          <cx:pt idx="2748">0.64260000000000006</cx:pt>
          <cx:pt idx="2749">0.1895</cx:pt>
          <cx:pt idx="2750">0.56100000000000005</cx:pt>
          <cx:pt idx="2751">0.70169999999999999</cx:pt>
          <cx:pt idx="2752">0.95499999999999996</cx:pt>
          <cx:pt idx="2753">0.29050000000000004</cx:pt>
          <cx:pt idx="2754">0.56300000000000006</cx:pt>
          <cx:pt idx="2755">0.63670000000000004</cx:pt>
          <cx:pt idx="2756">0.60790000000000011</cx:pt>
          <cx:pt idx="2757">0.67769999999999997</cx:pt>
          <cx:pt idx="2758">0.31840000000000002</cx:pt>
          <cx:pt idx="2759">0.71040000000000003</cx:pt>
          <cx:pt idx="2760">0.54590000000000005</cx:pt>
          <cx:pt idx="2761">0.1782</cx:pt>
          <cx:pt idx="2762">0.44190000000000002</cx:pt>
          <cx:pt idx="2763">0.82330000000000003</cx:pt>
          <cx:pt idx="2764">0.18409999999999999</cx:pt>
          <cx:pt idx="2765">0.44780000000000003</cx:pt>
          <cx:pt idx="2766">0.87940000000000007</cx:pt>
          <cx:pt idx="2767">0.38620000000000004</cx:pt>
          <cx:pt idx="2768">1.0556999999999999</cx:pt>
          <cx:pt idx="2769">0.2515</cx:pt>
          <cx:pt idx="2770">0.52200000000000002</cx:pt>
          <cx:pt idx="2771">0.38470000000000004</cx:pt>
          <cx:pt idx="2772">0.48139999999999999</cx:pt>
          <cx:pt idx="2773">1.0131000000000001</cx:pt>
          <cx:pt idx="2774">0.46730000000000005</cx:pt>
          <cx:pt idx="2775">0.52880000000000005</cx:pt>
          <cx:pt idx="2776">0.83689999999999998</cx:pt>
          <cx:pt idx="2777">0.48540000000000005</cx:pt>
          <cx:pt idx="2778">0.36130000000000001</cx:pt>
          <cx:pt idx="2779">0.23440000000000003</cx:pt>
          <cx:pt idx="2780">0.3916</cx:pt>
          <cx:pt idx="2781">0.71920000000000006</cx:pt>
          <cx:pt idx="2782">0.88570000000000004</cx:pt>
          <cx:pt idx="2783">0.47320000000000001</cx:pt>
          <cx:pt idx="2784">0.52729999999999999</cx:pt>
          <cx:pt idx="2785">0.50390000000000001</cx:pt>
          <cx:pt idx="2786">0.2974</cx:pt>
          <cx:pt idx="2787">0.30759999999999998</cx:pt>
          <cx:pt idx="2788">0.55170000000000008</cx:pt>
          <cx:pt idx="2789">0.42970000000000003</cx:pt>
          <cx:pt idx="2790">0.97760000000000002</cx:pt>
          <cx:pt idx="2791">0.93700000000000006</cx:pt>
          <cx:pt idx="2792">0.5806</cx:pt>
          <cx:pt idx="2793">0.57520000000000004</cx:pt>
          <cx:pt idx="2794">1.0389999999999999</cx:pt>
          <cx:pt idx="2795">0.30080000000000001</cx:pt>
          <cx:pt idx="2796">0.048300000000000003</cx:pt>
          <cx:pt idx="2797">0.99949999999999994</cx:pt>
          <cx:pt idx="2798">0.25629999999999997</cx:pt>
          <cx:pt idx="2799">0.10299999999999999</cx:pt>
          <cx:pt idx="2800">0.24610000000000001</cx:pt>
          <cx:pt idx="2801">0.40279999999999999</cx:pt>
          <cx:pt idx="2802">1.2481</cx:pt>
          <cx:pt idx="2803">1.0669</cx:pt>
          <cx:pt idx="2804">0.31690000000000002</cx:pt>
          <cx:pt idx="2805">0.9820000000000001</cx:pt>
          <cx:pt idx="2806">0.92669999999999997</cx:pt>
          <cx:pt idx="2807">0.50290000000000001</cx:pt>
          <cx:pt idx="2808">0.51080000000000003</cx:pt>
          <cx:pt idx="2809">0.59230000000000005</cx:pt>
          <cx:pt idx="2810">0.7339</cx:pt>
          <cx:pt idx="2811">0.1719</cx:pt>
          <cx:pt idx="2812">0.91020000000000001</cx:pt>
          <cx:pt idx="2813">0.23780000000000001</cx:pt>
          <cx:pt idx="2814">0.89840000000000009</cx:pt>
          <cx:pt idx="2815">0.1079</cx:pt>
          <cx:pt idx="2816">0.1817</cx:pt>
          <cx:pt idx="2817">0.50680000000000003</cx:pt>
          <cx:pt idx="2818">0.35250000000000004</cx:pt>
          <cx:pt idx="2819">0.63040000000000007</cx:pt>
          <cx:pt idx="2820">0.2046</cx:pt>
          <cx:pt idx="2821">0.55130000000000001</cx:pt>
          <cx:pt idx="2822">0.22850000000000001</cx:pt>
          <cx:pt idx="2823">0.47560000000000002</cx:pt>
          <cx:pt idx="2824">0.29980000000000001</cx:pt>
          <cx:pt idx="2825">0.7178000000000001</cx:pt>
          <cx:pt idx="2826">0.42440000000000005</cx:pt>
          <cx:pt idx="2827">1.5869</cx:pt>
          <cx:pt idx="2828">0.15090000000000001</cx:pt>
          <cx:pt idx="2829">0.22900000000000001</cx:pt>
          <cx:pt idx="2830">0.17380000000000001</cx:pt>
          <cx:pt idx="2831">0.38570000000000004</cx:pt>
          <cx:pt idx="2832">0.71289999999999998</cx:pt>
          <cx:pt idx="2833">0.069400000000000003</cx:pt>
          <cx:pt idx="2834">0.50829999999999997</cx:pt>
          <cx:pt idx="2835">0.11420000000000001</cx:pt>
          <cx:pt idx="2836">0.37740000000000001</cx:pt>
          <cx:pt idx="2837">0.1845</cx:pt>
          <cx:pt idx="2838">0.58979999999999999</cx:pt>
          <cx:pt idx="2839">1.3067</cx:pt>
          <cx:pt idx="2840">0.097100000000000006</cx:pt>
          <cx:pt idx="2841">0.33929999999999999</cx:pt>
          <cx:pt idx="2842">0.063500000000000015</cx:pt>
          <cx:pt idx="2843">0.1933</cx:pt>
          <cx:pt idx="2844">1.0991</cx:pt>
          <cx:pt idx="2845">0.82669999999999999</cx:pt>
          <cx:pt idx="2846">0.36130000000000001</cx:pt>
          <cx:pt idx="2847">0.2959</cx:pt>
          <cx:pt idx="2848">0.33589999999999998</cx:pt>
          <cx:pt idx="2849">0.30769999999999997</cx:pt>
          <cx:pt idx="2850">0.55669999999999997</cx:pt>
          <cx:pt idx="2851">0.36959999999999998</cx:pt>
          <cx:pt idx="2852">0.35059999999999997</cx:pt>
          <cx:pt idx="2853">0.49460000000000004</cx:pt>
          <cx:pt idx="2854">0.72310000000000008</cx:pt>
          <cx:pt idx="2855">0.27389999999999998</cx:pt>
          <cx:pt idx="2856">0.38229999999999997</cx:pt>
          <cx:pt idx="2857">0.27729999999999999</cx:pt>
          <cx:pt idx="2858">0.72260000000000002</cx:pt>
          <cx:pt idx="2859">0.97210000000000008</cx:pt>
          <cx:pt idx="2860">0.085900000000000004</cx:pt>
          <cx:pt idx="2861">0.36040000000000005</cx:pt>
          <cx:pt idx="2862">0.79940000000000011</cx:pt>
          <cx:pt idx="2863">0.18510000000000001</cx:pt>
          <cx:pt idx="2864">0.25829999999999997</cx:pt>
          <cx:pt idx="2865">0.28420000000000001</cx:pt>
          <cx:pt idx="2866">0.1832</cx:pt>
          <cx:pt idx="2867">0.21290000000000001</cx:pt>
          <cx:pt idx="2868">0.46000000000000002</cx:pt>
          <cx:pt idx="2869">0.61519999999999997</cx:pt>
          <cx:pt idx="2870">0.20220000000000002</cx:pt>
          <cx:pt idx="2871">0.49470000000000003</cx:pt>
          <cx:pt idx="2872">0.45120000000000005</cx:pt>
          <cx:pt idx="2873">0.14560000000000001</cx:pt>
          <cx:pt idx="2874">0.33250000000000002</cx:pt>
          <cx:pt idx="2875">0.24359999999999998</cx:pt>
          <cx:pt idx="2876">0.76860000000000006</cx:pt>
          <cx:pt idx="2877">0.15230000000000002</cx:pt>
          <cx:pt idx="2878">0.3276</cx:pt>
          <cx:pt idx="2879">0.34570000000000001</cx:pt>
          <cx:pt idx="2880">0.34810000000000002</cx:pt>
          <cx:pt idx="2881">0.66160000000000008</cx:pt>
          <cx:pt idx="2882">0.41790000000000005</cx:pt>
          <cx:pt idx="2883">0.3594</cx:pt>
          <cx:pt idx="2884">0.32029999999999997</cx:pt>
          <cx:pt idx="2885">0.59030000000000005</cx:pt>
          <cx:pt idx="2886">1.2544</cx:pt>
          <cx:pt idx="2887">0.30820000000000003</cx:pt>
          <cx:pt idx="2888">0.36620000000000003</cx:pt>
          <cx:pt idx="2889">0.6503000000000001</cx:pt>
          <cx:pt idx="2890">0.25829999999999997</cx:pt>
          <cx:pt idx="2891">0.31010000000000004</cx:pt>
          <cx:pt idx="2892">0.71050000000000002</cx:pt>
          <cx:pt idx="2893">0.25490000000000002</cx:pt>
          <cx:pt idx="2894">0.1875</cx:pt>
          <cx:pt idx="2895">0.57179999999999997</cx:pt>
          <cx:pt idx="2896">0.091300000000000006</cx:pt>
          <cx:pt idx="2897">0.71389999999999998</cx:pt>
          <cx:pt idx="2898">1.0610000000000002</cx:pt>
          <cx:pt idx="2899">1.48</cx:pt>
          <cx:pt idx="2900">0.14990000000000001</cx:pt>
          <cx:pt idx="2901">0.55520000000000003</cx:pt>
          <cx:pt idx="2902">0.1099</cx:pt>
          <cx:pt idx="2903">0.10690000000000001</cx:pt>
          <cx:pt idx="2904">0.1709</cx:pt>
          <cx:pt idx="2905">0.33640000000000003</cx:pt>
          <cx:pt idx="2906">0.15279999999999999</cx:pt>
          <cx:pt idx="2907">0.92280000000000006</cx:pt>
          <cx:pt idx="2908">0.37690000000000001</cx:pt>
          <cx:pt idx="2909">0.35980000000000001</cx:pt>
          <cx:pt idx="2910">0.69140000000000001</cx:pt>
          <cx:pt idx="2911">0.32179999999999997</cx:pt>
          <cx:pt idx="2912">0.77929999999999999</cx:pt>
          <cx:pt idx="2913">0.094800000000000009</cx:pt>
          <cx:pt idx="2914">0.56440000000000012</cx:pt>
          <cx:pt idx="2915">0.66110000000000002</cx:pt>
          <cx:pt idx="2916">0.1772</cx:pt>
          <cx:pt idx="2917">0.47900000000000004</cx:pt>
          <cx:pt idx="2918">0.18510000000000001</cx:pt>
          <cx:pt idx="2919">0.33390000000000003</cx:pt>
          <cx:pt idx="2920">0.58150000000000002</cx:pt>
          <cx:pt idx="2921">0.33210000000000001</cx:pt>
          <cx:pt idx="2922">0.29149999999999998</cx:pt>
          <cx:pt idx="2923">0.52970000000000006</cx:pt>
          <cx:pt idx="2924">0.42280000000000001</cx:pt>
          <cx:pt idx="2925">0.55220000000000002</cx:pt>
          <cx:pt idx="2926">1.4248000000000001</cx:pt>
          <cx:pt idx="2927">0.4551</cx:pt>
          <cx:pt idx="2928">0.44290000000000002</cx:pt>
          <cx:pt idx="2929">0.45700000000000002</cx:pt>
          <cx:pt idx="2930">0.16159999999999999</cx:pt>
          <cx:pt idx="2931">0.93510000000000004</cx:pt>
          <cx:pt idx="2932">0.76459999999999995</cx:pt>
          <cx:pt idx="2933">1.0087999999999999</cx:pt>
          <cx:pt idx="2934">0.83540000000000003</cx:pt>
          <cx:pt idx="2935">0.40279999999999999</cx:pt>
          <cx:pt idx="2936">0.33160000000000001</cx:pt>
          <cx:pt idx="2937">0.188</cx:pt>
          <cx:pt idx="2938">0.34079999999999999</cx:pt>
          <cx:pt idx="2939">0.3306</cx:pt>
          <cx:pt idx="2940">0.92090000000000005</cx:pt>
          <cx:pt idx="2941">0.44190000000000002</cx:pt>
          <cx:pt idx="2942">0.55659999999999998</cx:pt>
          <cx:pt idx="2943">0.33250000000000002</cx:pt>
          <cx:pt idx="2944">0.59030000000000005</cx:pt>
          <cx:pt idx="2945">0.23970000000000002</cx:pt>
          <cx:pt idx="2946">0.40090000000000003</cx:pt>
          <cx:pt idx="2947">0.57620000000000005</cx:pt>
          <cx:pt idx="2948">0.1709</cx:pt>
          <cx:pt idx="2949">0.37010000000000004</cx:pt>
          <cx:pt idx="2950">0.44340000000000002</cx:pt>
          <cx:pt idx="2951">0.38240000000000002</cx:pt>
          <cx:pt idx="2952">0.39450000000000002</cx:pt>
          <cx:pt idx="2953">0.49170000000000003</cx:pt>
          <cx:pt idx="2954">0.29880000000000001</cx:pt>
          <cx:pt idx="2955">0.91990000000000005</cx:pt>
          <cx:pt idx="2956">0.086900000000000005</cx:pt>
          <cx:pt idx="2957">1.0142</cx:pt>
          <cx:pt idx="2958">0.47800000000000004</cx:pt>
          <cx:pt idx="2959">0.83840000000000003</cx:pt>
          <cx:pt idx="2960">0.36570000000000003</cx:pt>
          <cx:pt idx="2961">0.84030000000000005</cx:pt>
          <cx:pt idx="2962">1.0313000000000001</cx:pt>
          <cx:pt idx="2963">0.16990000000000002</cx:pt>
          <cx:pt idx="2964">0.68059999999999998</cx:pt>
          <cx:pt idx="2965">0.59230000000000005</cx:pt>
          <cx:pt idx="2966">0.36280000000000001</cx:pt>
          <cx:pt idx="2967">0.26069999999999999</cx:pt>
          <cx:pt idx="2968">0.2823</cx:pt>
          <cx:pt idx="2969">0.2959</cx:pt>
          <cx:pt idx="2970">0.54100000000000004</cx:pt>
          <cx:pt idx="2971">0.67670000000000008</cx:pt>
          <cx:pt idx="2972">0.35010000000000002</cx:pt>
          <cx:pt idx="2973">0.26419999999999999</cx:pt>
          <cx:pt idx="2974">0.31930000000000003</cx:pt>
          <cx:pt idx="2975">0.38330000000000003</cx:pt>
          <cx:pt idx="2976">0.41600000000000004</cx:pt>
          <cx:pt idx="2977">0.40190000000000003</cx:pt>
          <cx:pt idx="2978">0.45700000000000002</cx:pt>
          <cx:pt idx="2979">0.4531</cx:pt>
          <cx:pt idx="2980">0.98829999999999996</cx:pt>
          <cx:pt idx="2981">0.25829999999999997</cx:pt>
          <cx:pt idx="2982">0.67230000000000001</cx:pt>
          <cx:pt idx="2983">0.16070000000000001</cx:pt>
          <cx:pt idx="2984">0.63719999999999999</cx:pt>
          <cx:pt idx="2985">0.24559999999999998</cx:pt>
          <cx:pt idx="2986">0.3916</cx:pt>
          <cx:pt idx="2987">0.46530000000000005</cx:pt>
          <cx:pt idx="2988">0.35400000000000004</cx:pt>
          <cx:pt idx="2989">0.1236</cx:pt>
          <cx:pt idx="2990">0.48970000000000008</cx:pt>
          <cx:pt idx="2991">0.69430000000000003</cx:pt>
          <cx:pt idx="2992">0.40429999999999999</cx:pt>
          <cx:pt idx="2993">0.10940000000000001</cx:pt>
          <cx:pt idx="2994">0.4546</cx:pt>
          <cx:pt idx="2995">0.43360000000000004</cx:pt>
          <cx:pt idx="2996">0.29299999999999998</cx:pt>
          <cx:pt idx="2997">0.22850000000000001</cx:pt>
          <cx:pt idx="2998">0.20660000000000001</cx:pt>
          <cx:pt idx="2999">0.33840000000000003</cx:pt>
          <cx:pt idx="3000">0.91160000000000008</cx:pt>
          <cx:pt idx="3001">0.76180000000000003</cx:pt>
          <cx:pt idx="3002">0.50829999999999997</cx:pt>
          <cx:pt idx="3003">0.65039999999999998</cx:pt>
          <cx:pt idx="3004">0.37109999999999999</cx:pt>
          <cx:pt idx="3005">0.20800000000000002</cx:pt>
          <cx:pt idx="3006">0.78510000000000002</cx:pt>
          <cx:pt idx="3007">0.25050000000000006</cx:pt>
          <cx:pt idx="3008">0.36670000000000003</cx:pt>
          <cx:pt idx="3009">0.59419999999999995</cx:pt>
          <cx:pt idx="3010">0.50930000000000009</cx:pt>
          <cx:pt idx="3011">0.32619999999999999</cx:pt>
          <cx:pt idx="3012">0.28910000000000002</cx:pt>
          <cx:pt idx="3013">0.27879999999999999</cx:pt>
          <cx:pt idx="3014">0.65090000000000003</cx:pt>
          <cx:pt idx="3015">0.32370000000000004</cx:pt>
          <cx:pt idx="3016">0.436</cx:pt>
          <cx:pt idx="3017">0.27780000000000005</cx:pt>
          <cx:pt idx="3018">0.37109999999999999</cx:pt>
          <cx:pt idx="3019">0.5767000000000001</cx:pt>
          <cx:pt idx="3020">0.47760000000000002</cx:pt>
          <cx:pt idx="3021">0.49020000000000002</cx:pt>
          <cx:pt idx="3022">1.8144</cx:pt>
          <cx:pt idx="3023">0.53710000000000002</cx:pt>
          <cx:pt idx="3024">0.2964</cx:pt>
          <cx:pt idx="3025">0.76360000000000006</cx:pt>
          <cx:pt idx="3026">0.14990000000000001</cx:pt>
          <cx:pt idx="3027">0.98680000000000012</cx:pt>
          <cx:pt idx="3028">0.96630000000000005</cx:pt>
          <cx:pt idx="3029">1.3359000000000001</cx:pt>
          <cx:pt idx="3030">0.070800000000000002</cx:pt>
          <cx:pt idx="3031">0.46380000000000005</cx:pt>
          <cx:pt idx="3032">0.73540000000000005</cx:pt>
          <cx:pt idx="3033">0.22070000000000001</cx:pt>
          <cx:pt idx="3034">0.14200000000000002</cx:pt>
          <cx:pt idx="3035">0.62840000000000007</cx:pt>
          <cx:pt idx="3036">0.57810000000000006</cx:pt>
          <cx:pt idx="3037">0.31250000000000006</cx:pt>
          <cx:pt idx="3038">0.43210000000000004</cx:pt>
          <cx:pt idx="3039">0.36959999999999998</cx:pt>
          <cx:pt idx="3040">0.36130000000000001</cx:pt>
          <cx:pt idx="3041">0.1318</cx:pt>
          <cx:pt idx="3042">0.66840000000000011</cx:pt>
          <cx:pt idx="3043">0.31250000000000006</cx:pt>
          <cx:pt idx="3044">0.86820000000000008</cx:pt>
          <cx:pt idx="3045">0.3155</cx:pt>
          <cx:pt idx="3046">0.438</cx:pt>
          <cx:pt idx="3047">0.2001</cx:pt>
          <cx:pt idx="3048">0.44040000000000001</cx:pt>
          <cx:pt idx="3049">0.10690000000000001</cx:pt>
          <cx:pt idx="3050">0.73780000000000001</cx:pt>
          <cx:pt idx="3051">0.57179999999999997</cx:pt>
          <cx:pt idx="3052">0.44480000000000003</cx:pt>
          <cx:pt idx="3053">0.376</cx:pt>
          <cx:pt idx="3054">0.89360000000000006</cx:pt>
          <cx:pt idx="3055">0.48540000000000005</cx:pt>
          <cx:pt idx="3056">0.70360000000000011</cx:pt>
          <cx:pt idx="3057">0.6421</cx:pt>
          <cx:pt idx="3058">0.59620000000000006</cx:pt>
          <cx:pt idx="3059">0.36280000000000001</cx:pt>
          <cx:pt idx="3060">0.38040000000000002</cx:pt>
          <cx:pt idx="3061">0.55570000000000008</cx:pt>
          <cx:pt idx="3062">0.27389999999999998</cx:pt>
          <cx:pt idx="3063">0.35639999999999999</cx:pt>
          <cx:pt idx="3064">0.36570000000000003</cx:pt>
          <cx:pt idx="3065">0.17180000000000001</cx:pt>
          <cx:pt idx="3066">0.74560000000000004</cx:pt>
          <cx:pt idx="3067">0.086500000000000007</cx:pt>
          <cx:pt idx="3068">0.74409999999999998</cx:pt>
          <cx:pt idx="3069">0.35110000000000002</cx:pt>
          <cx:pt idx="3070">0.1835</cx:pt>
          <cx:pt idx="3071">0.78710000000000002</cx:pt>
          <cx:pt idx="3072">1.2524000000000002</cx:pt>
          <cx:pt idx="3073">0.79049999999999998</cx:pt>
          <cx:pt idx="3074">0.12890000000000001</cx:pt>
          <cx:pt idx="3075">0.16800000000000001</cx:pt>
          <cx:pt idx="3076">0.50680000000000003</cx:pt>
          <cx:pt idx="3077">0.52539999999999998</cx:pt>
          <cx:pt idx="3078">0.072300000000000003</cx:pt>
          <cx:pt idx="3079">0.43700000000000006</cx:pt>
          <cx:pt idx="3080">0.4516</cx:pt>
          <cx:pt idx="3081">1.4244000000000001</cx:pt>
          <cx:pt idx="3082">0.1074</cx:pt>
          <cx:pt idx="3083">1.1006000000000002</cx:pt>
          <cx:pt idx="3084">0.60829999999999995</cx:pt>
          <cx:pt idx="3085">0.1822</cx:pt>
          <cx:pt idx="3086">0.14940000000000001</cx:pt>
          <cx:pt idx="3087">1.0835000000000001</cx:pt>
          <cx:pt idx="3088">0.19670000000000001</cx:pt>
          <cx:pt idx="3089">0.46540000000000004</cx:pt>
          <cx:pt idx="3090">1.8769</cx:pt>
          <cx:pt idx="3091">0.1215</cx:pt>
          <cx:pt idx="3092">0.95650000000000013</cx:pt>
          <cx:pt idx="3093">0.28320000000000001</cx:pt>
          <cx:pt idx="3094">0.68020000000000003</cx:pt>
          <cx:pt idx="3095">0.27000000000000002</cx:pt>
          <cx:pt idx="3096">0.22750000000000001</cx:pt>
          <cx:pt idx="3097">0.50930000000000009</cx:pt>
          <cx:pt idx="3098">0.2011</cx:pt>
          <cx:pt idx="3099">0.51129999999999998</cx:pt>
          <cx:pt idx="3100">0.44869999999999999</cx:pt>
          <cx:pt idx="3101">0.091800000000000007</cx:pt>
          <cx:pt idx="3102">0.14700000000000002</cx:pt>
          <cx:pt idx="3103">0.32230000000000003</cx:pt>
          <cx:pt idx="3104">0.5151</cx:pt>
          <cx:pt idx="3105">0.61570000000000003</cx:pt>
          <cx:pt idx="3106">0.16400000000000001</cx:pt>
          <cx:pt idx="3107">0.11720000000000001</cx:pt>
          <cx:pt idx="3108">0.13720000000000002</cx:pt>
          <cx:pt idx="3109">0.55910000000000004</cx:pt>
          <cx:pt idx="3110">0.44780000000000003</cx:pt>
          <cx:pt idx="3111">0.16119999999999998</cx:pt>
          <cx:pt idx="3112">1.2290000000000001</cx:pt>
          <cx:pt idx="3113">0.19780000000000003</cx:pt>
          <cx:pt idx="3114">0.15140000000000001</cx:pt>
          <cx:pt idx="3115">0.37650000000000006</cx:pt>
          <cx:pt idx="3116">1.1992</cx:pt>
          <cx:pt idx="3117">1.1440000000000001</cx:pt>
          <cx:pt idx="3118">0.53270000000000006</cx:pt>
          <cx:pt idx="3119">0.7944</cx:pt>
          <cx:pt idx="3120">0.35400000000000004</cx:pt>
          <cx:pt idx="3121">0.19430000000000003</cx:pt>
          <cx:pt idx="3122">0.35050000000000003</cx:pt>
          <cx:pt idx="3123">0.34960000000000002</cx:pt>
          <cx:pt idx="3124">0.59419999999999995</cx:pt>
          <cx:pt idx="3125">0.30269999999999997</cx:pt>
          <cx:pt idx="3126">0.67190000000000005</cx:pt>
          <cx:pt idx="3127">0.80520000000000003</cx:pt>
          <cx:pt idx="3128">0.35740000000000005</cx:pt>
          <cx:pt idx="3129">0.26850000000000002</cx:pt>
          <cx:pt idx="3130">0.35010000000000002</cx:pt>
          <cx:pt idx="3131">0.73050000000000004</cx:pt>
          <cx:pt idx="3132">0.71490000000000009</cx:pt>
          <cx:pt idx="3133">1.1659999999999999</cx:pt>
          <cx:pt idx="3134">0.66949999999999998</cx:pt>
          <cx:pt idx="3135">0.23730000000000001</cx:pt>
          <cx:pt idx="3136">0.2261</cx:pt>
          <cx:pt idx="3137">0.77929999999999999</cx:pt>
          <cx:pt idx="3138">0.51129999999999998</cx:pt>
          <cx:pt idx="3139">0.33690000000000003</cx:pt>
          <cx:pt idx="3140">1.2812999999999999</cx:pt>
          <cx:pt idx="3141">0.59820000000000007</cx:pt>
          <cx:pt idx="3142">0.21680000000000002</cx:pt>
          <cx:pt idx="3143">0.71830000000000005</cx:pt>
          <cx:pt idx="3144">0.66110000000000002</cx:pt>
          <cx:pt idx="3145">0.088899999999999993</cx:pt>
          <cx:pt idx="3146">0.7178000000000001</cx:pt>
          <cx:pt idx="3147">0.5605</cx:pt>
          <cx:pt idx="3148">0.59179999999999999</cx:pt>
          <cx:pt idx="3149">0.86960000000000004</cx:pt>
          <cx:pt idx="3150">0.85150000000000003</cx:pt>
          <cx:pt idx="3151">0.09820000000000001</cx:pt>
          <cx:pt idx="3152">0.49020000000000002</cx:pt>
          <cx:pt idx="3153">0.48630000000000001</cx:pt>
          <cx:pt idx="3154">0.5141</cx:pt>
          <cx:pt idx="3155">0.7461000000000001</cx:pt>
          <cx:pt idx="3156">0.46040000000000003</cx:pt>
          <cx:pt idx="3157">0.40720000000000001</cx:pt>
          <cx:pt idx="3158">0.40480000000000005</cx:pt>
          <cx:pt idx="3159">0.52980000000000005</cx:pt>
          <cx:pt idx="3160">0.063</cx:pt>
          <cx:pt idx="3161">0.73929999999999996</cx:pt>
          <cx:pt idx="3162">0.69680000000000009</cx:pt>
          <cx:pt idx="3163">0.78420000000000012</cx:pt>
          <cx:pt idx="3164">0.48870000000000002</cx:pt>
          <cx:pt idx="3165">0.40190000000000003</cx:pt>
          <cx:pt idx="3166">0.3276</cx:pt>
          <cx:pt idx="3167">0.62109999999999999</cx:pt>
          <cx:pt idx="3168">0.2261</cx:pt>
          <cx:pt idx="3169">0.40079999999999999</cx:pt>
          <cx:pt idx="3170">1.0146999999999999</cx:pt>
          <cx:pt idx="3171">0.32519999999999999</cx:pt>
          <cx:pt idx="3172">0.68800000000000006</cx:pt>
          <cx:pt idx="3173">0.32860000000000006</cx:pt>
          <cx:pt idx="3174">0.63770000000000004</cx:pt>
          <cx:pt idx="3175">0.6099</cx:pt>
          <cx:pt idx="3176">0.12840000000000001</cx:pt>
          <cx:pt idx="3177">0.59910000000000008</cx:pt>
          <cx:pt idx="3178">0.26319999999999999</cx:pt>
          <cx:pt idx="3179">0.67920000000000003</cx:pt>
          <cx:pt idx="3180">0.075200000000000003</cx:pt>
          <cx:pt idx="3181">0.47410000000000002</cx:pt>
          <cx:pt idx="3182">0.28710000000000002</cx:pt>
          <cx:pt idx="3183">0.34910000000000002</cx:pt>
          <cx:pt idx="3184">0.83840000000000003</cx:pt>
          <cx:pt idx="3185">0.22560000000000002</cx:pt>
          <cx:pt idx="3186">0.50139999999999996</cx:pt>
          <cx:pt idx="3187">0.1993</cx:pt>
          <cx:pt idx="3188">0.20319999999999999</cx:pt>
          <cx:pt idx="3189">0.5141</cx:pt>
          <cx:pt idx="3190">0.66550000000000009</cx:pt>
          <cx:pt idx="3191">0.076100000000000001</cx:pt>
          <cx:pt idx="3192">0.57520000000000004</cx:pt>
          <cx:pt idx="3193">0.52390000000000003</cx:pt>
          <cx:pt idx="3194">0.59129999999999994</cx:pt>
          <cx:pt idx="3195">1.1904000000000001</cx:pt>
          <cx:pt idx="3196">1.1958000000000002</cx:pt>
          <cx:pt idx="3197">0.23290000000000002</cx:pt>
          <cx:pt idx="3198">0.15670000000000001</cx:pt>
          <cx:pt idx="3199">0.15429999999999999</cx:pt>
          <cx:pt idx="3200">0.15040000000000001</cx:pt>
          <cx:pt idx="3201">0.25190000000000001</cx:pt>
          <cx:pt idx="3202">1.1734000000000002</cx:pt>
          <cx:pt idx="3203">0.39840000000000003</cx:pt>
          <cx:pt idx="3204">0.44730000000000003</cx:pt>
          <cx:pt idx="3205">0.45850000000000002</cx:pt>
          <cx:pt idx="3206">0.34570000000000001</cx:pt>
          <cx:pt idx="3207">0.24079999999999999</cx:pt>
          <cx:pt idx="3208">0.84079999999999999</cx:pt>
          <cx:pt idx="3209">0.40720000000000001</cx:pt>
          <cx:pt idx="3210">0.30220000000000002</cx:pt>
          <cx:pt idx="3211">0.46000000000000002</cx:pt>
          <cx:pt idx="3212">0.24270000000000003</cx:pt>
          <cx:pt idx="3213">0.3614</cx:pt>
          <cx:pt idx="3214">0.126</cx:pt>
          <cx:pt idx="3215">0.52010000000000001</cx:pt>
          <cx:pt idx="3216">0.3599</cx:pt>
          <cx:pt idx="3217">0.45900000000000002</cx:pt>
          <cx:pt idx="3218">0.49709999999999999</cx:pt>
          <cx:pt idx="3219">0.21190000000000003</cx:pt>
          <cx:pt idx="3220">0.39400000000000002</cx:pt>
          <cx:pt idx="3221">0.1358</cx:pt>
          <cx:pt idx="3222">0.39600000000000002</cx:pt>
          <cx:pt idx="3223">0.62450000000000006</cx:pt>
          <cx:pt idx="3224">0.77390000000000003</cx:pt>
          <cx:pt idx="3225">0.080599999999999991</cx:pt>
          <cx:pt idx="3226">0.59030000000000005</cx:pt>
          <cx:pt idx="3227">0.1958</cx:pt>
          <cx:pt idx="3228">0.2339</cx:pt>
          <cx:pt idx="3229">0.21340000000000001</cx:pt>
          <cx:pt idx="3230">0.51849999999999996</cx:pt>
          <cx:pt idx="3231">0.34610000000000002</cx:pt>
          <cx:pt idx="3232">0.41940000000000005</cx:pt>
          <cx:pt idx="3233">0.315</cx:pt>
          <cx:pt idx="3234">0.43220000000000003</cx:pt>
          <cx:pt idx="3235">0.47220000000000001</cx:pt>
          <cx:pt idx="3236">0.90129999999999999</cx:pt>
          <cx:pt idx="3237">0.50050000000000006</cx:pt>
          <cx:pt idx="3238">0.3584</cx:pt>
          <cx:pt idx="3239">0.17630000000000001</cx:pt>
          <cx:pt idx="3240">0.1308</cx:pt>
          <cx:pt idx="3241">0.39650000000000002</cx:pt>
          <cx:pt idx="3242">0.39849999999999997</cx:pt>
          <cx:pt idx="3243">0.45019999999999999</cx:pt>
          <cx:pt idx="3244">1.4908000000000001</cx:pt>
          <cx:pt idx="3245">0.26619999999999999</cx:pt>
          <cx:pt idx="3246">0.084999999999999992</cx:pt>
          <cx:pt idx="3247">0.1401</cx:pt>
          <cx:pt idx="3248">0.24120000000000003</cx:pt>
          <cx:pt idx="3249">0.41839999999999999</cx:pt>
          <cx:pt idx="3250">0.71289999999999998</cx:pt>
          <cx:pt idx="3251">0.61770000000000003</cx:pt>
          <cx:pt idx="3252">0.57079999999999997</cx:pt>
          <cx:pt idx="3253">0.46779999999999999</cx:pt>
          <cx:pt idx="3254">0.33640000000000003</cx:pt>
          <cx:pt idx="3255">0.58589999999999998</cx:pt>
          <cx:pt idx="3256">0.36860000000000004</cx:pt>
          <cx:pt idx="3257">0.4536</cx:pt>
          <cx:pt idx="3258">0.38620000000000004</cx:pt>
          <cx:pt idx="3259">0.65090000000000003</cx:pt>
          <cx:pt idx="3260">0.71730000000000005</cx:pt>
          <cx:pt idx="3261">0.33980000000000005</cx:pt>
          <cx:pt idx="3262">0.2016</cx:pt>
          <cx:pt idx="3263">0.38480000000000003</cx:pt>
          <cx:pt idx="3264">0.15040000000000001</cx:pt>
          <cx:pt idx="3265">0.29200000000000004</cx:pt>
          <cx:pt idx="3266">0.67960000000000009</cx:pt>
          <cx:pt idx="3267">0.6875</cx:pt>
          <cx:pt idx="3268">0.3916</cx:pt>
          <cx:pt idx="3269">1.1538000000000002</cx:pt>
          <cx:pt idx="3270">0.17140000000000002</cx:pt>
          <cx:pt idx="3271">0.77980000000000005</cx:pt>
          <cx:pt idx="3272">0.18460000000000001</cx:pt>
          <cx:pt idx="3273">0.66649999999999998</cx:pt>
          <cx:pt idx="3274">0.22470000000000001</cx:pt>
          <cx:pt idx="3275">0.98050000000000004</cx:pt>
          <cx:pt idx="3276">0.315</cx:pt>
          <cx:pt idx="3277">0.1074</cx:pt>
          <cx:pt idx="3278">0.58640000000000003</cx:pt>
          <cx:pt idx="3279">0.438</cx:pt>
          <cx:pt idx="3280">0.56400000000000006</cx:pt>
          <cx:pt idx="3281">0.34229999999999999</cx:pt>
          <cx:pt idx="3282">0.22160000000000002</cx:pt>
          <cx:pt idx="3283">0.31250000000000006</cx:pt>
          <cx:pt idx="3284">0.27690000000000003</cx:pt>
          <cx:pt idx="3285">1.1953</cx:pt>
          <cx:pt idx="3286">0.25140000000000001</cx:pt>
          <cx:pt idx="3287">0.29389999999999999</cx:pt>
          <cx:pt idx="3288">0.82809999999999995</cx:pt>
          <cx:pt idx="3289">0.36620000000000003</cx:pt>
          <cx:pt idx="3290">0.1197</cx:pt>
          <cx:pt idx="3291">0.18060000000000001</cx:pt>
          <cx:pt idx="3292">0.10840000000000001</cx:pt>
          <cx:pt idx="3293">0.48390000000000005</cx:pt>
          <cx:pt idx="3294">0.186</cx:pt>
          <cx:pt idx="3295">0.60500000000000009</cx:pt>
          <cx:pt idx="3296">0.34570000000000001</cx:pt>
          <cx:pt idx="3297">0.68610000000000004</cx:pt>
          <cx:pt idx="3298">0.050799999999999998</cx:pt>
          <cx:pt idx="3299">0.56830000000000003</cx:pt>
          <cx:pt idx="3300">1.2929999999999999</cx:pt>
          <cx:pt idx="3301">0.93900000000000006</cx:pt>
          <cx:pt idx="3302">1.0322</cx:pt>
          <cx:pt idx="3303">0.7359</cx:pt>
          <cx:pt idx="3304">0.54059999999999997</cx:pt>
          <cx:pt idx="3305">0.47800000000000004</cx:pt>
          <cx:pt idx="3306">0.075200000000000003</cx:pt>
          <cx:pt idx="3307">0.24359999999999998</cx:pt>
          <cx:pt idx="3308">0.22470000000000001</cx:pt>
          <cx:pt idx="3309">0.25530000000000003</cx:pt>
          <cx:pt idx="3310">0.64349999999999996</cx:pt>
          <cx:pt idx="3311">0.10890000000000001</cx:pt>
          <cx:pt idx="3312">0.124</cx:pt>
          <cx:pt idx="3313">1.1435</cx:pt>
          <cx:pt idx="3314">0.35300000000000004</cx:pt>
          <cx:pt idx="3315">0.19430000000000003</cx:pt>
          <cx:pt idx="3316">0.25740000000000002</cx:pt>
          <cx:pt idx="3317">0.1656</cx:pt>
          <cx:pt idx="3318">0.5635</cx:pt>
          <cx:pt idx="3319">0.30810000000000004</cx:pt>
          <cx:pt idx="3320">0.4355</cx:pt>
          <cx:pt idx="3321">0.65090000000000003</cx:pt>
          <cx:pt idx="3322">0.1426</cx:pt>
          <cx:pt idx="3323">0.4204</cx:pt>
          <cx:pt idx="3324">0.48820000000000008</cx:pt>
          <cx:pt idx="3325">0.38379999999999997</cx:pt>
          <cx:pt idx="3326">0.52639999999999998</cx:pt>
          <cx:pt idx="3327">1.0693000000000001</cx:pt>
          <cx:pt idx="3328">0.67480000000000007</cx:pt>
          <cx:pt idx="3329">0.72850000000000004</cx:pt>
          <cx:pt idx="3330">0.1807</cx:pt>
          <cx:pt idx="3331">0.54349999999999998</cx:pt>
          <cx:pt idx="3332">0.27829999999999999</cx:pt>
          <cx:pt idx="3333">0.69340000000000002</cx:pt>
          <cx:pt idx="3334">0.16010000000000002</cx:pt>
          <cx:pt idx="3335">0.91120000000000001</cx:pt>
          <cx:pt idx="3336">0.52590000000000003</cx:pt>
          <cx:pt idx="3337">0.22900000000000001</cx:pt>
          <cx:pt idx="3338">0.38470000000000004</cx:pt>
          <cx:pt idx="3339">0.23929999999999998</cx:pt>
          <cx:pt idx="3340">0.16600000000000001</cx:pt>
          <cx:pt idx="3341">0.26700000000000002</cx:pt>
          <cx:pt idx="3342">0.67230000000000001</cx:pt>
          <cx:pt idx="3343">0.50340000000000007</cx:pt>
          <cx:pt idx="3344">0.33789999999999998</cx:pt>
          <cx:pt idx="3345">0.79100000000000004</cx:pt>
          <cx:pt idx="3346">0.086400000000000005</cx:pt>
          <cx:pt idx="3347">0.64840000000000009</cx:pt>
          <cx:pt idx="3348">0.5484</cx:pt>
          <cx:pt idx="3349">0.15240000000000001</cx:pt>
          <cx:pt idx="3350">0.34520000000000001</cx:pt>
          <cx:pt idx="3351">0.51659999999999995</cx:pt>
          <cx:pt idx="3352">0.56100000000000005</cx:pt>
          <cx:pt idx="3353">0.58889999999999998</cx:pt>
          <cx:pt idx="3354">0.10840000000000001</cx:pt>
          <cx:pt idx="3355">1.4947000000000001</cx:pt>
          <cx:pt idx="3356">0.4199</cx:pt>
          <cx:pt idx="3357">0.52190000000000003</cx:pt>
          <cx:pt idx="3358">0.81880000000000008</cx:pt>
          <cx:pt idx="3359">0.41699999999999998</cx:pt>
          <cx:pt idx="3360">0.21680000000000002</cx:pt>
          <cx:pt idx="3361">0.14499999999999999</cx:pt>
          <cx:pt idx="3362">0.34520000000000001</cx:pt>
          <cx:pt idx="3363">0.19770000000000001</cx:pt>
          <cx:pt idx="3364">0.82720000000000005</cx:pt>
          <cx:pt idx="3365">0.13570000000000002</cx:pt>
          <cx:pt idx="3366">0.63330000000000009</cx:pt>
          <cx:pt idx="3367">0.88770000000000004</cx:pt>
          <cx:pt idx="3368">0.3276</cx:pt>
          <cx:pt idx="3369">0.34130000000000005</cx:pt>
          <cx:pt idx="3370">0.54980000000000007</cx:pt>
          <cx:pt idx="3371">0.59960000000000002</cx:pt>
          <cx:pt idx="3372">0.15770000000000001</cx:pt>
          <cx:pt idx="3373">0.7007000000000001</cx:pt>
          <cx:pt idx="3374">0.4551</cx:pt>
          <cx:pt idx="3375">0.28470000000000001</cx:pt>
          <cx:pt idx="3376">0.56390000000000007</cx:pt>
          <cx:pt idx="3377">0.43309999999999998</cx:pt>
          <cx:pt idx="3378">0.56200000000000006</cx:pt>
          <cx:pt idx="3379">0.76310000000000011</cx:pt>
          <cx:pt idx="3380">0.56730000000000003</cx:pt>
          <cx:pt idx="3381">0.18310000000000001</cx:pt>
          <cx:pt idx="3382">0.25290000000000001</cx:pt>
          <cx:pt idx="3383">0.39700000000000002</cx:pt>
          <cx:pt idx="3384">0.8237000000000001</cx:pt>
          <cx:pt idx="3385">0.28610000000000002</cx:pt>
          <cx:pt idx="3386">0.55079999999999996</cx:pt>
          <cx:pt idx="3387">0.30080000000000001</cx:pt>
          <cx:pt idx="3388">0.084500000000000006</cx:pt>
          <cx:pt idx="3389">0.071300000000000002</cx:pt>
          <cx:pt idx="3390">0.3296</cx:pt>
          <cx:pt idx="3391">0.29050000000000004</cx:pt>
          <cx:pt idx="3392">1.4658</cx:pt>
          <cx:pt idx="3393">0.28660000000000002</cx:pt>
          <cx:pt idx="3394">0.62500000000000011</cx:pt>
          <cx:pt idx="3395">0.20310000000000003</cx:pt>
          <cx:pt idx="3396">0.5151</cx:pt>
          <cx:pt idx="3397">0.22259999999999999</cx:pt>
          <cx:pt idx="3398">0.43850000000000006</cx:pt>
          <cx:pt idx="3399">0.1797</cx:pt>
          <cx:pt idx="3400">0.067900000000000002</cx:pt>
          <cx:pt idx="3401">0.67720000000000002</cx:pt>
          <cx:pt idx="3402">0.61670000000000003</cx:pt>
          <cx:pt idx="3403">0.52390000000000003</cx:pt>
          <cx:pt idx="3404">1.3813</cx:pt>
          <cx:pt idx="3405">0.22160000000000002</cx:pt>
          <cx:pt idx="3406">0.53470000000000006</cx:pt>
          <cx:pt idx="3407">0.53120000000000001</cx:pt>
          <cx:pt idx="3408">0.63180000000000003</cx:pt>
          <cx:pt idx="3409">0.82620000000000005</cx:pt>
          <cx:pt idx="3410">0.43120000000000003</cx:pt>
          <cx:pt idx="3411">0.55170000000000008</cx:pt>
          <cx:pt idx="3412">0.2016</cx:pt>
          <cx:pt idx="3413">1.1601999999999999</cx:pt>
          <cx:pt idx="3414">0.191</cx:pt>
          <cx:pt idx="3415">0.20650000000000002</cx:pt>
          <cx:pt idx="3416">0.8852000000000001</cx:pt>
          <cx:pt idx="3417">0.10110000000000001</cx:pt>
          <cx:pt idx="3418">0.35650000000000004</cx:pt>
          <cx:pt idx="3419">0.32420000000000004</cx:pt>
          <cx:pt idx="3420">0.49419999999999997</cx:pt>
          <cx:pt idx="3421">0.16159999999999999</cx:pt>
          <cx:pt idx="3422">1.1831</cx:pt>
          <cx:pt idx="3423">0.60550000000000004</cx:pt>
          <cx:pt idx="3424">0.52290000000000003</cx:pt>
          <cx:pt idx="3425">0.94390000000000007</cx:pt>
          <cx:pt idx="3426">0.62640000000000007</cx:pt>
          <cx:pt idx="3427">0.1265</cx:pt>
          <cx:pt idx="3428">0.45950000000000002</cx:pt>
          <cx:pt idx="3429">0.55469999999999997</cx:pt>
          <cx:pt idx="3430">0.46290000000000003</cx:pt>
          <cx:pt idx="3431">0.34420000000000006</cx:pt>
          <cx:pt idx="3432">0.27400000000000002</cx:pt>
          <cx:pt idx="3433">0.36030000000000001</cx:pt>
          <cx:pt idx="3434">0.20500000000000002</cx:pt>
          <cx:pt idx="3435">0.077100000000000002</cx:pt>
          <cx:pt idx="3436">0.19819999999999999</cx:pt>
          <cx:pt idx="3437">0.49170000000000003</cx:pt>
          <cx:pt idx="3438">0.2676</cx:pt>
          <cx:pt idx="3439">0.46929999999999999</cx:pt>
          <cx:pt idx="3440">0.71830000000000005</cx:pt>
          <cx:pt idx="3441">0.40240000000000004</cx:pt>
          <cx:pt idx="3442">0.74509999999999998</cx:pt>
          <cx:pt idx="3443">0.56300000000000006</cx:pt>
          <cx:pt idx="3444">0.1328</cx:pt>
          <cx:pt idx="3445">0.34029999999999999</cx:pt>
          <cx:pt idx="3446">0.62790000000000001</cx:pt>
          <cx:pt idx="3447">0.1431</cx:pt>
          <cx:pt idx="3448">0.17529999999999998</cx:pt>
          <cx:pt idx="3449">0.70310000000000006</cx:pt>
          <cx:pt idx="3450">1.8955000000000002</cx:pt>
          <cx:pt idx="3451">0.090800000000000006</cx:pt>
          <cx:pt idx="3452">0.2944</cx:pt>
          <cx:pt idx="3453">0.39350000000000002</cx:pt>
          <cx:pt idx="3454">0.3584</cx:pt>
          <cx:pt idx="3455">1.2012</cx:pt>
          <cx:pt idx="3456">0.52789999999999992</cx:pt>
          <cx:pt idx="3457">0.30619999999999997</cx:pt>
          <cx:pt idx="3458">0.47170000000000006</cx:pt>
          <cx:pt idx="3459">0.93510000000000004</cx:pt>
          <cx:pt idx="3460">0.36959999999999998</cx:pt>
          <cx:pt idx="3461">1.2652000000000001</cx:pt>
          <cx:pt idx="3462">0.72409999999999997</cx:pt>
          <cx:pt idx="3463">0.36230000000000001</cx:pt>
          <cx:pt idx="3464">1.0331999999999999</cx:pt>
          <cx:pt idx="3465">0.24320000000000003</cx:pt>
          <cx:pt idx="3466">0.41060000000000002</cx:pt>
          <cx:pt idx="3467">0.49409999999999998</cx:pt>
          <cx:pt idx="3468">0.42920000000000003</cx:pt>
          <cx:pt idx="3469">0.40429999999999999</cx:pt>
          <cx:pt idx="3470">0.11960000000000001</cx:pt>
          <cx:pt idx="3471">0.8247000000000001</cx:pt>
          <cx:pt idx="3472">1.5483000000000002</cx:pt>
          <cx:pt idx="3473">0.16110000000000002</cx:pt>
          <cx:pt idx="3474">0.77200000000000002</cx:pt>
          <cx:pt idx="3475">0.81350000000000011</cx:pt>
          <cx:pt idx="3476">0.34620000000000001</cx:pt>
          <cx:pt idx="3477">1.1582000000000001</cx:pt>
          <cx:pt idx="3478">1.1742999999999999</cx:pt>
          <cx:pt idx="3479">0.1313</cx:pt>
          <cx:pt idx="3480">0.67579999999999996</cx:pt>
          <cx:pt idx="3481">0.1651</cx:pt>
          <cx:pt idx="3482">0.53320000000000001</cx:pt>
          <cx:pt idx="3483">0.25829999999999997</cx:pt>
          <cx:pt idx="3484">1.0645</cx:pt>
          <cx:pt idx="3485">0.27780000000000005</cx:pt>
          <cx:pt idx="3486">0.32469999999999999</cx:pt>
          <cx:pt idx="3487">0.65140000000000009</cx:pt>
          <cx:pt idx="3488">0.21729999999999999</cx:pt>
          <cx:pt idx="3489">0.7642000000000001</cx:pt>
          <cx:pt idx="3490">0.16789999999999999</cx:pt>
          <cx:pt idx="3491">0.072800000000000004</cx:pt>
          <cx:pt idx="3492">0.19870000000000002</cx:pt>
          <cx:pt idx="3493">0.42090000000000005</cx:pt>
          <cx:pt idx="3494">1.5992000000000002</cx:pt>
          <cx:pt idx="3495">0.74070000000000003</cx:pt>
          <cx:pt idx="3496">0.52200000000000002</cx:pt>
          <cx:pt idx="3497">0.53320000000000001</cx:pt>
          <cx:pt idx="3498">0.17830000000000001</cx:pt>
          <cx:pt idx="3499">1.268</cx:pt>
          <cx:pt idx="3500">0.52340000000000009</cx:pt>
          <cx:pt idx="3501">1.5083000000000002</cx:pt>
          <cx:pt idx="3502">1.0948000000000002</cx:pt>
          <cx:pt idx="3503">0.70850000000000002</cx:pt>
          <cx:pt idx="3504">0.21390000000000001</cx:pt>
          <cx:pt idx="3505">0.26170000000000004</cx:pt>
          <cx:pt idx="3506">0.16309999999999999</cx:pt>
          <cx:pt idx="3507">0.5605</cx:pt>
          <cx:pt idx="3508">0.51180000000000003</cx:pt>
          <cx:pt idx="3509">0.26960000000000001</cx:pt>
          <cx:pt idx="3510">0.4073</cx:pt>
          <cx:pt idx="3511">0.12410000000000002</cx:pt>
          <cx:pt idx="3512">0.48880000000000001</cx:pt>
          <cx:pt idx="3513">0.087900000000000006</cx:pt>
          <cx:pt idx="3514">0.83200000000000007</cx:pt>
          <cx:pt idx="3515">0.4536</cx:pt>
          <cx:pt idx="3516">0.097699999999999995</cx:pt>
          <cx:pt idx="3517">0.3916</cx:pt>
          <cx:pt idx="3518">0.80720000000000003</cx:pt>
          <cx:pt idx="3519">0.42480000000000001</cx:pt>
          <cx:pt idx="3520">0.59670000000000012</cx:pt>
          <cx:pt idx="3521">0.4874</cx:pt>
          <cx:pt idx="3522">0.1211</cx:pt>
          <cx:pt idx="3523">0.28660000000000002</cx:pt>
          <cx:pt idx="3524">0.26119999999999999</cx:pt>
          <cx:pt idx="3525">0.88719999999999999</cx:pt>
          <cx:pt idx="3526">0.88619999999999999</cx:pt>
          <cx:pt idx="3527">0.80859999999999999</cx:pt>
          <cx:pt idx="3528">0.36380000000000001</cx:pt>
          <cx:pt idx="3529">0.51129999999999998</cx:pt>
          <cx:pt idx="3530">0.21970000000000001</cx:pt>
          <cx:pt idx="3531">0.18650000000000003</cx:pt>
          <cx:pt idx="3532">0.39849999999999997</cx:pt>
          <cx:pt idx="3533">0.24859999999999999</cx:pt>
          <cx:pt idx="3534">0.27290000000000003</cx:pt>
          <cx:pt idx="3535">0.49020000000000002</cx:pt>
          <cx:pt idx="3536">0.70610000000000006</cx:pt>
          <cx:pt idx="3537">0.23100000000000001</cx:pt>
          <cx:pt idx="3538">0.43109999999999998</cx:pt>
          <cx:pt idx="3539">1.1748000000000001</cx:pt>
          <cx:pt idx="3540">0.2792</cx:pt>
          <cx:pt idx="3541">0.37010000000000004</cx:pt>
          <cx:pt idx="3542">0.62640000000000007</cx:pt>
          <cx:pt idx="3543">0.95160000000000011</cx:pt>
          <cx:pt idx="3544">0.32570000000000005</cx:pt>
          <cx:pt idx="3545">0.6119</cx:pt>
          <cx:pt idx="3546">1.0943000000000001</cx:pt>
          <cx:pt idx="3547">0.40920000000000001</cx:pt>
          <cx:pt idx="3548">0.70610000000000006</cx:pt>
          <cx:pt idx="3549">0.51470000000000005</cx:pt>
          <cx:pt idx="3550">0.30130000000000001</cx:pt>
          <cx:pt idx="3551">1.0644</cx:pt>
          <cx:pt idx="3552">0.5151</cx:pt>
          <cx:pt idx="3553">0.39510000000000001</cx:pt>
          <cx:pt idx="3554">0.53959999999999997</cx:pt>
          <cx:pt idx="3555">0.19920000000000002</cx:pt>
          <cx:pt idx="3556">0.37740000000000001</cx:pt>
          <cx:pt idx="3557">0.43609999999999999</cx:pt>
          <cx:pt idx="3558">1.2432000000000001</cx:pt>
          <cx:pt idx="3559">0.21490000000000001</cx:pt>
          <cx:pt idx="3560">0.17580000000000001</cx:pt>
          <cx:pt idx="3561">0.51800000000000002</cx:pt>
          <cx:pt idx="3562">0.72509999999999997</cx:pt>
          <cx:pt idx="3563">0.88140000000000007</cx:pt>
          <cx:pt idx="3564">0.1201</cx:pt>
          <cx:pt idx="3565">0.58500000000000008</cx:pt>
          <cx:pt idx="3566">0.40139999999999998</cx:pt>
          <cx:pt idx="3567">0.53420000000000001</cx:pt>
          <cx:pt idx="3568">1.5361</cx:pt>
          <cx:pt idx="3569">0.25400000000000006</cx:pt>
          <cx:pt idx="3570">0.082000000000000003</cx:pt>
          <cx:pt idx="3571">0.27099999999999996</cx:pt>
          <cx:pt idx="3572">1.0889000000000002</cx:pt>
          <cx:pt idx="3573">0.35540000000000005</cx:pt>
          <cx:pt idx="3574">0.48640000000000005</cx:pt>
          <cx:pt idx="3575">0.11580000000000001</cx:pt>
          <cx:pt idx="3576">0.48680000000000007</cx:pt>
          <cx:pt idx="3577">0.36380000000000001</cx:pt>
          <cx:pt idx="3578">0.98440000000000005</cx:pt>
          <cx:pt idx="3579">0.22600000000000003</cx:pt>
          <cx:pt idx="3580">0.5302</cx:pt>
          <cx:pt idx="3581">0.19620000000000001</cx:pt>
          <cx:pt idx="3582">0.46580000000000005</cx:pt>
          <cx:pt idx="3583">0.23190000000000002</cx:pt>
          <cx:pt idx="3584">0.077700000000000005</cx:pt>
          <cx:pt idx="3585">0.49409999999999998</cx:pt>
          <cx:pt idx="3586">0.15830000000000002</cx:pt>
          <cx:pt idx="3587">0.79630000000000001</cx:pt>
          <cx:pt idx="3588">1.292</cx:pt>
          <cx:pt idx="3589">0.90039999999999998</cx:pt>
          <cx:pt idx="3590">0.23830000000000001</cx:pt>
          <cx:pt idx="3591">0.35690000000000005</cx:pt>
          <cx:pt idx="3592">0.2515</cx:pt>
          <cx:pt idx="3593">0.15429999999999999</cx:pt>
          <cx:pt idx="3594">0.1338</cx:pt>
          <cx:pt idx="3595">0.14700000000000002</cx:pt>
          <cx:pt idx="3596">0.30909999999999999</cx:pt>
          <cx:pt idx="3597">0.11330000000000001</cx:pt>
          <cx:pt idx="3598">1.8823000000000001</cx:pt>
          <cx:pt idx="3599">0.31</cx:pt>
          <cx:pt idx="3600">0.18990000000000001</cx:pt>
          <cx:pt idx="3601">0.51270000000000004</cx:pt>
          <cx:pt idx="3602">0.29980000000000001</cx:pt>
          <cx:pt idx="3603">0.16159999999999999</cx:pt>
          <cx:pt idx="3604">0.4355</cx:pt>
          <cx:pt idx="3605">0.47320000000000001</cx:pt>
          <cx:pt idx="3606">0.54980000000000007</cx:pt>
          <cx:pt idx="3607">0.27739999999999998</cx:pt>
          <cx:pt idx="3608">0.1065</cx:pt>
          <cx:pt idx="3609">0.45610000000000006</cx:pt>
          <cx:pt idx="3610">0.2402</cx:pt>
          <cx:pt idx="3611">0.44090000000000001</cx:pt>
          <cx:pt idx="3612">0.082500000000000004</cx:pt>
          <cx:pt idx="3613">0.27000000000000002</cx:pt>
          <cx:pt idx="3614">1.0958000000000001</cx:pt>
          <cx:pt idx="3615">0.088400000000000006</cx:pt>
          <cx:pt idx="3616">0.16020000000000001</cx:pt>
          <cx:pt idx="3617">0.63080000000000003</cx:pt>
          <cx:pt idx="3618">0.31160000000000004</cx:pt>
          <cx:pt idx="3619">0.37310000000000004</cx:pt>
          <cx:pt idx="3620">1.3804000000000001</cx:pt>
          <cx:pt idx="3621">1.0342</cx:pt>
          <cx:pt idx="3622">0.42770000000000002</cx:pt>
          <cx:pt idx="3623">0.69040000000000001</cx:pt>
          <cx:pt idx="3624">0.7056</cx:pt>
          <cx:pt idx="3625">0.126</cx:pt>
          <cx:pt idx="3626">1.0185000000000002</cx:pt>
          <cx:pt idx="3627">0.65479999999999994</cx:pt>
          <cx:pt idx="3628">0.34229999999999999</cx:pt>
          <cx:pt idx="3629">0.22460000000000002</cx:pt>
          <cx:pt idx="3630">0.26910000000000001</cx:pt>
          <cx:pt idx="3631">0.98630000000000007</cx:pt>
          <cx:pt idx="3632">0.72809999999999997</cx:pt>
          <cx:pt idx="3633">0.72999999999999998</cx:pt>
          <cx:pt idx="3634">0.92720000000000002</cx:pt>
          <cx:pt idx="3635">0.34960000000000002</cx:pt>
          <cx:pt idx="3636">0.2099</cx:pt>
          <cx:pt idx="3637">1.0688000000000002</cx:pt>
          <cx:pt idx="3638">0.124</cx:pt>
          <cx:pt idx="3639">0.83160000000000001</cx:pt>
          <cx:pt idx="3640">0.21780000000000002</cx:pt>
          <cx:pt idx="3641">0.53610000000000002</cx:pt>
          <cx:pt idx="3642">0.48039999999999999</cx:pt>
          <cx:pt idx="3643">0.43650000000000005</cx:pt>
          <cx:pt idx="3644">0.251</cx:pt>
          <cx:pt idx="3645">0.50580000000000003</cx:pt>
          <cx:pt idx="3646">0.57130000000000003</cx:pt>
          <cx:pt idx="3647">0.61670000000000003</cx:pt>
          <cx:pt idx="3648">0.52929999999999999</cx:pt>
          <cx:pt idx="3649">1.2734000000000001</cx:pt>
          <cx:pt idx="3650">0.60350000000000004</cx:pt>
          <cx:pt idx="3651">0.18409999999999999</cx:pt>
          <cx:pt idx="3652">0.91500000000000004</cx:pt>
          <cx:pt idx="3653">0.22120000000000001</cx:pt>
          <cx:pt idx="3654">0.5181</cx:pt>
          <cx:pt idx="3655">0.36180000000000007</cx:pt>
          <cx:pt idx="3656">0.49559999999999998</cx:pt>
          <cx:pt idx="3657">0.2641</cx:pt>
          <cx:pt idx="3658">0.52590000000000003</cx:pt>
          <cx:pt idx="3659">0.44190000000000002</cx:pt>
          <cx:pt idx="3660">0.17580000000000001</cx:pt>
          <cx:pt idx="3661">0.38869999999999999</cx:pt>
          <cx:pt idx="3662">0.14399999999999999</cx:pt>
          <cx:pt idx="3663">0.29299999999999998</cx:pt>
          <cx:pt idx="3664">0.23630000000000001</cx:pt>
          <cx:pt idx="3665">0.10110000000000001</cx:pt>
          <cx:pt idx="3666">0.55280000000000007</cx:pt>
          <cx:pt idx="3667">0.24310000000000001</cx:pt>
          <cx:pt idx="3668">0.16650000000000001</cx:pt>
          <cx:pt idx="3669">0.38530000000000003</cx:pt>
          <cx:pt idx="3670">0.35360000000000003</cx:pt>
          <cx:pt idx="3671">0.32950000000000002</cx:pt>
          <cx:pt idx="3672">0.52539999999999998</cx:pt>
          <cx:pt idx="3673">0.40380000000000005</cx:pt>
          <cx:pt idx="3674">0.26170000000000004</cx:pt>
          <cx:pt idx="3675">0.3926</cx:pt>
          <cx:pt idx="3676">0.86960000000000004</cx:pt>
          <cx:pt idx="3677">0.85540000000000005</cx:pt>
          <cx:pt idx="3678">0.73770000000000013</cx:pt>
          <cx:pt idx="3679">0.40910000000000002</cx:pt>
          <cx:pt idx="3680">0.87850000000000006</cx:pt>
          <cx:pt idx="3681">0.39740000000000003</cx:pt>
          <cx:pt idx="3682">0.43360000000000004</cx:pt>
          <cx:pt idx="3683">1.2559</cx:pt>
          <cx:pt idx="3684">0.63670000000000004</cx:pt>
          <cx:pt idx="3685">1.0472999999999999</cx:pt>
          <cx:pt idx="3686">0.39840000000000003</cx:pt>
          <cx:pt idx="3687">0.25640000000000002</cx:pt>
          <cx:pt idx="3688">0.3276</cx:pt>
          <cx:pt idx="3689">0.5908000000000001</cx:pt>
          <cx:pt idx="3690">0.76860000000000006</cx:pt>
          <cx:pt idx="3691">0.1757</cx:pt>
          <cx:pt idx="3692">0.2661</cx:pt>
          <cx:pt idx="3693">0.47410000000000002</cx:pt>
          <cx:pt idx="3694">0.63529999999999998</cx:pt>
          <cx:pt idx="3695">0.23680000000000001</cx:pt>
          <cx:pt idx="3696">1.7627000000000002</cx:pt>
          <cx:pt idx="3697">0.47070000000000001</cx:pt>
          <cx:pt idx="3698">0.55130000000000001</cx:pt>
          <cx:pt idx="3699">0.21240000000000001</cx:pt>
          <cx:pt idx="3700">0.26030000000000003</cx:pt>
          <cx:pt idx="3701">1.0048000000000001</cx:pt>
          <cx:pt idx="3702">0.1772</cx:pt>
          <cx:pt idx="3703">0.84030000000000005</cx:pt>
          <cx:pt idx="3704">0.26370000000000005</cx:pt>
          <cx:pt idx="3705">0.51129999999999998</cx:pt>
          <cx:pt idx="3706">0.751</cx:pt>
          <cx:pt idx="3707">0.10110000000000001</cx:pt>
          <cx:pt idx="3708">0.22120000000000001</cx:pt>
          <cx:pt idx="3709">0.38770000000000004</cx:pt>
          <cx:pt idx="3710">0.1938</cx:pt>
          <cx:pt idx="3711">0.2417</cx:pt>
          <cx:pt idx="3712">0.26810000000000006</cx:pt>
          <cx:pt idx="3713">0.53910000000000002</cx:pt>
          <cx:pt idx="3714">0.09920000000000001</cx:pt>
          <cx:pt idx="3715">0.15429999999999999</cx:pt>
          <cx:pt idx="3716">0.14450000000000002</cx:pt>
          <cx:pt idx="3717">0.33150000000000002</cx:pt>
          <cx:pt idx="3718">0.43159999999999998</cx:pt>
          <cx:pt idx="3719">0.20900000000000002</cx:pt>
          <cx:pt idx="3720">0.52249999999999996</cx:pt>
          <cx:pt idx="3721">1.1626000000000001</cx:pt>
          <cx:pt idx="3722">0.16700000000000001</cx:pt>
          <cx:pt idx="3723">0.1343</cx:pt>
          <cx:pt idx="3724">0.27729999999999999</cx:pt>
          <cx:pt idx="3725">0.10840000000000001</cx:pt>
          <cx:pt idx="3726">0.16500000000000001</cx:pt>
          <cx:pt idx="3727">0.41259999999999997</cx:pt>
          <cx:pt idx="3728">0.28170000000000001</cx:pt>
          <cx:pt idx="3729">0.91110000000000013</cx:pt>
          <cx:pt idx="3730">0.70220000000000005</cx:pt>
          <cx:pt idx="3731">0.35980000000000001</cx:pt>
          <cx:pt idx="3732">0.99220000000000008</cx:pt>
          <cx:pt idx="3733">1.0703</cx:pt>
          <cx:pt idx="3734">0.58690000000000009</cx:pt>
          <cx:pt idx="3735">0.53610000000000002</cx:pt>
          <cx:pt idx="3736">0.2671</cx:pt>
          <cx:pt idx="3737">0.25390000000000001</cx:pt>
          <cx:pt idx="3738">0.30810000000000004</cx:pt>
          <cx:pt idx="3739">0.1201</cx:pt>
          <cx:pt idx="3740">0.75349999999999995</cx:pt>
          <cx:pt idx="3741">0.61670000000000003</cx:pt>
          <cx:pt idx="3742">0.56690000000000007</cx:pt>
          <cx:pt idx="3743">1.6587000000000003</cx:pt>
          <cx:pt idx="3744">0.28270000000000001</cx:pt>
          <cx:pt idx="3745">0.3296</cx:pt>
          <cx:pt idx="3746">0.77150000000000007</cx:pt>
          <cx:pt idx="3747">0.40770000000000001</cx:pt>
          <cx:pt idx="3748">0.21050000000000002</cx:pt>
          <cx:pt idx="3749">0.39789999999999998</cx:pt>
          <cx:pt idx="3750">0.30470000000000003</cx:pt>
          <cx:pt idx="3751">0.1875</cx:pt>
          <cx:pt idx="3752">0.15330000000000002</cx:pt>
          <cx:pt idx="3753">0.47410000000000002</cx:pt>
          <cx:pt idx="3754">0.22020000000000001</cx:pt>
          <cx:pt idx="3755">0.12310000000000001</cx:pt>
          <cx:pt idx="3756">0.10400000000000001</cx:pt>
          <cx:pt idx="3757">0.50490000000000002</cx:pt>
          <cx:pt idx="3758">0.90039999999999998</cx:pt>
          <cx:pt idx="3759">0.25930000000000003</cx:pt>
          <cx:pt idx="3760">0.1318</cx:pt>
          <cx:pt idx="3761">0.48050000000000004</cx:pt>
          <cx:pt idx="3762">0.54880000000000007</cx:pt>
          <cx:pt idx="3763">0.92530000000000001</cx:pt>
          <cx:pt idx="3764">0.53760000000000008</cx:pt>
          <cx:pt idx="3765">0.46680000000000005</cx:pt>
          <cx:pt idx="3766">0.6704</cx:pt>
          <cx:pt idx="3767">0.76759999999999995</cx:pt>
          <cx:pt idx="3768">0.30520000000000003</cx:pt>
          <cx:pt idx="3769">0.95409999999999995</cx:pt>
          <cx:pt idx="3770">1.0644</cx:pt>
          <cx:pt idx="3771">0.3584</cx:pt>
          <cx:pt idx="3772">0.1431</cx:pt>
          <cx:pt idx="3773">0.32330000000000003</cx:pt>
          <cx:pt idx="3774">0.63570000000000004</cx:pt>
          <cx:pt idx="3775">0.40330000000000005</cx:pt>
          <cx:pt idx="3776">0.27099999999999996</cx:pt>
          <cx:pt idx="3777">0.2656</cx:pt>
          <cx:pt idx="3778">0.53659999999999997</cx:pt>
          <cx:pt idx="3779">0.28370000000000001</cx:pt>
          <cx:pt idx="3780">0.31980000000000003</cx:pt>
          <cx:pt idx="3781">1.3828</cx:pt>
          <cx:pt idx="3782">0.26269999999999999</cx:pt>
          <cx:pt idx="3783">1.4389000000000001</cx:pt>
          <cx:pt idx="3784">0.54779999999999995</cx:pt>
          <cx:pt idx="3785">0.54500000000000004</cx:pt>
          <cx:pt idx="3786">0.2979</cx:pt>
          <cx:pt idx="3787">1.7202000000000002</cx:pt>
          <cx:pt idx="3788">0.48780000000000001</cx:pt>
          <cx:pt idx="3789">0.15720000000000001</cx:pt>
          <cx:pt idx="3790">0.126</cx:pt>
          <cx:pt idx="3791">1.2553000000000001</cx:pt>
          <cx:pt idx="3792">0.77250000000000008</cx:pt>
          <cx:pt idx="3793">0.92630000000000012</cx:pt>
          <cx:pt idx="3794">0.71090000000000009</cx:pt>
          <cx:pt idx="3795">0.39789999999999998</cx:pt>
          <cx:pt idx="3796">0.2167</cx:pt>
          <cx:pt idx="3797">0.29340000000000005</cx:pt>
          <cx:pt idx="3798">0.25090000000000001</cx:pt>
          <cx:pt idx="3799">0.59670000000000012</cx:pt>
          <cx:pt idx="3800">1.5391000000000001</cx:pt>
          <cx:pt idx="3801">0.33540000000000003</cx:pt>
          <cx:pt idx="3802">0.24600000000000002</cx:pt>
          <cx:pt idx="3803">0.3291</cx:pt>
          <cx:pt idx="3804">0.31880000000000003</cx:pt>
          <cx:pt idx="3805">1.1274999999999999</cx:pt>
          <cx:pt idx="3806">1.4395</cx:pt>
          <cx:pt idx="3807">0.24559999999999998</cx:pt>
          <cx:pt idx="3808">0.11580000000000001</cx:pt>
          <cx:pt idx="3809">0.26170000000000004</cx:pt>
          <cx:pt idx="3810">0.2011</cx:pt>
          <cx:pt idx="3811">1.7128000000000001</cx:pt>
          <cx:pt idx="3812">0.32519999999999999</cx:pt>
          <cx:pt idx="3813">1.6103000000000001</cx:pt>
          <cx:pt idx="3814">0.68800000000000006</cx:pt>
          <cx:pt idx="3815">0.28420000000000001</cx:pt>
          <cx:pt idx="3816">0.80610000000000004</cx:pt>
          <cx:pt idx="3817">0.51170000000000004</cx:pt>
          <cx:pt idx="3818">0.41070000000000001</cx:pt>
          <cx:pt idx="3819">0.31790000000000002</cx:pt>
          <cx:pt idx="3820">0.503</cx:pt>
          <cx:pt idx="3821">0.99460000000000004</cx:pt>
          <cx:pt idx="3822">0.3584</cx:pt>
          <cx:pt idx="3823">0.3135</cx:pt>
          <cx:pt idx="3824">0.51800000000000002</cx:pt>
          <cx:pt idx="3825">0.22410000000000002</cx:pt>
          <cx:pt idx="3826">0.27539999999999998</cx:pt>
          <cx:pt idx="3827">0.35400000000000004</cx:pt>
          <cx:pt idx="3828">0.28070000000000001</cx:pt>
          <cx:pt idx="3829">0.23440000000000003</cx:pt>
          <cx:pt idx="3830">0.2676</cx:pt>
          <cx:pt idx="3831">0.6694</cx:pt>
          <cx:pt idx="3832">0.43170000000000003</cx:pt>
          <cx:pt idx="3833">0.11370000000000001</cx:pt>
          <cx:pt idx="3834">0.56200000000000006</cx:pt>
          <cx:pt idx="3835">0.63770000000000004</cx:pt>
          <cx:pt idx="3836">1.5820000000000001</cx:pt>
          <cx:pt idx="3837">0.4204</cx:pt>
          <cx:pt idx="3838">0.18460000000000001</cx:pt>
          <cx:pt idx="3839">0.077200000000000005</cx:pt>
          <cx:pt idx="3840">0.23970000000000002</cx:pt>
          <cx:pt idx="3841">0.74850000000000005</cx:pt>
          <cx:pt idx="3842">1.0351000000000001</cx:pt>
          <cx:pt idx="3843">0.42090000000000005</cx:pt>
          <cx:pt idx="3844">0.38770000000000004</cx:pt>
          <cx:pt idx="3845">0.37800000000000006</cx:pt>
          <cx:pt idx="3846">0.1153</cx:pt>
          <cx:pt idx="3847">0.68359999999999999</cx:pt>
          <cx:pt idx="3848">1.1773</cx:pt>
          <cx:pt idx="3849">0.38080000000000003</cx:pt>
          <cx:pt idx="3850">0.13619999999999999</cx:pt>
          <cx:pt idx="3851">0.61330000000000007</cx:pt>
          <cx:pt idx="3852">0.41460000000000002</cx:pt>
          <cx:pt idx="3853">0.59860000000000002</cx:pt>
          <cx:pt idx="3854">0.33010000000000006</cx:pt>
          <cx:pt idx="3855">0.61529999999999996</cx:pt>
          <cx:pt idx="3856">0.61519999999999997</cx:pt>
          <cx:pt idx="3857">0.18310000000000001</cx:pt>
          <cx:pt idx="3858">0.28170000000000001</cx:pt>
          <cx:pt idx="3859">0.20800000000000002</cx:pt>
          <cx:pt idx="3860">1.1773</cx:pt>
          <cx:pt idx="3861">0.62450000000000006</cx:pt>
          <cx:pt idx="3862">1.6612000000000002</cx:pt>
          <cx:pt idx="3863">0.17330000000000001</cx:pt>
          <cx:pt idx="3864">0.125</cx:pt>
          <cx:pt idx="3865">0.60350000000000004</cx:pt>
          <cx:pt idx="3866">0.79200000000000004</cx:pt>
          <cx:pt idx="3867">0.32029999999999997</cx:pt>
          <cx:pt idx="3868">0.38430000000000003</cx:pt>
          <cx:pt idx="3869">1.3574999999999999</cx:pt>
          <cx:pt idx="3870">0.39700000000000002</cx:pt>
          <cx:pt idx="3871">0.51080000000000003</cx:pt>
          <cx:pt idx="3872">0.12450000000000001</cx:pt>
          <cx:pt idx="3873">0.46000000000000002</cx:pt>
          <cx:pt idx="3874">0.28999999999999998</cx:pt>
          <cx:pt idx="3875">0.58589999999999998</cx:pt>
          <cx:pt idx="3876">0.31679999999999997</cx:pt>
          <cx:pt idx="3877">0.56879999999999997</cx:pt>
          <cx:pt idx="3878">0.23139999999999999</cx:pt>
          <cx:pt idx="3879">0.49950000000000006</cx:pt>
          <cx:pt idx="3880">0.36280000000000001</cx:pt>
          <cx:pt idx="3881">0.19140000000000001</cx:pt>
          <cx:pt idx="3882">0.4415</cx:pt>
          <cx:pt idx="3883">0.34820000000000001</cx:pt>
          <cx:pt idx="3884">0.47709999999999997</cx:pt>
          <cx:pt idx="3885">0.1963</cx:pt>
          <cx:pt idx="3886">0.29540000000000005</cx:pt>
          <cx:pt idx="3887">0.38140000000000002</cx:pt>
          <cx:pt idx="3888">0.1782</cx:pt>
          <cx:pt idx="3889">0.81490000000000007</cx:pt>
          <cx:pt idx="3890">0.2636</cx:pt>
          <cx:pt idx="3891">0.9205000000000001</cx:pt>
          <cx:pt idx="3892">0.436</cx:pt>
          <cx:pt idx="3893">1.0156000000000001</cx:pt>
          <cx:pt idx="3894">0.12840000000000001</cx:pt>
          <cx:pt idx="3895">0.25730000000000003</cx:pt>
          <cx:pt idx="3896">0.25880000000000003</cx:pt>
          <cx:pt idx="3897">0.51470000000000005</cx:pt>
          <cx:pt idx="3898">0.2656</cx:pt>
          <cx:pt idx="3899">0.6421</cx:pt>
          <cx:pt idx="3900">0.24760000000000004</cx:pt>
          <cx:pt idx="3901">0.1552</cx:pt>
          <cx:pt idx="3902">0.2949</cx:pt>
          <cx:pt idx="3903">0.54110000000000003</cx:pt>
          <cx:pt idx="3904">0.81979999999999997</cx:pt>
          <cx:pt idx="3905">0.1709</cx:pt>
          <cx:pt idx="3906">0.4546</cx:pt>
          <cx:pt idx="3907">0.84520000000000006</cx:pt>
          <cx:pt idx="3908">0.27690000000000003</cx:pt>
          <cx:pt idx="3909">0.33929999999999999</cx:pt>
          <cx:pt idx="3910">0.16059999999999999</cx:pt>
          <cx:pt idx="3911">0.2656</cx:pt>
          <cx:pt idx="3912">0.27000000000000002</cx:pt>
          <cx:pt idx="3913">0.25880000000000003</cx:pt>
          <cx:pt idx="3914">0.47560000000000002</cx:pt>
          <cx:pt idx="3915">0.26750000000000002</cx:pt>
          <cx:pt idx="3916">0.59620000000000006</cx:pt>
          <cx:pt idx="3917">0.28760000000000002</cx:pt>
          <cx:pt idx="3918">1.6299000000000001</cx:pt>
          <cx:pt idx="3919">1.4198999999999999</cx:pt>
          <cx:pt idx="3920">0.21590000000000001</cx:pt>
          <cx:pt idx="3921">0.22170000000000001</cx:pt>
          <cx:pt idx="3922">0.85300000000000009</cx:pt>
          <cx:pt idx="3923">0.61770000000000003</cx:pt>
          <cx:pt idx="3924">0.16700000000000001</cx:pt>
          <cx:pt idx="3925">0.56980000000000008</cx:pt>
          <cx:pt idx="3926">0.39550000000000002</cx:pt>
          <cx:pt idx="3927">0.14550000000000002</cx:pt>
          <cx:pt idx="3928">0.30660000000000004</cx:pt>
          <cx:pt idx="3929">0.56100000000000005</cx:pt>
          <cx:pt idx="3930">1.0825</cx:pt>
          <cx:pt idx="3931">0.82030000000000003</cx:pt>
          <cx:pt idx="3932">0.2046</cx:pt>
          <cx:pt idx="3933">0.094699999999999993</cx:pt>
          <cx:pt idx="3934">0.1474</cx:pt>
          <cx:pt idx="3935">0.51319999999999999</cx:pt>
          <cx:pt idx="3936">1.3046</cx:pt>
          <cx:pt idx="3937">0.20069999999999999</cx:pt>
          <cx:pt idx="3938">0.35699999999999998</cx:pt>
          <cx:pt idx="3939">1.4819</cx:pt>
          <cx:pt idx="3940">1.3414000000000001</cx:pt>
          <cx:pt idx="3941">1.1156999999999999</cx:pt>
          <cx:pt idx="3942">0.53570000000000007</cx:pt>
          <cx:pt idx="3943">0.44869999999999999</cx:pt>
          <cx:pt idx="3944">0.33300000000000002</cx:pt>
          <cx:pt idx="3945">0.98930000000000007</cx:pt>
          <cx:pt idx="3946">0.18409999999999999</cx:pt>
          <cx:pt idx="3947">0.54930000000000001</cx:pt>
          <cx:pt idx="3948">0.40720000000000001</cx:pt>
          <cx:pt idx="3949">0.12160000000000001</cx:pt>
          <cx:pt idx="3950">0.42730000000000001</cx:pt>
          <cx:pt idx="3951">0.1875</cx:pt>
          <cx:pt idx="3952">0.31690000000000002</cx:pt>
          <cx:pt idx="3953">0.097199999999999995</cx:pt>
          <cx:pt idx="3954">0.90380000000000005</cx:pt>
          <cx:pt idx="3955">0.15230000000000002</cx:pt>
          <cx:pt idx="3956">0.15140000000000001</cx:pt>
          <cx:pt idx="3957">0.15090000000000001</cx:pt>
          <cx:pt idx="3958">0.22900000000000001</cx:pt>
          <cx:pt idx="3959">0.32950000000000002</cx:pt>
          <cx:pt idx="3960">0.25530000000000003</cx:pt>
          <cx:pt idx="3961">0.17630000000000001</cx:pt>
          <cx:pt idx="3962">0.86619999999999997</cx:pt>
          <cx:pt idx="3963">0.29299999999999998</cx:pt>
          <cx:pt idx="3964">1.4014000000000002</cx:pt>
          <cx:pt idx="3965">0.33200000000000002</cx:pt>
          <cx:pt idx="3966">0.30619999999999997</cx:pt>
          <cx:pt idx="3967">1.1800999999999999</cx:pt>
          <cx:pt idx="3968">0.46829999999999999</cx:pt>
          <cx:pt idx="3969">0.28170000000000001</cx:pt>
          <cx:pt idx="3970">1.6978000000000002</cx:pt>
          <cx:pt idx="3971">1.1567000000000001</cx:pt>
          <cx:pt idx="3972">0.4214</cx:pt>
          <cx:pt idx="3973">1.2422</cx:pt>
          <cx:pt idx="3974">0.53510000000000002</cx:pt>
          <cx:pt idx="3975">0.98780000000000012</cx:pt>
          <cx:pt idx="3976">0.68159999999999998</cx:pt>
          <cx:pt idx="3977">0.77780000000000005</cx:pt>
          <cx:pt idx="3978">1.1367</cx:pt>
          <cx:pt idx="3979">0.185</cx:pt>
          <cx:pt idx="3980">0.27050000000000002</cx:pt>
          <cx:pt idx="3981">0.17430000000000001</cx:pt>
          <cx:pt idx="3982">0.46240000000000003</cx:pt>
          <cx:pt idx="3983">0.2099</cx:pt>
          <cx:pt idx="3984">0.13860000000000003</cx:pt>
          <cx:pt idx="3985">1.4209000000000001</cx:pt>
          <cx:pt idx="3986">0.050700000000000002</cx:pt>
          <cx:pt idx="3987">0.16309999999999999</cx:pt>
          <cx:pt idx="3988">0.3755</cx:pt>
          <cx:pt idx="3989">1.4429000000000001</cx:pt>
          <cx:pt idx="3990">1.1983000000000001</cx:pt>
          <cx:pt idx="3991">1.2095</cx:pt>
          <cx:pt idx="3992">0.48139999999999999</cx:pt>
          <cx:pt idx="3993">0.60249999999999992</cx:pt>
          <cx:pt idx="3994">0.27829999999999999</cx:pt>
          <cx:pt idx="3995">0.3599</cx:pt>
          <cx:pt idx="3996">0.21150000000000002</cx:pt>
          <cx:pt idx="3997">0.19970000000000002</cx:pt>
          <cx:pt idx="3998">0.20949999999999999</cx:pt>
          <cx:pt idx="3999">0.67000000000000004</cx:pt>
          <cx:pt idx="4000">0.31829999999999997</cx:pt>
          <cx:pt idx="4001">0.73440000000000005</cx:pt>
          <cx:pt idx="4002">0.1817</cx:pt>
          <cx:pt idx="4003">1.5439000000000001</cx:pt>
          <cx:pt idx="4004">0.082000000000000003</cx:pt>
          <cx:pt idx="4005">0.57769999999999999</cx:pt>
          <cx:pt idx="4006">0.21720000000000003</cx:pt>
          <cx:pt idx="4007">0.75880000000000003</cx:pt>
          <cx:pt idx="4008">0.35250000000000004</cx:pt>
          <cx:pt idx="4009">0.10250000000000001</cx:pt>
          <cx:pt idx="4010">0.42820000000000003</cx:pt>
          <cx:pt idx="4011">0.72850000000000004</cx:pt>
          <cx:pt idx="4012">0.46339999999999998</cx:pt>
          <cx:pt idx="4013">0.23920000000000002</cx:pt>
          <cx:pt idx="4014">0.5171</cx:pt>
          <cx:pt idx="4015">0.21390000000000001</cx:pt>
          <cx:pt idx="4016">1.2026999999999999</cx:pt>
          <cx:pt idx="4017">0.24559999999999998</cx:pt>
          <cx:pt idx="4018">1.5298</cx:pt>
          <cx:pt idx="4019">0.037600000000000001</cx:pt>
          <cx:pt idx="4020">0.2036</cx:pt>
          <cx:pt idx="4021">0.35400000000000004</cx:pt>
          <cx:pt idx="4022">0.34029999999999999</cx:pt>
          <cx:pt idx="4023">0.24310000000000001</cx:pt>
          <cx:pt idx="4024">0.32319999999999999</cx:pt>
          <cx:pt idx="4025">0.54249999999999998</cx:pt>
          <cx:pt idx="4026">0.14110000000000003</cx:pt>
          <cx:pt idx="4027">0.33439999999999998</cx:pt>
          <cx:pt idx="4028">0.40079999999999999</cx:pt>
          <cx:pt idx="4029">0.39450000000000002</cx:pt>
          <cx:pt idx="4030">0.66800000000000004</cx:pt>
          <cx:pt idx="4031">1.0161000000000002</cx:pt>
          <cx:pt idx="4032">0.19620000000000001</cx:pt>
          <cx:pt idx="4033">0.49559999999999998</cx:pt>
          <cx:pt idx="4034">0.36720000000000003</cx:pt>
          <cx:pt idx="4035">0.34620000000000001</cx:pt>
          <cx:pt idx="4036">0.47900000000000004</cx:pt>
          <cx:pt idx="4037">0.27050000000000002</cx:pt>
          <cx:pt idx="4038">0.50829999999999997</cx:pt>
          <cx:pt idx="4039">1.0838999999999999</cx:pt>
          <cx:pt idx="4040">0.33980000000000005</cx:pt>
          <cx:pt idx="4041">0.30859999999999999</cx:pt>
          <cx:pt idx="4042">0.25780000000000003</cx:pt>
          <cx:pt idx="4043">0.43109999999999998</cx:pt>
          <cx:pt idx="4044">0.54400000000000004</cx:pt>
          <cx:pt idx="4045">0.4844</cx:pt>
          <cx:pt idx="4046">1.1778</cx:pt>
          <cx:pt idx="4047">0.3896</cx:pt>
          <cx:pt idx="4048">0.61819999999999997</cx:pt>
          <cx:pt idx="4049">0.21050000000000002</cx:pt>
          <cx:pt idx="4050">0.27930000000000005</cx:pt>
          <cx:pt idx="4051">0.19189999999999999</cx:pt>
          <cx:pt idx="4052">0.1246</cx:pt>
          <cx:pt idx="4053">0.15130000000000002</cx:pt>
          <cx:pt idx="4054">0.124</cx:pt>
          <cx:pt idx="4055">0.97270000000000012</cx:pt>
          <cx:pt idx="4056">0.17529999999999998</cx:pt>
          <cx:pt idx="4057">0.27580000000000005</cx:pt>
          <cx:pt idx="4058">0.65629999999999999</cx:pt>
          <cx:pt idx="4059">0.53420000000000001</cx:pt>
          <cx:pt idx="4060">0.59330000000000005</cx:pt>
          <cx:pt idx="4061">0.68120000000000003</cx:pt>
          <cx:pt idx="4062">0.054200000000000005</cx:pt>
          <cx:pt idx="4063">0.36819999999999997</cx:pt>
          <cx:pt idx="4064">0.33990000000000004</cx:pt>
          <cx:pt idx="4065">0.32469999999999999</cx:pt>
          <cx:pt idx="4066">0.38229999999999997</cx:pt>
          <cx:pt idx="4067">1.1875000000000002</cx:pt>
          <cx:pt idx="4068">0.19289999999999999</cx:pt>
          <cx:pt idx="4069">0.25780000000000003</cx:pt>
          <cx:pt idx="4070">0.37010000000000004</cx:pt>
          <cx:pt idx="4071">0.27150000000000002</cx:pt>
          <cx:pt idx="4072">0.30180000000000001</cx:pt>
          <cx:pt idx="4073">0.25390000000000001</cx:pt>
          <cx:pt idx="4074">0.76660000000000006</cx:pt>
          <cx:pt idx="4075">0.84910000000000008</cx:pt>
          <cx:pt idx="4076">0.25</cx:pt>
          <cx:pt idx="4077">0.16210000000000002</cx:pt>
          <cx:pt idx="4078">0.1138</cx:pt>
          <cx:pt idx="4079">0.26810000000000006</cx:pt>
          <cx:pt idx="4080">0.36860000000000004</cx:pt>
          <cx:pt idx="4081">0.32080000000000003</cx:pt>
          <cx:pt idx="4082">0.45900000000000002</cx:pt>
          <cx:pt idx="4083">0.34970000000000001</cx:pt>
          <cx:pt idx="4084">0.45610000000000006</cx:pt>
          <cx:pt idx="4085">0.19430000000000003</cx:pt>
          <cx:pt idx="4086">0.3725</cx:pt>
          <cx:pt idx="4087">0.62550000000000006</cx:pt>
          <cx:pt idx="4088">0.49950000000000006</cx:pt>
          <cx:pt idx="4089">0.30080000000000001</cx:pt>
          <cx:pt idx="4090">0.33740000000000003</cx:pt>
          <cx:pt idx="4091">0.26370000000000005</cx:pt>
          <cx:pt idx="4092">0.23050000000000001</cx:pt>
          <cx:pt idx="4093">0.50729999999999997</cx:pt>
          <cx:pt idx="4094">0.54059999999999997</cx:pt>
          <cx:pt idx="4095">0.22900000000000001</cx:pt>
          <cx:pt idx="4096">0.94180000000000008</cx:pt>
          <cx:pt idx="4097">1.0531999999999999</cx:pt>
          <cx:pt idx="4098">1.2143999999999999</cx:pt>
          <cx:pt idx="4099">0.42480000000000001</cx:pt>
          <cx:pt idx="4100">0.19920000000000002</cx:pt>
          <cx:pt idx="4101">0.27630000000000005</cx:pt>
          <cx:pt idx="4102">0.70409999999999995</cx:pt>
          <cx:pt idx="4103">0.50880000000000003</cx:pt>
          <cx:pt idx="4104">0.19340000000000002</cx:pt>
          <cx:pt idx="4105">0.30520000000000003</cx:pt>
          <cx:pt idx="4106">0.15179999999999999</cx:pt>
          <cx:pt idx="4107">0.1782</cx:pt>
          <cx:pt idx="4108">0.42870000000000003</cx:pt>
          <cx:pt idx="4109">1.2265000000000001</cx:pt>
          <cx:pt idx="4110">0.52740000000000009</cx:pt>
          <cx:pt idx="4111">0.23430000000000001</cx:pt>
          <cx:pt idx="4112">0.2671</cx:pt>
          <cx:pt idx="4113">0.33879999999999999</cx:pt>
          <cx:pt idx="4114">0.53270000000000006</cx:pt>
          <cx:pt idx="4115">0.68410000000000004</cx:pt>
          <cx:pt idx="4116">0.26069999999999999</cx:pt>
          <cx:pt idx="4117">0.85489999999999999</cx:pt>
          <cx:pt idx="4118">1.4302000000000001</cx:pt>
          <cx:pt idx="4119">0.46880000000000005</cx:pt>
          <cx:pt idx="4120">1.1656</cx:pt>
          <cx:pt idx="4121">0.78810000000000002</cx:pt>
          <cx:pt idx="4122">0.29980000000000001</cx:pt>
          <cx:pt idx="4123">0.097199999999999995</cx:pt>
          <cx:pt idx="4124">0.40480000000000005</cx:pt>
          <cx:pt idx="4125">0.42480000000000001</cx:pt>
          <cx:pt idx="4126">0.12790000000000001</cx:pt>
          <cx:pt idx="4127">0.4834</cx:pt>
          <cx:pt idx="4128">0.22410000000000002</cx:pt>
          <cx:pt idx="4129">0.87350000000000005</cx:pt>
          <cx:pt idx="4130">0.30859999999999999</cx:pt>
          <cx:pt idx="4131">0.21390000000000001</cx:pt>
          <cx:pt idx="4132">0.76759999999999995</cx:pt>
          <cx:pt idx="4133">0.43109999999999998</cx:pt>
          <cx:pt idx="4134">0.39950000000000002</cx:pt>
          <cx:pt idx="4135">0.1797</cx:pt>
          <cx:pt idx="4136">0.40820000000000001</cx:pt>
          <cx:pt idx="4137">0.77300000000000013</cx:pt>
          <cx:pt idx="4138">0.51019999999999999</cx:pt>
          <cx:pt idx="4139">0.7461000000000001</cx:pt>
          <cx:pt idx="4140">0.37010000000000004</cx:pt>
          <cx:pt idx="4141">0.25</cx:pt>
          <cx:pt idx="4142">0.58110000000000006</cx:pt>
          <cx:pt idx="4143">0.1333</cx:pt>
          <cx:pt idx="4144">0.54349999999999998</cx:pt>
          <cx:pt idx="4145">0.42090000000000005</cx:pt>
          <cx:pt idx="4146">0.31829999999999997</cx:pt>
          <cx:pt idx="4147">0.1021</cx:pt>
          <cx:pt idx="4148">0.40090000000000003</cx:pt>
          <cx:pt idx="4149">0.33450000000000002</cx:pt>
          <cx:pt idx="4150">0.15240000000000001</cx:pt>
          <cx:pt idx="4151">0.61719999999999997</cx:pt>
          <cx:pt idx="4152">1.1563000000000001</cx:pt>
          <cx:pt idx="4153">0.15040000000000001</cx:pt>
          <cx:pt idx="4154">0.2036</cx:pt>
          <cx:pt idx="4155">0.54790000000000005</cx:pt>
          <cx:pt idx="4156">0.29400000000000004</cx:pt>
          <cx:pt idx="4157">0.37060000000000004</cx:pt>
          <cx:pt idx="4158">0.22660000000000002</cx:pt>
          <cx:pt idx="4159">0.44000000000000006</cx:pt>
          <cx:pt idx="4160">0.25590000000000002</cx:pt>
          <cx:pt idx="4161">0.19530000000000003</cx:pt>
          <cx:pt idx="4162">0.3735</cx:pt>
          <cx:pt idx="4163">0.2485</cx:pt>
          <cx:pt idx="4164">0.44390000000000002</cx:pt>
          <cx:pt idx="4165">0.53520000000000001</cx:pt>
          <cx:pt idx="4166">0.24510000000000001</cx:pt>
          <cx:pt idx="4167">0.61430000000000007</cx:pt>
          <cx:pt idx="4168">1.5571000000000002</cx:pt>
          <cx:pt idx="4169">0.1343</cx:pt>
          <cx:pt idx="4170">0.22120000000000001</cx:pt>
          <cx:pt idx="4171">0.31</cx:pt>
          <cx:pt idx="4172">0.23929999999999998</cx:pt>
          <cx:pt idx="4173">0.1079</cx:pt>
          <cx:pt idx="4174">0.73440000000000005</cx:pt>
          <cx:pt idx="4175">0.58940000000000003</cx:pt>
          <cx:pt idx="4176">0.39700000000000002</cx:pt>
          <cx:pt idx="4177">0.17140000000000002</cx:pt>
          <cx:pt idx="4178">0.23540000000000003</cx:pt>
          <cx:pt idx="4179">0.18160000000000001</cx:pt>
          <cx:pt idx="4180">0.2959</cx:pt>
          <cx:pt idx="4181">0.52539999999999998</cx:pt>
          <cx:pt idx="4182">0.91940000000000011</cx:pt>
          <cx:pt idx="4183">0.49119999999999997</cx:pt>
          <cx:pt idx="4184">0.47270000000000001</cx:pt>
          <cx:pt idx="4185">0.91400000000000003</cx:pt>
          <cx:pt idx="4186">0.38860000000000006</cx:pt>
          <cx:pt idx="4187">0.25870000000000004</cx:pt>
          <cx:pt idx="4188">0.21630000000000002</cx:pt>
          <cx:pt idx="4189">0.29449999999999998</cx:pt>
          <cx:pt idx="4190">0.48390000000000005</cx:pt>
          <cx:pt idx="4191">0.30769999999999997</cx:pt>
          <cx:pt idx="4192">0.26419999999999999</cx:pt>
          <cx:pt idx="4193">0.52390000000000003</cx:pt>
          <cx:pt idx="4194">0.50640000000000007</cx:pt>
          <cx:pt idx="4195">0.1885</cx:pt>
          <cx:pt idx="4196">0.1875</cx:pt>
          <cx:pt idx="4197">0.21340000000000001</cx:pt>
          <cx:pt idx="4198">0.37840000000000001</cx:pt>
          <cx:pt idx="4199">0.1923</cx:pt>
          <cx:pt idx="4200">0.10349999999999999</cx:pt>
          <cx:pt idx="4201">0.39550000000000002</cx:pt>
          <cx:pt idx="4202">0.060600000000000001</cx:pt>
          <cx:pt idx="4203">0.10450000000000001</cx:pt>
          <cx:pt idx="4204">0.65670000000000006</cx:pt>
          <cx:pt idx="4205">0.22070000000000001</cx:pt>
          <cx:pt idx="4206">0.62590000000000001</cx:pt>
          <cx:pt idx="4207">0.21530000000000002</cx:pt>
          <cx:pt idx="4208">0.36280000000000001</cx:pt>
          <cx:pt idx="4209">0.3599</cx:pt>
          <cx:pt idx="4210">0.2109</cx:pt>
          <cx:pt idx="4211">0.21820000000000001</cx:pt>
          <cx:pt idx="4212">0.35349999999999998</cx:pt>
          <cx:pt idx="4213">0.41800000000000004</cx:pt>
          <cx:pt idx="4214">0.28410000000000002</cx:pt>
          <cx:pt idx="4215">0.2339</cx:pt>
          <cx:pt idx="4216">0.5595</cx:pt>
          <cx:pt idx="4217">0.14990000000000001</cx:pt>
          <cx:pt idx="4218">0.44040000000000001</cx:pt>
          <cx:pt idx="4219">0.1138</cx:pt>
          <cx:pt idx="4220">0.86329999999999996</cx:pt>
          <cx:pt idx="4221">0.22509999999999999</cx:pt>
          <cx:pt idx="4222">0.2041</cx:pt>
          <cx:pt idx="4223">0.48730000000000001</cx:pt>
          <cx:pt idx="4224">0.16020000000000001</cx:pt>
          <cx:pt idx="4225">0.35160000000000002</cx:pt>
          <cx:pt idx="4226">0.24079999999999999</cx:pt>
          <cx:pt idx="4227">1.7070000000000001</cx:pt>
          <cx:pt idx="4228">0.27729999999999999</cx:pt>
          <cx:pt idx="4229">0.58100000000000007</cx:pt>
          <cx:pt idx="4230">0.30559999999999998</cx:pt>
          <cx:pt idx="4231">0.52729999999999999</cx:pt>
          <cx:pt idx="4232">0.12200000000000001</cx:pt>
          <cx:pt idx="4233">0.69769999999999999</cx:pt>
          <cx:pt idx="4234">0.070300000000000001</cx:pt>
          <cx:pt idx="4235">0.26310000000000006</cx:pt>
          <cx:pt idx="4236">0.48780000000000001</cx:pt>
          <cx:pt idx="4237">0.45750000000000002</cx:pt>
          <cx:pt idx="4238">0.51270000000000004</cx:pt>
          <cx:pt idx="4239">0.18939999999999999</cx:pt>
          <cx:pt idx="4240">0.46629999999999999</cx:pt>
          <cx:pt idx="4241">0.27490000000000003</cx:pt>
          <cx:pt idx="4242">0.26800000000000002</cx:pt>
          <cx:pt idx="4243">0.44970000000000004</cx:pt>
          <cx:pt idx="4244">1.2363</cx:pt>
          <cx:pt idx="4245">0.36520000000000002</cx:pt>
          <cx:pt idx="4246">0.17529999999999998</cx:pt>
          <cx:pt idx="4247">0.1817</cx:pt>
          <cx:pt idx="4248">0.53369999999999995</cx:pt>
          <cx:pt idx="4249">0.067400000000000002</cx:pt>
          <cx:pt idx="4250">0.50829999999999997</cx:pt>
          <cx:pt idx="4251">0.2339</cx:pt>
          <cx:pt idx="4252">0.30950000000000005</cx:pt>
          <cx:pt idx="4253">0.4204</cx:pt>
          <cx:pt idx="4254">0.31440000000000001</cx:pt>
          <cx:pt idx="4255">1.1646000000000001</cx:pt>
          <cx:pt idx="4256">0.40920000000000001</cx:pt>
          <cx:pt idx="4257">1.3555000000000001</cx:pt>
          <cx:pt idx="4258">0.39350000000000002</cx:pt>
          <cx:pt idx="4259">0.73190000000000011</cx:pt>
          <cx:pt idx="4260">0.22560000000000002</cx:pt>
          <cx:pt idx="4261">0.29299999999999998</cx:pt>
          <cx:pt idx="4262">0.15480000000000002</cx:pt>
          <cx:pt idx="4263">0.3281</cx:pt>
          <cx:pt idx="4264">0.26860000000000001</cx:pt>
          <cx:pt idx="4265">0.22560000000000002</cx:pt>
          <cx:pt idx="4266">0.16070000000000001</cx:pt>
          <cx:pt idx="4267">0.34960000000000002</cx:pt>
          <cx:pt idx="4268">1.7836000000000001</cx:pt>
          <cx:pt idx="4269">0.19189999999999999</cx:pt>
          <cx:pt idx="4270">0.49310000000000004</cx:pt>
          <cx:pt idx="4271">0.27000000000000002</cx:pt>
          <cx:pt idx="4272">0.95409999999999995</cx:pt>
          <cx:pt idx="4273">1.2261</cx:pt>
          <cx:pt idx="4274">0.47070000000000001</cx:pt>
          <cx:pt idx="4275">0.44090000000000001</cx:pt>
          <cx:pt idx="4276">0.40530000000000005</cx:pt>
          <cx:pt idx="4277">0.30470000000000003</cx:pt>
          <cx:pt idx="4278">0.34610000000000002</cx:pt>
          <cx:pt idx="4279">0.61419999999999997</cx:pt>
          <cx:pt idx="4280">0.65380000000000005</cx:pt>
          <cx:pt idx="4281">0.46100000000000002</cx:pt>
          <cx:pt idx="4282">0.69430000000000003</cx:pt>
          <cx:pt idx="4283">0.23920000000000002</cx:pt>
          <cx:pt idx="4284">1.1621000000000001</cx:pt>
          <cx:pt idx="4285">0.15480000000000002</cx:pt>
          <cx:pt idx="4286">0.26860000000000001</cx:pt>
          <cx:pt idx="4287">0.25540000000000002</cx:pt>
          <cx:pt idx="4288">0.40279999999999999</cx:pt>
          <cx:pt idx="4289">0.2959</cx:pt>
          <cx:pt idx="4290">1.1553</cx:pt>
          <cx:pt idx="4291">0.19430000000000003</cx:pt>
          <cx:pt idx="4292">0.1656</cx:pt>
          <cx:pt idx="4293">0.75540000000000007</cx:pt>
          <cx:pt idx="4294">0.23290000000000002</cx:pt>
          <cx:pt idx="4295">0.2959</cx:pt>
          <cx:pt idx="4296">0.76710000000000012</cx:pt>
          <cx:pt idx="4297">0.29200000000000004</cx:pt>
          <cx:pt idx="4298">0.58930000000000005</cx:pt>
          <cx:pt idx="4299">0.52440000000000009</cx:pt>
          <cx:pt idx="4300">0.58050000000000002</cx:pt>
          <cx:pt idx="4301">0.24859999999999999</cx:pt>
          <cx:pt idx="4302">0.38379999999999997</cx:pt>
          <cx:pt idx="4303">0.1236</cx:pt>
          <cx:pt idx="4304">0.36130000000000001</cx:pt>
          <cx:pt idx="4305">0.31640000000000001</cx:pt>
          <cx:pt idx="4306">0.45410000000000006</cx:pt>
          <cx:pt idx="4307">0.37310000000000004</cx:pt>
          <cx:pt idx="4308">0.47999999999999998</cx:pt>
          <cx:pt idx="4309">0.17480000000000001</cx:pt>
          <cx:pt idx="4310">1.0689000000000002</cx:pt>
          <cx:pt idx="4311">0.56930000000000003</cx:pt>
          <cx:pt idx="4312">0.22310000000000002</cx:pt>
          <cx:pt idx="4313">0.6401</cx:pt>
          <cx:pt idx="4314">0.31209999999999999</cx:pt>
          <cx:pt idx="4315">0.57130000000000003</cx:pt>
          <cx:pt idx="4316">1.0322</cx:pt>
          <cx:pt idx="4317">0.094200000000000006</cx:pt>
          <cx:pt idx="4318">0.097600000000000006</cx:pt>
          <cx:pt idx="4319">0.30660000000000004</cx:pt>
          <cx:pt idx="4320">0.21340000000000001</cx:pt>
          <cx:pt idx="4321">0.21630000000000002</cx:pt>
          <cx:pt idx="4322">1.0322</cx:pt>
          <cx:pt idx="4323">0.16650000000000001</cx:pt>
          <cx:pt idx="4324">0.63519999999999999</cx:pt>
          <cx:pt idx="4325">0.53760000000000008</cx:pt>
          <cx:pt idx="4326">0.46779999999999999</cx:pt>
          <cx:pt idx="4327">0.27350000000000002</cx:pt>
          <cx:pt idx="4328">0.34620000000000001</cx:pt>
          <cx:pt idx="4329">0.22509999999999999</cx:pt>
          <cx:pt idx="4330">0.44630000000000003</cx:pt>
          <cx:pt idx="4331">0.49610000000000004</cx:pt>
          <cx:pt idx="4332">0.99900000000000011</cx:pt>
          <cx:pt idx="4333">0.1323</cx:pt>
          <cx:pt idx="4334">0.438</cx:pt>
          <cx:pt idx="4335">0.49360000000000004</cx:pt>
          <cx:pt idx="4336">0.23150000000000001</cx:pt>
          <cx:pt idx="4337">0.13619999999999999</cx:pt>
          <cx:pt idx="4338">1.5782</cx:pt>
          <cx:pt idx="4339">0.48240000000000005</cx:pt>
          <cx:pt idx="4340">0.28179999999999999</cx:pt>
          <cx:pt idx="4341">0.59419999999999995</cx:pt>
          <cx:pt idx="4342">1.2817000000000001</cx:pt>
          <cx:pt idx="4343">0.38470000000000004</cx:pt>
          <cx:pt idx="4344">0.65580000000000005</cx:pt>
          <cx:pt idx="4345">0.64700000000000002</cx:pt>
          <cx:pt idx="4346">0.28520000000000001</cx:pt>
          <cx:pt idx="4347">0.89160000000000006</cx:pt>
          <cx:pt idx="4348">0.34670000000000001</cx:pt>
          <cx:pt idx="4349">0.21680000000000002</cx:pt>
          <cx:pt idx="4350">0.24410000000000004</cx:pt>
          <cx:pt idx="4351">1.6841000000000002</cx:pt>
          <cx:pt idx="4352">0.22170000000000001</cx:pt>
          <cx:pt idx="4353">0.20949999999999999</cx:pt>
          <cx:pt idx="4354">0.31490000000000001</cx:pt>
          <cx:pt idx="4355">0.41310000000000002</cx:pt>
          <cx:pt idx="4356">0.24810000000000001</cx:pt>
          <cx:pt idx="4357">0.53800000000000003</cx:pt>
          <cx:pt idx="4358">0.52590000000000003</cx:pt>
          <cx:pt idx="4359">0.21479999999999999</cx:pt>
          <cx:pt idx="4360">0.2051</cx:pt>
          <cx:pt idx="4361">1.0589999999999999</cx:pt>
          <cx:pt idx="4362">0.43790000000000007</cx:pt>
          <cx:pt idx="4363">0.38430000000000003</cx:pt>
          <cx:pt idx="4364">1.6865000000000001</cx:pt>
          <cx:pt idx="4365">0.80810000000000004</cx:pt>
          <cx:pt idx="4366">0.22560000000000002</cx:pt>
          <cx:pt idx="4367">1.4463000000000001</cx:pt>
          <cx:pt idx="4368">0.22950000000000001</cx:pt>
          <cx:pt idx="4369">0.57230000000000003</cx:pt>
          <cx:pt idx="4370">0.2959</cx:pt>
          <cx:pt idx="4371">0.32280000000000003</cx:pt>
          <cx:pt idx="4372">0.1484</cx:pt>
          <cx:pt idx="4373">0.2676</cx:pt>
          <cx:pt idx="4374">0.32179999999999997</cx:pt>
          <cx:pt idx="4375">0.24709999999999999</cx:pt>
          <cx:pt idx="4376">0.75240000000000007</cx:pt>
          <cx:pt idx="4377">0.11520000000000001</cx:pt>
          <cx:pt idx="4378">0.2036</cx:pt>
          <cx:pt idx="4379">0.33740000000000003</cx:pt>
          <cx:pt idx="4380">0.26119999999999999</cx:pt>
          <cx:pt idx="4381">0.31250000000000006</cx:pt>
          <cx:pt idx="4382">0.39550000000000002</cx:pt>
          <cx:pt idx="4383">0.50970000000000004</cx:pt>
          <cx:pt idx="4384">0.55620000000000003</cx:pt>
          <cx:pt idx="4385">0.61140000000000005</cx:pt>
          <cx:pt idx="4386">0.35199999999999998</cx:pt>
          <cx:pt idx="4387">0.10590000000000001</cx:pt>
          <cx:pt idx="4388">0.35110000000000002</cx:pt>
          <cx:pt idx="4389">0.76219999999999999</cx:pt>
          <cx:pt idx="4390">0.14460000000000001</cx:pt>
          <cx:pt idx="4391">0.15379999999999999</cx:pt>
          <cx:pt idx="4392">0.29930000000000001</cx:pt>
          <cx:pt idx="4393">0.35059999999999997</cx:pt>
          <cx:pt idx="4394">0.17770000000000002</cx:pt>
          <cx:pt idx="4395">0.33740000000000003</cx:pt>
          <cx:pt idx="4396">0.2114</cx:pt>
          <cx:pt idx="4397">0.1416</cx:pt>
          <cx:pt idx="4398">0.2651</cx:pt>
          <cx:pt idx="4399">0.376</cx:pt>
          <cx:pt idx="4400">1.3642000000000001</cx:pt>
          <cx:pt idx="4401">1.4248000000000001</cx:pt>
          <cx:pt idx="4402">0.11030000000000001</cx:pt>
          <cx:pt idx="4403">0.26800000000000002</cx:pt>
          <cx:pt idx="4404">0.36520000000000002</cx:pt>
          <cx:pt idx="4405">0.27350000000000002</cx:pt>
          <cx:pt idx="4406">0.39060000000000006</cx:pt>
          <cx:pt idx="4407">0.29060000000000002</cx:pt>
          <cx:pt idx="4408">0.54349999999999998</cx:pt>
          <cx:pt idx="4409">0.1343</cx:pt>
          <cx:pt idx="4410">0.41020000000000001</cx:pt>
          <cx:pt idx="4411">0.38379999999999997</cx:pt>
          <cx:pt idx="4412">0.27000000000000002</cx:pt>
          <cx:pt idx="4413">0.1187</cx:pt>
          <cx:pt idx="4414">0.20849999999999999</cx:pt>
          <cx:pt idx="4415">0.51949999999999996</cx:pt>
          <cx:pt idx="4416">0.66560000000000008</cx:pt>
          <cx:pt idx="4417">0.38570000000000004</cx:pt>
          <cx:pt idx="4418">0.36810000000000004</cx:pt>
          <cx:pt idx="4419">0.3281</cx:pt>
          <cx:pt idx="4420">0.61580000000000001</cx:pt>
          <cx:pt idx="4421">0.38869999999999999</cx:pt>
          <cx:pt idx="4422">0.73780000000000001</cx:pt>
          <cx:pt idx="4423">0.45410000000000006</cx:pt>
          <cx:pt idx="4424">0.72850000000000004</cx:pt>
          <cx:pt idx="4425">0.088400000000000006</cx:pt>
          <cx:pt idx="4426">0.27640000000000003</cx:pt>
          <cx:pt idx="4427">0.59279999999999999</cx:pt>
          <cx:pt idx="4428">0.5303000000000001</cx:pt>
          <cx:pt idx="4429">0.24120000000000003</cx:pt>
          <cx:pt idx="4430">0.23630000000000001</cx:pt>
          <cx:pt idx="4431">0.37890000000000001</cx:pt>
          <cx:pt idx="4432">0.19090000000000001</cx:pt>
          <cx:pt idx="4433">0.31980000000000003</cx:pt>
          <cx:pt idx="4434">0.11280000000000001</cx:pt>
          <cx:pt idx="4435">0.11910000000000001</cx:pt>
          <cx:pt idx="4436">0.14350000000000002</cx:pt>
          <cx:pt idx="4437">0.13570000000000002</cx:pt>
          <cx:pt idx="4438">0.18890000000000001</cx:pt>
          <cx:pt idx="4439">0.53270000000000006</cx:pt>
          <cx:pt idx="4440">0.25930000000000003</cx:pt>
          <cx:pt idx="4441">0.6826000000000001</cx:pt>
          <cx:pt idx="4442">0.30230000000000001</cx:pt>
          <cx:pt idx="4443">1.0498000000000001</cx:pt>
          <cx:pt idx="4444">0.16400000000000001</cx:pt>
          <cx:pt idx="4445">0.51019999999999999</cx:pt>
          <cx:pt idx="4446">0.8921</cx:pt>
          <cx:pt idx="4447">1.5356000000000001</cx:pt>
          <cx:pt idx="4448">0.54730000000000001</cx:pt>
          <cx:pt idx="4449">0.31690000000000002</cx:pt>
          <cx:pt idx="4450">0.30559999999999998</cx:pt>
          <cx:pt idx="4451">0.36180000000000007</cx:pt>
          <cx:pt idx="4452">0.1744</cx:pt>
          <cx:pt idx="4453">1.0513000000000001</cx:pt>
          <cx:pt idx="4454">0.2339</cx:pt>
          <cx:pt idx="4455">0.10200000000000001</cx:pt>
          <cx:pt idx="4456">0.19770000000000001</cx:pt>
          <cx:pt idx="4457">0.32570000000000005</cx:pt>
          <cx:pt idx="4458">0.22850000000000001</cx:pt>
          <cx:pt idx="4459">0.34720000000000001</cx:pt>
          <cx:pt idx="4460">0.72660000000000002</cx:pt>
          <cx:pt idx="4461">0.23780000000000001</cx:pt>
          <cx:pt idx="4462">0.59430000000000005</cx:pt>
          <cx:pt idx="4463">0.63030000000000008</cx:pt>
          <cx:pt idx="4464">0.25540000000000002</cx:pt>
          <cx:pt idx="4465">0.36469999999999997</cx:pt>
          <cx:pt idx="4466">0.40680000000000005</cx:pt>
          <cx:pt idx="4467">0.19090000000000001</cx:pt>
          <cx:pt idx="4468">0.17779999999999999</cx:pt>
          <cx:pt idx="4469">1.3951</cx:pt>
          <cx:pt idx="4470">0.49119999999999997</cx:pt>
          <cx:pt idx="4471">0.53369999999999995</cx:pt>
          <cx:pt idx="4472">0.96539999999999992</cx:pt>
          <cx:pt idx="4473">0.34660000000000002</cx:pt>
          <cx:pt idx="4474">0.44630000000000003</cx:pt>
          <cx:pt idx="4475">0.26750000000000002</cx:pt>
          <cx:pt idx="4476">0.65870000000000006</cx:pt>
          <cx:pt idx="4477">0.34379999999999999</cx:pt>
          <cx:pt idx="4478">0.91800000000000004</cx:pt>
          <cx:pt idx="4479">0.30759999999999998</cx:pt>
          <cx:pt idx="4480">0.50539999999999996</cx:pt>
          <cx:pt idx="4481">0.21150000000000002</cx:pt>
          <cx:pt idx="4482">0.3579</cx:pt>
          <cx:pt idx="4483">0.31250000000000006</cx:pt>
          <cx:pt idx="4484">0.40279999999999999</cx:pt>
          <cx:pt idx="4485">0.39450000000000002</cx:pt>
          <cx:pt idx="4486">0.43700000000000006</cx:pt>
          <cx:pt idx="4487">0.65290000000000004</cx:pt>
          <cx:pt idx="4488">1.8604000000000001</cx:pt>
          <cx:pt idx="4489">0.32280000000000003</cx:pt>
          <cx:pt idx="4490">0.2109</cx:pt>
          <cx:pt idx="4491">0.29100000000000004</cx:pt>
          <cx:pt idx="4492">0.1968</cx:pt>
          <cx:pt idx="4493">0.60790000000000011</cx:pt>
          <cx:pt idx="4494">0.84470000000000012</cx:pt>
          <cx:pt idx="4495">0.23880000000000001</cx:pt>
          <cx:pt idx="4496">0.34229999999999999</cx:pt>
          <cx:pt idx="4497">0.30230000000000001</cx:pt>
          <cx:pt idx="4498">0.29250000000000004</cx:pt>
          <cx:pt idx="4499">0.29149999999999998</cx:pt>
          <cx:pt idx="4500">0.34229999999999999</cx:pt>
          <cx:pt idx="4501">0.43360000000000004</cx:pt>
          <cx:pt idx="4502">0.75639999999999996</cx:pt>
          <cx:pt idx="4503">0.35110000000000002</cx:pt>
          <cx:pt idx="4504">0.29349999999999998</cx:pt>
          <cx:pt idx="4505">0.41110000000000002</cx:pt>
          <cx:pt idx="4506">0.17380000000000001</cx:pt>
          <cx:pt idx="4507">0.375</cx:pt>
          <cx:pt idx="4508">0.1704</cx:pt>
          <cx:pt idx="4509">0.22650000000000001</cx:pt>
          <cx:pt idx="4510">0.1333</cx:pt>
          <cx:pt idx="4511">0.1704</cx:pt>
          <cx:pt idx="4512">0.14940000000000001</cx:pt>
          <cx:pt idx="4513">0.40090000000000003</cx:pt>
          <cx:pt idx="4514">0.1704</cx:pt>
          <cx:pt idx="4515">0.60060000000000002</cx:pt>
          <cx:pt idx="4516">0.75240000000000007</cx:pt>
          <cx:pt idx="4517">0.23139999999999999</cx:pt>
          <cx:pt idx="4518">0.46680000000000005</cx:pt>
          <cx:pt idx="4519">1.5947</cx:pt>
          <cx:pt idx="4520">0.34620000000000001</cx:pt>
          <cx:pt idx="4521">0.8418000000000001</cx:pt>
          <cx:pt idx="4522">0.60839999999999994</cx:pt>
          <cx:pt idx="4523">0.89449999999999996</cx:pt>
          <cx:pt idx="4524">0.312</cx:pt>
          <cx:pt idx="4525">0.23730000000000001</cx:pt>
          <cx:pt idx="4526">0.34429999999999999</cx:pt>
          <cx:pt idx="4527">0.23730000000000001</cx:pt>
          <cx:pt idx="4528">0.42630000000000001</cx:pt>
          <cx:pt idx="4529">0.1348</cx:pt>
          <cx:pt idx="4530">0.4375</cx:pt>
          <cx:pt idx="4531">0.20020000000000002</cx:pt>
          <cx:pt idx="4532">0.28560000000000002</cx:pt>
          <cx:pt idx="4533">0.55910000000000004</cx:pt>
          <cx:pt idx="4534">0.30759999999999998</cx:pt>
          <cx:pt idx="4535">0.314</cx:pt>
          <cx:pt idx="4536">0.083099999999999993</cx:pt>
          <cx:pt idx="4537">0.55659999999999998</cx:pt>
          <cx:pt idx="4538">0.27099999999999996</cx:pt>
          <cx:pt idx="4539">0.3276</cx:pt>
          <cx:pt idx="4540">0.27000000000000002</cx:pt>
          <cx:pt idx="4541">0.30810000000000004</cx:pt>
          <cx:pt idx="4542">0.81399999999999995</cx:pt>
          <cx:pt idx="4543">0.5263000000000001</cx:pt>
          <cx:pt idx="4544">0.45750000000000002</cx:pt>
          <cx:pt idx="4545">0.25880000000000003</cx:pt>
          <cx:pt idx="4546">0.98680000000000012</cx:pt>
          <cx:pt idx="4547">0.28080000000000005</cx:pt>
          <cx:pt idx="4548">0.22220000000000001</cx:pt>
          <cx:pt idx="4549">0.248</cx:pt>
          <cx:pt idx="4550">0.1489</cx:pt>
          <cx:pt idx="4551">0.1973</cx:pt>
          <cx:pt idx="4552">0.23929999999999998</cx:pt>
          <cx:pt idx="4553">0.4219</cx:pt>
          <cx:pt idx="4554">0.45600000000000002</cx:pt>
          <cx:pt idx="4555">0.30170000000000002</cx:pt>
          <cx:pt idx="4556">1.0346</cx:pt>
          <cx:pt idx="4557">0.33929999999999999</cx:pt>
          <cx:pt idx="4558">0.1464</cx:pt>
          <cx:pt idx="4559">0.39700000000000002</cx:pt>
          <cx:pt idx="4560">0.18900000000000003</cx:pt>
          <cx:pt idx="4561">0.36330000000000001</cx:pt>
          <cx:pt idx="4562">0.41020000000000001</cx:pt>
          <cx:pt idx="4563">0.29930000000000001</cx:pt>
          <cx:pt idx="4564">0.34760000000000002</cx:pt>
          <cx:pt idx="4565">0.1489</cx:pt>
          <cx:pt idx="4566">0.2989</cx:pt>
          <cx:pt idx="4567">0.19720000000000001</cx:pt>
          <cx:pt idx="4568">1.6684000000000001</cx:pt>
          <cx:pt idx="4569">0.23050000000000001</cx:pt>
          <cx:pt idx="4570">0.25050000000000006</cx:pt>
          <cx:pt idx="4571">0.73780000000000001</cx:pt>
          <cx:pt idx="4572">0.64649999999999996</cx:pt>
          <cx:pt idx="4573">0.20900000000000002</cx:pt>
          <cx:pt idx="4574">0.26269999999999999</cx:pt>
          <cx:pt idx="4575">0.36670000000000003</cx:pt>
          <cx:pt idx="4576">0.49409999999999998</cx:pt>
          <cx:pt idx="4577">0.43210000000000004</cx:pt>
          <cx:pt idx="4578">0.10640000000000001</cx:pt>
          <cx:pt idx="4579">0.92730000000000001</cx:pt>
          <cx:pt idx="4580">0.68020000000000003</cx:pt>
          <cx:pt idx="4581">0.21340000000000001</cx:pt>
          <cx:pt idx="4582">0.15909999999999999</cx:pt>
          <cx:pt idx="4583">0.38379999999999997</cx:pt>
          <cx:pt idx="4584">0.17870000000000003</cx:pt>
          <cx:pt idx="4585">0.2099</cx:pt>
          <cx:pt idx="4586">0.57810000000000006</cx:pt>
          <cx:pt idx="4587">0.57710000000000006</cx:pt>
          <cx:pt idx="4588">0.44140000000000001</cx:pt>
          <cx:pt idx="4589">0.23000000000000001</cx:pt>
          <cx:pt idx="4590">0.64310000000000012</cx:pt>
          <cx:pt idx="4591">0.26030000000000003</cx:pt>
          <cx:pt idx="4592">0.13720000000000002</cx:pt>
          <cx:pt idx="4593">0.24270000000000003</cx:pt>
          <cx:pt idx="4594">0.34910000000000002</cx:pt>
          <cx:pt idx="4595">0.21870000000000001</cx:pt>
          <cx:pt idx="4596">0.26170000000000004</cx:pt>
          <cx:pt idx="4597">0.27529999999999999</cx:pt>
          <cx:pt idx="4598">0.27140000000000003</cx:pt>
          <cx:pt idx="4599">0.44090000000000001</cx:pt>
          <cx:pt idx="4600">0.17529999999999998</cx:pt>
          <cx:pt idx="4601">0.65239999999999998</cx:pt>
          <cx:pt idx="4602">0.69780000000000009</cx:pt>
          <cx:pt idx="4603">0.52000000000000002</cx:pt>
          <cx:pt idx="4604">0.21290000000000001</cx:pt>
          <cx:pt idx="4605">0.0567</cx:pt>
          <cx:pt idx="4606">0.45069999999999999</cx:pt>
          <cx:pt idx="4607">0.69579999999999997</cx:pt>
          <cx:pt idx="4608">0.56400000000000006</cx:pt>
          <cx:pt idx="4609">1</cx:pt>
          <cx:pt idx="4610">0.16650000000000001</cx:pt>
          <cx:pt idx="4611">0.98490000000000011</cx:pt>
          <cx:pt idx="4612">0.3599</cx:pt>
          <cx:pt idx="4613">0.33640000000000003</cx:pt>
          <cx:pt idx="4614">0.46290000000000003</cx:pt>
          <cx:pt idx="4615">0.27350000000000002</cx:pt>
          <cx:pt idx="4616">0.85360000000000003</cx:pt>
          <cx:pt idx="4617">0.4536</cx:pt>
          <cx:pt idx="4618">1.3227000000000002</cx:pt>
          <cx:pt idx="4619">0.34720000000000001</cx:pt>
          <cx:pt idx="4620">0.72799999999999998</cx:pt>
          <cx:pt idx="4621">0.45710000000000001</cx:pt>
          <cx:pt idx="4622">0.60009999999999997</cx:pt>
          <cx:pt idx="4623">0.33500000000000002</cx:pt>
          <cx:pt idx="4624">0.51910000000000001</cx:pt>
          <cx:pt idx="4625">0.41010000000000002</cx:pt>
          <cx:pt idx="4626">0.26069999999999999</cx:pt>
          <cx:pt idx="4627">0.22320000000000001</cx:pt>
          <cx:pt idx="4628">0.60450000000000004</cx:pt>
          <cx:pt idx="4629">0.29149999999999998</cx:pt>
          <cx:pt idx="4630">0.20120000000000002</cx:pt>
          <cx:pt idx="4631">0.27400000000000002</cx:pt>
          <cx:pt idx="4632">0.3931</cx:pt>
          <cx:pt idx="4633">0.23730000000000001</cx:pt>
          <cx:pt idx="4634">0.34320000000000001</cx:pt>
          <cx:pt idx="4635">0.37890000000000001</cx:pt>
          <cx:pt idx="4636">0.16700000000000001</cx:pt>
          <cx:pt idx="4637">0.25190000000000001</cx:pt>
          <cx:pt idx="4638">0.40079999999999999</cx:pt>
          <cx:pt idx="4639">0.34960000000000002</cx:pt>
          <cx:pt idx="4640">0.53710000000000002</cx:pt>
          <cx:pt idx="4641">0.23190000000000002</cx:pt>
          <cx:pt idx="4642">0.58930000000000005</cx:pt>
          <cx:pt idx="4643">0.91990000000000005</cx:pt>
          <cx:pt idx="4644">0.1797</cx:pt>
          <cx:pt idx="4645">0.41839999999999999</cx:pt>
          <cx:pt idx="4646">0.13869999999999999</cx:pt>
          <cx:pt idx="4647">0.62060000000000004</cx:pt>
          <cx:pt idx="4648">0.34320000000000001</cx:pt>
          <cx:pt idx="4649">0.32029999999999997</cx:pt>
          <cx:pt idx="4650">0.28270000000000001</cx:pt>
          <cx:pt idx="4651">0.50740000000000007</cx:pt>
          <cx:pt idx="4652">0.6734</cx:pt>
          <cx:pt idx="4653">0.34029999999999999</cx:pt>
          <cx:pt idx="4654">0.72460000000000002</cx:pt>
          <cx:pt idx="4655">0.30470000000000003</cx:pt>
          <cx:pt idx="4656">0.27529999999999999</cx:pt>
          <cx:pt idx="4657">0.4199</cx:pt>
          <cx:pt idx="4658">0.19040000000000001</cx:pt>
          <cx:pt idx="4659">0.40129999999999999</cx:pt>
          <cx:pt idx="4660">0.2359</cx:pt>
          <cx:pt idx="4661">0.42970000000000003</cx:pt>
          <cx:pt idx="4662">0.42970000000000003</cx:pt>
          <cx:pt idx="4663">0.49320000000000003</cx:pt>
          <cx:pt idx="4664">0.67970000000000008</cx:pt>
          <cx:pt idx="4665">0.49170000000000003</cx:pt>
          <cx:pt idx="4666">0.4501</cx:pt>
          <cx:pt idx="4667">0.38579999999999998</cx:pt>
          <cx:pt idx="4668">0.22020000000000001</cx:pt>
          <cx:pt idx="4669">0.47749999999999998</cx:pt>
          <cx:pt idx="4670">0.1885</cx:pt>
          <cx:pt idx="4671">0.52829999999999999</cx:pt>
          <cx:pt idx="4672">0.30130000000000001</cx:pt>
          <cx:pt idx="4673">0.29149999999999998</cx:pt>
          <cx:pt idx="4674">0.21240000000000001</cx:pt>
          <cx:pt idx="4675">0.39849999999999997</cx:pt>
          <cx:pt idx="4676">0.48390000000000005</cx:pt>
          <cx:pt idx="4677">0.53900000000000003</cx:pt>
          <cx:pt idx="4678">0.79339999999999999</cx:pt>
          <cx:pt idx="4679">0.37940000000000002</cx:pt>
          <cx:pt idx="4680">0.2485</cx:pt>
          <cx:pt idx="4681">0.21680000000000002</cx:pt>
          <cx:pt idx="4682">0.35589999999999999</cx:pt>
          <cx:pt idx="4683">0.38229999999999997</cx:pt>
          <cx:pt idx="4684">0.1138</cx:pt>
          <cx:pt idx="4685">0.50100000000000011</cx:pt>
          <cx:pt idx="4686">0.14410000000000001</cx:pt>
          <cx:pt idx="4687">0.80470000000000008</cx:pt>
          <cx:pt idx="4688">1.1015999999999999</cx:pt>
          <cx:pt idx="4689">0.30170000000000002</cx:pt>
          <cx:pt idx="4690">0.43210000000000004</cx:pt>
          <cx:pt idx="4691">0.30810000000000004</cx:pt>
          <cx:pt idx="4692">0.26700000000000002</cx:pt>
          <cx:pt idx="4693">0.56599999999999995</cx:pt>
          <cx:pt idx="4694">0.37740000000000001</cx:pt>
          <cx:pt idx="4695">0.30859999999999999</cx:pt>
          <cx:pt idx="4696">0.77629999999999999</cx:pt>
          <cx:pt idx="4697">0.185</cx:pt>
          <cx:pt idx="4698">0.16159999999999999</cx:pt>
          <cx:pt idx="4699">0.87890000000000001</cx:pt>
          <cx:pt idx="4700">0.16059999999999999</cx:pt>
          <cx:pt idx="4701">0.24900000000000003</cx:pt>
          <cx:pt idx="4702">0.32179999999999997</cx:pt>
          <cx:pt idx="4703">0.35300000000000004</cx:pt>
          <cx:pt idx="4704">0.25340000000000001</cx:pt>
          <cx:pt idx="4705">1.0654000000000001</cx:pt>
          <cx:pt idx="4706">0.34960000000000002</cx:pt>
          <cx:pt idx="4707">0.15190000000000001</cx:pt>
          <cx:pt idx="4708">0.40910000000000002</cx:pt>
          <cx:pt idx="4709">0.27729999999999999</cx:pt>
          <cx:pt idx="4710">0.55669999999999997</cx:pt>
          <cx:pt idx="4711">0.51119999999999999</cx:pt>
          <cx:pt idx="4712">0.37790000000000001</cx:pt>
          <cx:pt idx="4713">0.37109999999999999</cx:pt>
          <cx:pt idx="4714">0.28470000000000001</cx:pt>
          <cx:pt idx="4715">0.21150000000000002</cx:pt>
          <cx:pt idx="4716">0.52740000000000009</cx:pt>
          <cx:pt idx="4717">0.31840000000000002</cx:pt>
          <cx:pt idx="4718">1.0083</cx:pt>
          <cx:pt idx="4719">0.29780000000000001</cx:pt>
          <cx:pt idx="4720">0.22410000000000002</cx:pt>
          <cx:pt idx="4721">0.23340000000000002</cx:pt>
          <cx:pt idx="4722">0.85350000000000004</cx:pt>
          <cx:pt idx="4723">0.41110000000000002</cx:pt>
          <cx:pt idx="4724">0.3614</cx:pt>
          <cx:pt idx="4725">0.55659999999999998</cx:pt>
          <cx:pt idx="4726">0.248</cx:pt>
          <cx:pt idx="4727">0.95699999999999996</cx:pt>
          <cx:pt idx="4728">0.33740000000000003</cx:pt>
          <cx:pt idx="4729">0.35050000000000003</cx:pt>
          <cx:pt idx="4730">0.38190000000000002</cx:pt>
          <cx:pt idx="4731">0.30960000000000004</cx:pt>
          <cx:pt idx="4732">0.59860000000000002</cx:pt>
          <cx:pt idx="4733">0.50690000000000002</cx:pt>
          <cx:pt idx="4734">0.24130000000000004</cx:pt>
          <cx:pt idx="4735">0.13860000000000003</cx:pt>
          <cx:pt idx="4736">0.39650000000000002</cx:pt>
          <cx:pt idx="4737">0.78029999999999999</cx:pt>
          <cx:pt idx="4738">0.4556</cx:pt>
          <cx:pt idx="4739">0.95020000000000004</cx:pt>
          <cx:pt idx="4740">0.13820000000000002</cx:pt>
          <cx:pt idx="4741">0.24900000000000003</cx:pt>
          <cx:pt idx="4742">0.31010000000000004</cx:pt>
          <cx:pt idx="4743">0.20849999999999999</cx:pt>
          <cx:pt idx="4744">1.1626000000000001</cx:pt>
          <cx:pt idx="4745">0.30130000000000001</cx:pt>
          <cx:pt idx="4746">0.35010000000000002</cx:pt>
          <cx:pt idx="4747">0.41699999999999998</cx:pt>
          <cx:pt idx="4748">0.16650000000000001</cx:pt>
          <cx:pt idx="4749">0.34330000000000005</cx:pt>
          <cx:pt idx="4750">0.38570000000000004</cx:pt>
          <cx:pt idx="4751">0.46000000000000002</cx:pt>
          <cx:pt idx="4752">0.27010000000000001</cx:pt>
          <cx:pt idx="4753">0.36860000000000004</cx:pt>
          <cx:pt idx="4754">0.42090000000000005</cx:pt>
          <cx:pt idx="4755">0.33010000000000006</cx:pt>
          <cx:pt idx="4756">0.31340000000000001</cx:pt>
          <cx:pt idx="4757">0.185</cx:pt>
          <cx:pt idx="4758">0.34420000000000006</cx:pt>
          <cx:pt idx="4759">0.34229999999999999</cx:pt>
          <cx:pt idx="4760">0.29690000000000005</cx:pt>
          <cx:pt idx="4761">0.087900000000000006</cx:pt>
          <cx:pt idx="4762">0.46150000000000002</cx:pt>
          <cx:pt idx="4763">1.0923</cx:pt>
          <cx:pt idx="4764">0.36530000000000001</cx:pt>
          <cx:pt idx="4765">0.24709999999999999</cx:pt>
          <cx:pt idx="4766">1.0615999999999999</cx:pt>
          <cx:pt idx="4767">0.52390000000000003</cx:pt>
          <cx:pt idx="4768">0.8570000000000001</cx:pt>
          <cx:pt idx="4769">0.36620000000000003</cx:pt>
          <cx:pt idx="4770">0.16259999999999999</cx:pt>
          <cx:pt idx="4771">0.39500000000000002</cx:pt>
          <cx:pt idx="4772">0.32130000000000003</cx:pt>
          <cx:pt idx="4773">0.48200000000000004</cx:pt>
          <cx:pt idx="4774">0.80470000000000008</cx:pt>
          <cx:pt idx="4775">0.187</cx:pt>
          <cx:pt idx="4776">0.30559999999999998</cx:pt>
          <cx:pt idx="4777">0.43459999999999999</cx:pt>
          <cx:pt idx="4778">0.38720000000000004</cx:pt>
          <cx:pt idx="4779">0.22270000000000001</cx:pt>
          <cx:pt idx="4780">0.61230000000000007</cx:pt>
          <cx:pt idx="4781">0.33929999999999999</cx:pt>
          <cx:pt idx="4782">0.78900000000000003</cx:pt>
          <cx:pt idx="4783">0.51270000000000004</cx:pt>
          <cx:pt idx="4784">0.38229999999999997</cx:pt>
          <cx:pt idx="4785">0.27879999999999999</cx:pt>
          <cx:pt idx="4786">0.38669999999999999</cx:pt>
          <cx:pt idx="4787">0.23880000000000001</cx:pt>
          <cx:pt idx="4788">0.54980000000000007</cx:pt>
          <cx:pt idx="4789">0.41549999999999998</cx:pt>
          <cx:pt idx="4790">0.31100000000000005</cx:pt>
          <cx:pt idx="4791">0.7359</cx:pt>
          <cx:pt idx="4792">0.25790000000000002</cx:pt>
          <cx:pt idx="4793">0.1973</cx:pt>
          <cx:pt idx="4794">0.14399999999999999</cx:pt>
          <cx:pt idx="4795">0.11720000000000001</cx:pt>
          <cx:pt idx="4796">0.24900000000000003</cx:pt>
          <cx:pt idx="4797">0.35199999999999998</cx:pt>
          <cx:pt idx="4798">0.39070000000000005</cx:pt>
          <cx:pt idx="4799">0.22220000000000001</cx:pt>
          <cx:pt idx="4800">0.28270000000000001</cx:pt>
          <cx:pt idx="4801">0.12100000000000001</cx:pt>
          <cx:pt idx="4802">0.19140000000000001</cx:pt>
          <cx:pt idx="4803">0.3115</cx:pt>
          <cx:pt idx="4804">0.72699999999999998</cx:pt>
          <cx:pt idx="4805">0.31980000000000003</cx:pt>
          <cx:pt idx="4806">0.46880000000000005</cx:pt>
          <cx:pt idx="4807">1.0425</cx:pt>
          <cx:pt idx="4808">0.47070000000000001</cx:pt>
          <cx:pt idx="4809">0.37210000000000004</cx:pt>
          <cx:pt idx="4810">0.43019999999999997</cx:pt>
          <cx:pt idx="4811">0.54980000000000007</cx:pt>
          <cx:pt idx="4812">0.12640000000000001</cx:pt>
          <cx:pt idx="4813">0.31890000000000002</cx:pt>
          <cx:pt idx="4814">0.20069999999999999</cx:pt>
          <cx:pt idx="4815">0.70169999999999999</cx:pt>
          <cx:pt idx="4816">0.38770000000000004</cx:pt>
          <cx:pt idx="4817">0.68840000000000012</cx:pt>
          <cx:pt idx="4818">0.48580000000000001</cx:pt>
          <cx:pt idx="4819">0.40279999999999999</cx:pt>
          <cx:pt idx="4820">0.15920000000000001</cx:pt>
          <cx:pt idx="4821">0.27879999999999999</cx:pt>
          <cx:pt idx="4822">0.24410000000000004</cx:pt>
          <cx:pt idx="4823">1.0028999999999999</cx:pt>
          <cx:pt idx="4824">0.49119999999999997</cx:pt>
          <cx:pt idx="4825">0.42430000000000001</cx:pt>
          <cx:pt idx="4826">0.24559999999999998</cx:pt>
          <cx:pt idx="4827">0.78850000000000009</cx:pt>
          <cx:pt idx="4828">0.1353</cx:pt>
          <cx:pt idx="4829">0.41110000000000002</cx:pt>
          <cx:pt idx="4830">0.3584</cx:pt>
          <cx:pt idx="4831">0.24270000000000003</cx:pt>
          <cx:pt idx="4832">0.25780000000000003</cx:pt>
          <cx:pt idx="4833">0.30330000000000001</cx:pt>
          <cx:pt idx="4834">0.40279999999999999</cx:pt>
          <cx:pt idx="4835">0.58779999999999999</cx:pt>
          <cx:pt idx="4836">0.374</cx:pt>
          <cx:pt idx="4837">0.54249999999999998</cx:pt>
          <cx:pt idx="4838">0.1333</cx:pt>
          <cx:pt idx="4839">0.41699999999999998</cx:pt>
          <cx:pt idx="4840">0.36770000000000003</cx:pt>
          <cx:pt idx="4841">0.25930000000000003</cx:pt>
          <cx:pt idx="4842">0.15529999999999999</cx:pt>
          <cx:pt idx="4843">0.53910000000000002</cx:pt>
          <cx:pt idx="4844">0.44580000000000003</cx:pt>
          <cx:pt idx="4845">0.61960000000000004</cx:pt>
          <cx:pt idx="4846">0.40480000000000005</cx:pt>
          <cx:pt idx="4847">0.69530000000000003</cx:pt>
          <cx:pt idx="4848">0.32269999999999999</cx:pt>
          <cx:pt idx="4849">0.35160000000000002</cx:pt>
          <cx:pt idx="4850">0.21970000000000001</cx:pt>
          <cx:pt idx="4851">0.95950000000000013</cx:pt>
          <cx:pt idx="4852">0.49900000000000005</cx:pt>
          <cx:pt idx="4853">0.33400000000000002</cx:pt>
          <cx:pt idx="4854">0.248</cx:pt>
          <cx:pt idx="4855">0.94190000000000007</cx:pt>
          <cx:pt idx="4856">0.36430000000000001</cx:pt>
          <cx:pt idx="4857">0.27150000000000002</cx:pt>
          <cx:pt idx="4858">0.14550000000000002</cx:pt>
          <cx:pt idx="4859">0.2046</cx:pt>
          <cx:pt idx="4860">0.69340000000000002</cx:pt>
          <cx:pt idx="4861">0.36670000000000003</cx:pt>
          <cx:pt idx="4862">0.48930000000000007</cx:pt>
          <cx:pt idx="4863">0.41950000000000004</cx:pt>
          <cx:pt idx="4864">0.39060000000000006</cx:pt>
          <cx:pt idx="4865">0.49030000000000001</cx:pt>
          <cx:pt idx="4866">0.2661</cx:pt>
          <cx:pt idx="4867">0.2198</cx:pt>
          <cx:pt idx="4868">0.39989999999999998</cx:pt>
          <cx:pt idx="4869">0.17480000000000001</cx:pt>
          <cx:pt idx="4870">0.51560000000000006</cx:pt>
          <cx:pt idx="4871">0.54440000000000011</cx:pt>
          <cx:pt idx="4872">0.16950000000000001</cx:pt>
          <cx:pt idx="4873">0.61580000000000001</cx:pt>
          <cx:pt idx="4874">0.76319999999999999</cx:pt>
          <cx:pt idx="4875">0.28610000000000002</cx:pt>
          <cx:pt idx="4876">0.1905</cx:pt>
          <cx:pt idx="4877">0.36330000000000001</cx:pt>
          <cx:pt idx="4878">0.13720000000000002</cx:pt>
          <cx:pt idx="4879">0.13720000000000002</cx:pt>
          <cx:pt idx="4880">1.2837000000000001</cx:pt>
          <cx:pt idx="4881">0.16700000000000001</cx:pt>
          <cx:pt idx="4882">0.47700000000000009</cx:pt>
          <cx:pt idx="4883">0.27250000000000002</cx:pt>
          <cx:pt idx="4884">0.63280000000000003</cx:pt>
          <cx:pt idx="4885">0.30720000000000003</cx:pt>
          <cx:pt idx="4886">0.17529999999999998</cx:pt>
          <cx:pt idx="4887">0.37060000000000004</cx:pt>
          <cx:pt idx="4888">0.44929999999999998</cx:pt>
          <cx:pt idx="4889">0.28520000000000001</cx:pt>
          <cx:pt idx="4890">0.27539999999999998</cx:pt>
          <cx:pt idx="4891">0.24120000000000003</cx:pt>
          <cx:pt idx="4892">0.2036</cx:pt>
          <cx:pt idx="4893">0.30570000000000003</cx:pt>
          <cx:pt idx="4894">0.38720000000000004</cx:pt>
          <cx:pt idx="4895">0.47310000000000002</cx:pt>
          <cx:pt idx="4896">0.44090000000000001</cx:pt>
          <cx:pt idx="4897">0.50439999999999996</cx:pt>
          <cx:pt idx="4898">0.43019999999999997</cx:pt>
          <cx:pt idx="4899">0.21530000000000002</cx:pt>
          <cx:pt idx="4900">0.15429999999999999</cx:pt>
          <cx:pt idx="4901">0.35010000000000002</cx:pt>
          <cx:pt idx="4902">0.23580000000000001</cx:pt>
          <cx:pt idx="4903">0.28660000000000002</cx:pt>
          <cx:pt idx="4904">0.25640000000000002</cx:pt>
          <cx:pt idx="4905">0.58350000000000002</cx:pt>
          <cx:pt idx="4906">0.187</cx:pt>
          <cx:pt idx="4907">0.1275</cx:pt>
          <cx:pt idx="4908">0.18650000000000003</cx:pt>
          <cx:pt idx="4909">0.23630000000000001</cx:pt>
          <cx:pt idx="4910">0.1255</cx:pt>
          <cx:pt idx="4911">0.41839999999999999</cx:pt>
          <cx:pt idx="4912">0.72310000000000008</cx:pt>
          <cx:pt idx="4913">0.62740000000000007</cx:pt>
          <cx:pt idx="4914">0.5908000000000001</cx:pt>
          <cx:pt idx="4915">0.22560000000000002</cx:pt>
          <cx:pt idx="4916">1.0136000000000001</cx:pt>
          <cx:pt idx="4917">0.3155</cx:pt>
          <cx:pt idx="4918">0.21820000000000001</cx:pt>
          <cx:pt idx="4919">0.54150000000000009</cx:pt>
          <cx:pt idx="4920">0.50740000000000007</cx:pt>
          <cx:pt idx="4921">0.51369999999999993</cx:pt>
          <cx:pt idx="4922">0.33690000000000003</cx:pt>
          <cx:pt idx="4923">0.37109999999999999</cx:pt>
          <cx:pt idx="4924">0.2671</cx:pt>
          <cx:pt idx="4925">1.1659999999999999</cx:pt>
          <cx:pt idx="4926">0.29499999999999998</cx:pt>
          <cx:pt idx="4927">0.084000000000000005</cx:pt>
          <cx:pt idx="4928">0.75490000000000002</cx:pt>
          <cx:pt idx="4929">1.2851000000000001</cx:pt>
          <cx:pt idx="4930">0.30570000000000003</cx:pt>
          <cx:pt idx="4931">0.46530000000000005</cx:pt>
          <cx:pt idx="4932">0.1489</cx:pt>
          <cx:pt idx="4933">0.88230000000000008</cx:pt>
          <cx:pt idx="4934">0.34280000000000005</cx:pt>
          <cx:pt idx="4935">0.26370000000000005</cx:pt>
          <cx:pt idx="4936">0.1221</cx:pt>
          <cx:pt idx="4937">0.83150000000000002</cx:pt>
          <cx:pt idx="4938">0.27589999999999998</cx:pt>
          <cx:pt idx="4939">0.26030000000000003</cx:pt>
          <cx:pt idx="4940">0.39400000000000002</cx:pt>
          <cx:pt idx="4941">0.71640000000000004</cx:pt>
          <cx:pt idx="4942">0.74360000000000004</cx:pt>
          <cx:pt idx="4943">0.22800000000000001</cx:pt>
          <cx:pt idx="4944">0.31110000000000004</cx:pt>
          <cx:pt idx="4945">0.34179999999999999</cx:pt>
          <cx:pt idx="4946">0.60640000000000005</cx:pt>
          <cx:pt idx="4947">0.66700000000000004</cx:pt>
          <cx:pt idx="4948">0.58489999999999998</cx:pt>
          <cx:pt idx="4949">0.23340000000000002</cx:pt>
          <cx:pt idx="4950">0.61280000000000001</cx:pt>
          <cx:pt idx="4951">0.11080000000000001</cx:pt>
          <cx:pt idx="4952">0.19430000000000003</cx:pt>
          <cx:pt idx="4953">0.99129999999999996</cx:pt>
          <cx:pt idx="4954">1.2303999999999999</cx:pt>
          <cx:pt idx="4955">0.55380000000000007</cx:pt>
          <cx:pt idx="4956">0.47950000000000004</cx:pt>
          <cx:pt idx="4957">1.2227000000000001</cx:pt>
          <cx:pt idx="4958">0.31160000000000004</cx:pt>
          <cx:pt idx="4959">0.3291</cx:pt>
          <cx:pt idx="4960">0.94280000000000008</cx:pt>
          <cx:pt idx="4961">0.56930000000000003</cx:pt>
          <cx:pt idx="4962">0.29830000000000001</cx:pt>
          <cx:pt idx="4963">0.14399999999999999</cx:pt>
          <cx:pt idx="4964">0.3271</cx:pt>
          <cx:pt idx="4965">0.36430000000000001</cx:pt>
          <cx:pt idx="4966">0.25780000000000003</cx:pt>
          <cx:pt idx="4967">0.81540000000000001</cx:pt>
          <cx:pt idx="4968">0.32519999999999999</cx:pt>
          <cx:pt idx="4969">0.28610000000000002</cx:pt>
          <cx:pt idx="4970">0.34760000000000002</cx:pt>
          <cx:pt idx="4971">0.31010000000000004</cx:pt>
          <cx:pt idx="4972">0.69680000000000009</cx:pt>
          <cx:pt idx="4973">0.42630000000000001</cx:pt>
          <cx:pt idx="4974">0.41699999999999998</cx:pt>
          <cx:pt idx="4975">0.83440000000000003</cx:pt>
          <cx:pt idx="4976">0.10940000000000001</cx:pt>
          <cx:pt idx="4977">0.54010000000000002</cx:pt>
          <cx:pt idx="4978">0.25240000000000001</cx:pt>
          <cx:pt idx="4979">1.0346</cx:pt>
          <cx:pt idx="4980">0.32519999999999999</cx:pt>
          <cx:pt idx="4981">1.0640000000000001</cx:pt>
          <cx:pt idx="4982">0.14110000000000003</cx:pt>
          <cx:pt idx="4983">0.21150000000000002</cx:pt>
          <cx:pt idx="4984">0.4819</cx:pt>
          <cx:pt idx="4985">0.1704</cx:pt>
          <cx:pt idx="4986">0.57520000000000004</cx:pt>
          <cx:pt idx="4987">0.1797</cx:pt>
          <cx:pt idx="4988">0.77739999999999998</cx:pt>
          <cx:pt idx="4989">0.4531</cx:pt>
          <cx:pt idx="4990">0.24460000000000001</cx:pt>
          <cx:pt idx="4991">0.36810000000000004</cx:pt>
          <cx:pt idx="4992">0.30810000000000004</cx:pt>
          <cx:pt idx="4993">0.47760000000000002</cx:pt>
          <cx:pt idx="4994">0.56300000000000006</cx:pt>
          <cx:pt idx="4995">0.43850000000000006</cx:pt>
          <cx:pt idx="4996">0.40629999999999999</cx:pt>
          <cx:pt idx="4997">0.4214</cx:pt>
          <cx:pt idx="4998">0.33200000000000002</cx:pt>
          <cx:pt idx="4999">0.31059999999999999</cx:pt>
          <cx:pt idx="5000">0.62690000000000001</cx:pt>
          <cx:pt idx="5001">0.26170000000000004</cx:pt>
          <cx:pt idx="5002">0.52350000000000008</cx:pt>
          <cx:pt idx="5003">0.3291</cx:pt>
          <cx:pt idx="5004">0.37740000000000001</cx:pt>
          <cx:pt idx="5005">0.26220000000000004</cx:pt>
          <cx:pt idx="5006">0.80810000000000004</cx:pt>
          <cx:pt idx="5007">0.094699999999999993</cx:pt>
          <cx:pt idx="5008">0.49810000000000004</cx:pt>
          <cx:pt idx="5009">0.2661</cx:pt>
          <cx:pt idx="5010">0.9204</cx:pt>
          <cx:pt idx="5011">0.35349999999999998</cx:pt>
          <cx:pt idx="5012">0.2676</cx:pt>
          <cx:pt idx="5013">0.92780000000000007</cx:pt>
          <cx:pt idx="5014">0.32519999999999999</cx:pt>
          <cx:pt idx="5015">0.40229999999999999</cx:pt>
          <cx:pt idx="5016">0.23440000000000003</cx:pt>
          <cx:pt idx="5017">0.47560000000000002</cx:pt>
          <cx:pt idx="5018">0.82820000000000005</cx:pt>
          <cx:pt idx="5019">0.2944</cx:pt>
          <cx:pt idx="5020">0.36819999999999997</cx:pt>
          <cx:pt idx="5021">0.65140000000000009</cx:pt>
          <cx:pt idx="5022">0.375</cx:pt>
          <cx:pt idx="5023">0.31880000000000003</cx:pt>
          <cx:pt idx="5024">0.37160000000000004</cx:pt>
          <cx:pt idx="5025">0.1885</cx:pt>
          <cx:pt idx="5026">0.23780000000000001</cx:pt>
          <cx:pt idx="5027">0.5141</cx:pt>
          <cx:pt idx="5028">1.1245000000000001</cx:pt>
          <cx:pt idx="5029">0.4531</cx:pt>
          <cx:pt idx="5030">0.27589999999999998</cx:pt>
          <cx:pt idx="5031">0.38579999999999998</cx:pt>
          <cx:pt idx="5032">0.1797</cx:pt>
          <cx:pt idx="5033">1.3721000000000001</cx:pt>
          <cx:pt idx="5034">0.23050000000000001</cx:pt>
          <cx:pt idx="5035">0.28520000000000001</cx:pt>
          <cx:pt idx="5036">0.23580000000000001</cx:pt>
          <cx:pt idx="5037">0.21330000000000002</cx:pt>
          <cx:pt idx="5038">0.36670000000000003</cx:pt>
          <cx:pt idx="5039">0.14649999999999999</cx:pt>
          <cx:pt idx="5040">0.41460000000000002</cx:pt>
          <cx:pt idx="5041">0.3614</cx:pt>
          <cx:pt idx="5042">0.28220000000000006</cx:pt>
          <cx:pt idx="5043">0.28660000000000002</cx:pt>
          <cx:pt idx="5044">0.1704</cx:pt>
          <cx:pt idx="5045">0.40870000000000001</cx:pt>
          <cx:pt idx="5046">0.35010000000000002</cx:pt>
          <cx:pt idx="5047">1.1626000000000001</cx:pt>
          <cx:pt idx="5048">0.27829999999999999</cx:pt>
          <cx:pt idx="5049">0.98680000000000012</cx:pt>
          <cx:pt idx="5050">0.67869999999999997</cx:pt>
          <cx:pt idx="5051">0.10490000000000001</cx:pt>
          <cx:pt idx="5052">0.26370000000000005</cx:pt>
          <cx:pt idx="5053">1.0845</cx:pt>
          <cx:pt idx="5054">0.60500000000000009</cx:pt>
          <cx:pt idx="5055">0.93940000000000001</cx:pt>
          <cx:pt idx="5056">1.3389</cx:pt>
          <cx:pt idx="5057">0.44480000000000003</cx:pt>
          <cx:pt idx="5058">0.71279999999999999</cx:pt>
          <cx:pt idx="5059">0.10250000000000001</cx:pt>
          <cx:pt idx="5060">0.13619999999999999</cx:pt>
          <cx:pt idx="5061">0.375</cx:pt>
          <cx:pt idx="5062">0.38379999999999997</cx:pt>
          <cx:pt idx="5063">0.85010000000000008</cx:pt>
          <cx:pt idx="5064">0.56930000000000003</cx:pt>
          <cx:pt idx="5065">0.5454</cx:pt>
          <cx:pt idx="5066">1.0024</cx:pt>
          <cx:pt idx="5067">0.1235</cx:pt>
          <cx:pt idx="5068">0.13820000000000002</cx:pt>
          <cx:pt idx="5069">0.6865</cx:pt>
          <cx:pt idx="5070">1.1099000000000001</cx:pt>
          <cx:pt idx="5071">0.29340000000000005</cx:pt>
          <cx:pt idx="5072">0.2407</cx:pt>
          <cx:pt idx="5073">0.52150000000000007</cx:pt>
          <cx:pt idx="5074">0.25090000000000001</cx:pt>
          <cx:pt idx="5075">0.20220000000000002</cx:pt>
          <cx:pt idx="5076">0.13570000000000002</cx:pt>
          <cx:pt idx="5077">0.53659999999999997</cx:pt>
          <cx:pt idx="5078">0.37310000000000004</cx:pt>
          <cx:pt idx="5079">0.46970000000000001</cx:pt>
          <cx:pt idx="5080">0.19189999999999999</cx:pt>
          <cx:pt idx="5081">0.6997000000000001</cx:pt>
          <cx:pt idx="5082">0.5</cx:pt>
          <cx:pt idx="5083">0.30520000000000003</cx:pt>
          <cx:pt idx="5084">0.3256</cx:pt>
          <cx:pt idx="5085">0.36280000000000001</cx:pt>
          <cx:pt idx="5086">0.28029999999999999</cx:pt>
          <cx:pt idx="5087">0.40770000000000001</cx:pt>
          <cx:pt idx="5088">0.4395</cx:pt>
          <cx:pt idx="5089">0.80220000000000002</cx:pt>
          <cx:pt idx="5090">0.1704</cx:pt>
          <cx:pt idx="5091">0.19390000000000002</cx:pt>
          <cx:pt idx="5092">0.27879999999999999</cx:pt>
          <cx:pt idx="5093">0.23980000000000004</cx:pt>
          <cx:pt idx="5094">0.27400000000000002</cx:pt>
          <cx:pt idx="5095">0.66160000000000008</cx:pt>
          <cx:pt idx="5096">0.10840000000000001</cx:pt>
          <cx:pt idx="5097">0.15240000000000001</cx:pt>
          <cx:pt idx="5098">0.34860000000000002</cx:pt>
          <cx:pt idx="5099">0.76170000000000004</cx:pt>
          <cx:pt idx="5100">0.48880000000000001</cx:pt>
          <cx:pt idx="5101">0.29190000000000005</cx:pt>
          <cx:pt idx="5102">0.58940000000000003</cx:pt>
          <cx:pt idx="5103">0.15629999999999999</cx:pt>
          <cx:pt idx="5104">0.28660000000000002</cx:pt>
          <cx:pt idx="5105">0.53570000000000007</cx:pt>
          <cx:pt idx="5106">0.22220000000000001</cx:pt>
          <cx:pt idx="5107">0.41160000000000002</cx:pt>
          <cx:pt idx="5108">0.32570000000000005</cx:pt>
          <cx:pt idx="5109">0.27930000000000005</cx:pt>
          <cx:pt idx="5110">0.44620000000000004</cx:pt>
          <cx:pt idx="5111">0.34520000000000001</cx:pt>
          <cx:pt idx="5112">0.44490000000000002</cx:pt>
          <cx:pt idx="5113">0.2324</cx:pt>
          <cx:pt idx="5114">0.38229999999999997</cx:pt>
          <cx:pt idx="5115">0.43840000000000001</cx:pt>
          <cx:pt idx="5116">0.50150000000000006</cx:pt>
          <cx:pt idx="5117">0.34029999999999999</cx:pt>
          <cx:pt idx="5118">0.62109999999999999</cx:pt>
          <cx:pt idx="5119">0.26860000000000001</cx:pt>
          <cx:pt idx="5120">0.38519999999999999</cx:pt>
          <cx:pt idx="5121">0.2974</cx:pt>
          <cx:pt idx="5122">0.40820000000000001</cx:pt>
          <cx:pt idx="5123">0.37310000000000004</cx:pt>
          <cx:pt idx="5124">0.9244</cx:pt>
          <cx:pt idx="5125">0.20069999999999999</cx:pt>
          <cx:pt idx="5126">0.99860000000000015</cx:pt>
          <cx:pt idx="5127">0.1704</cx:pt>
          <cx:pt idx="5128">0.16259999999999999</cx:pt>
          <cx:pt idx="5129">0.6845</cx:pt>
          <cx:pt idx="5130">0.37590000000000007</cx:pt>
          <cx:pt idx="5131">0.38379999999999997</cx:pt>
          <cx:pt idx="5132">0.3281</cx:pt>
          <cx:pt idx="5133">0.23380000000000001</cx:pt>
          <cx:pt idx="5134">0.31690000000000002</cx:pt>
          <cx:pt idx="5135">0.2402</cx:pt>
          <cx:pt idx="5136">0.34960000000000002</cx:pt>
          <cx:pt idx="5137">0.73340000000000005</cx:pt>
          <cx:pt idx="5138">0.16059999999999999</cx:pt>
          <cx:pt idx="5139">0.49660000000000004</cx:pt>
          <cx:pt idx="5140">0.30570000000000003</cx:pt>
          <cx:pt idx="5141">0.1923</cx:pt>
          <cx:pt idx="5142">0.83060000000000012</cx:pt>
          <cx:pt idx="5143">0.34570000000000001</cx:pt>
          <cx:pt idx="5144">0.42180000000000001</cx:pt>
          <cx:pt idx="5145">0.24120000000000003</cx:pt>
          <cx:pt idx="5146">0.33690000000000003</cx:pt>
          <cx:pt idx="5147">0.22509999999999999</cx:pt>
          <cx:pt idx="5148">0.32130000000000003</cx:pt>
          <cx:pt idx="5149">0.47550000000000003</cx:pt>
          <cx:pt idx="5150">0.55179999999999996</cx:pt>
          <cx:pt idx="5151">0.47950000000000004</cx:pt>
          <cx:pt idx="5152">0.33450000000000002</cx:pt>
          <cx:pt idx="5153">0.28470000000000001</cx:pt>
          <cx:pt idx="5154">0.5181</cx:pt>
          <cx:pt idx="5155">0.31490000000000001</cx:pt>
          <cx:pt idx="5156">0.33150000000000002</cx:pt>
          <cx:pt idx="5157">0.59520000000000006</cx:pt>
          <cx:pt idx="5158">0.374</cx:pt>
          <cx:pt idx="5159">0.51129999999999998</cx:pt>
          <cx:pt idx="5160">0.15230000000000002</cx:pt>
          <cx:pt idx="5161">0.51470000000000005</cx:pt>
          <cx:pt idx="5162">0.16700000000000001</cx:pt>
          <cx:pt idx="5163">0.67970000000000008</cx:pt>
          <cx:pt idx="5164">0.78320000000000001</cx:pt>
          <cx:pt idx="5165">0.15480000000000002</cx:pt>
          <cx:pt idx="5166">0.12739999999999999</cx:pt>
          <cx:pt idx="5167">0.4355</cx:pt>
          <cx:pt idx="5168">0.14019999999999999</cx:pt>
          <cx:pt idx="5169">0.69230000000000003</cx:pt>
          <cx:pt idx="5170">0.29349999999999998</cx:pt>
          <cx:pt idx="5171">0.13720000000000002</cx:pt>
          <cx:pt idx="5172">0.59279999999999999</cx:pt>
          <cx:pt idx="5173">0.19</cx:pt>
          <cx:pt idx="5174">0.66990000000000005</cx:pt>
          <cx:pt idx="5175">0.42730000000000001</cx:pt>
          <cx:pt idx="5176">0.21479999999999999</cx:pt>
          <cx:pt idx="5177">0.58350000000000002</cx:pt>
          <cx:pt idx="5178">0.5767000000000001</cx:pt>
          <cx:pt idx="5179">0.27829999999999999</cx:pt>
          <cx:pt idx="5180">0.25689999999999996</cx:pt>
          <cx:pt idx="5181">0.17870000000000003</cx:pt>
          <cx:pt idx="5182">1.0058</cx:pt>
          <cx:pt idx="5183">0.30320000000000003</cx:pt>
          <cx:pt idx="5184">0.23920000000000002</cx:pt>
          <cx:pt idx="5185">0.42920000000000003</cx:pt>
          <cx:pt idx="5186">0.59230000000000005</cx:pt>
          <cx:pt idx="5187">0.54049999999999998</cx:pt>
          <cx:pt idx="5188">1.1118000000000001</cx:pt>
          <cx:pt idx="5189">0.30950000000000005</cx:pt>
          <cx:pt idx="5190">0.26569999999999999</cx:pt>
          <cx:pt idx="5191">0.63570000000000004</cx:pt>
          <cx:pt idx="5192">0.34179999999999999</cx:pt>
          <cx:pt idx="5193">0.35980000000000001</cx:pt>
          <cx:pt idx="5194">0.70020000000000004</cx:pt>
          <cx:pt idx="5195">0.18650000000000003</cx:pt>
          <cx:pt idx="5196">0.188</cx:pt>
          <cx:pt idx="5197">0.82809999999999995</cx:pt>
          <cx:pt idx="5198">0.37109999999999999</cx:pt>
          <cx:pt idx="5199">0.2417</cx:pt>
          <cx:pt idx="5200">0.32280000000000003</cx:pt>
          <cx:pt idx="5201">0.49170000000000003</cx:pt>
          <cx:pt idx="5202">0.17779999999999999</cx:pt>
          <cx:pt idx="5203">0.46540000000000004</cx:pt>
          <cx:pt idx="5204">0.13040000000000002</cx:pt>
          <cx:pt idx="5205">0.33540000000000003</cx:pt>
          <cx:pt idx="5206">0.34570000000000001</cx:pt>
          <cx:pt idx="5207">0.2666</cx:pt>
          <cx:pt idx="5208">1.1856</cx:pt>
          <cx:pt idx="5209">0.61570000000000003</cx:pt>
          <cx:pt idx="5210">0.21880000000000002</cx:pt>
          <cx:pt idx="5211">0.11910000000000001</cx:pt>
          <cx:pt idx="5212">0.32420000000000004</cx:pt>
          <cx:pt idx="5213">0.46680000000000005</cx:pt>
          <cx:pt idx="5214">0.31590000000000001</cx:pt>
          <cx:pt idx="5215">0.2026</cx:pt>
          <cx:pt idx="5216">0.68800000000000006</cx:pt>
          <cx:pt idx="5217">0.55910000000000004</cx:pt>
          <cx:pt idx="5218">0.48930000000000007</cx:pt>
          <cx:pt idx="5219">0.99419999999999997</cx:pt>
          <cx:pt idx="5220">0.22650000000000001</cx:pt>
          <cx:pt idx="5221">0.39210000000000006</cx:pt>
          <cx:pt idx="5222">0.53610000000000002</cx:pt>
          <cx:pt idx="5223">0.25490000000000002</cx:pt>
          <cx:pt idx="5224">0.84130000000000005</cx:pt>
          <cx:pt idx="5225">0.42970000000000003</cx:pt>
          <cx:pt idx="5226">0.19490000000000002</cx:pt>
          <cx:pt idx="5227">0.1704</cx:pt>
          <cx:pt idx="5228">0.28710000000000002</cx:pt>
          <cx:pt idx="5229">1.2811999999999999</cx:pt>
          <cx:pt idx="5230">0.70950000000000013</cx:pt>
          <cx:pt idx="5231">1.1196000000000002</cx:pt>
          <cx:pt idx="5232">0.27300000000000002</cx:pt>
          <cx:pt idx="5233">0.18160000000000001</cx:pt>
          <cx:pt idx="5234">0.1822</cx:pt>
          <cx:pt idx="5235">0.248</cx:pt>
          <cx:pt idx="5236">0.37060000000000004</cx:pt>
          <cx:pt idx="5237">0.42330000000000001</cx:pt>
          <cx:pt idx="5238">0.64840000000000009</cx:pt>
          <cx:pt idx="5239">0.36230000000000001</cx:pt>
          <cx:pt idx="5240">0.10310000000000001</cx:pt>
          <cx:pt idx="5241">0.34720000000000001</cx:pt>
          <cx:pt idx="5242">0.39890000000000003</cx:pt>
          <cx:pt idx="5243">0.46479999999999999</cx:pt>
          <cx:pt idx="5244">0.35549999999999998</cx:pt>
          <cx:pt idx="5245">0.41460000000000002</cx:pt>
          <cx:pt idx="5246">0.26119999999999999</cx:pt>
          <cx:pt idx="5247">0.24470000000000003</cx:pt>
          <cx:pt idx="5248">0.88480000000000003</cx:pt>
          <cx:pt idx="5249">0.49030000000000001</cx:pt>
          <cx:pt idx="5250">0.16010000000000002</cx:pt>
          <cx:pt idx="5251">0.60360000000000003</cx:pt>
          <cx:pt idx="5252">0.28710000000000002</cx:pt>
          <cx:pt idx="5253">0.22070000000000001</cx:pt>
          <cx:pt idx="5254">0.30280000000000001</cx:pt>
          <cx:pt idx="5255">0.30470000000000003</cx:pt>
          <cx:pt idx="5256">0.30859999999999999</cx:pt>
          <cx:pt idx="5257">0.125</cx:pt>
          <cx:pt idx="5258">0.95510000000000006</cx:pt>
          <cx:pt idx="5259">0.38869999999999999</cx:pt>
          <cx:pt idx="5260">0.35930000000000001</cx:pt>
          <cx:pt idx="5261">0.2671</cx:pt>
          <cx:pt idx="5262">0.55520000000000003</cx:pt>
          <cx:pt idx="5263">0.63229999999999997</cx:pt>
          <cx:pt idx="5264">0.10150000000000001</cx:pt>
          <cx:pt idx="5265">0.314</cx:pt>
          <cx:pt idx="5266">0.15230000000000002</cx:pt>
          <cx:pt idx="5267">0.27239999999999998</cx:pt>
          <cx:pt idx="5268">0.48430000000000001</cx:pt>
          <cx:pt idx="5269">0.46580000000000005</cx:pt>
          <cx:pt idx="5270">1.1718999999999999</cx:pt>
          <cx:pt idx="5271">0.90580000000000005</cx:pt>
          <cx:pt idx="5272">0.99270000000000014</cx:pt>
          <cx:pt idx="5273">1.2403</cx:pt>
          <cx:pt idx="5274">0.79940000000000011</cx:pt>
          <cx:pt idx="5275">0.32570000000000005</cx:pt>
          <cx:pt idx="5276">0.33589999999999998</cx:pt>
          <cx:pt idx="5277">0.29540000000000005</cx:pt>
          <cx:pt idx="5278">1.0024999999999999</cx:pt>
          <cx:pt idx="5279">0.87550000000000006</cx:pt>
          <cx:pt idx="5280">1.1215999999999999</cx:pt>
          <cx:pt idx="5281">0.45950000000000002</cx:pt>
          <cx:pt idx="5282">0.376</cx:pt>
          <cx:pt idx="5283">0.20020000000000002</cx:pt>
          <cx:pt idx="5284">0.69530000000000003</cx:pt>
          <cx:pt idx="5285">0.38090000000000002</cx:pt>
          <cx:pt idx="5286">0.33550000000000002</cx:pt>
          <cx:pt idx="5287">0.60640000000000005</cx:pt>
          <cx:pt idx="5288">0.35100000000000003</cx:pt>
          <cx:pt idx="5289">0.4551</cx:pt>
          <cx:pt idx="5290">0.51470000000000005</cx:pt>
          <cx:pt idx="5291">0.54300000000000004</cx:pt>
          <cx:pt idx="5292">0.21780000000000002</cx:pt>
          <cx:pt idx="5293">0.1338</cx:pt>
          <cx:pt idx="5294">0.26220000000000004</cx:pt>
          <cx:pt idx="5295">1.0556999999999999</cx:pt>
          <cx:pt idx="5296">0.46189999999999998</cx:pt>
          <cx:pt idx="5297">0.89500000000000002</cx:pt>
          <cx:pt idx="5298">0.50050000000000006</cx:pt>
          <cx:pt idx="5299">0.20900000000000002</cx:pt>
          <cx:pt idx="5300">0.28070000000000001</cx:pt>
          <cx:pt idx="5301">0.1641</cx:pt>
          <cx:pt idx="5302">0.33640000000000003</cx:pt>
          <cx:pt idx="5303">0.5122000000000001</cx:pt>
          <cx:pt idx="5304">0.34029999999999999</cx:pt>
          <cx:pt idx="5305">0.30180000000000001</cx:pt>
          <cx:pt idx="5306">0.34130000000000005</cx:pt>
          <cx:pt idx="5307">0.39690000000000003</cx:pt>
          <cx:pt idx="5308">0.4355</cx:pt>
          <cx:pt idx="5309">0.20310000000000003</cx:pt>
          <cx:pt idx="5310">0.18560000000000001</cx:pt>
          <cx:pt idx="5311">0.315</cx:pt>
          <cx:pt idx="5312">0.25829999999999997</cx:pt>
          <cx:pt idx="5313">0.36630000000000001</cx:pt>
          <cx:pt idx="5314">0.1729</cx:pt>
          <cx:pt idx="5315">0.70220000000000005</cx:pt>
          <cx:pt idx="5316">0.51369999999999993</cx:pt>
          <cx:pt idx="5317">0.42290000000000005</cx:pt>
          <cx:pt idx="5318">0.90329999999999999</cx:pt>
          <cx:pt idx="5319">0.28420000000000001</cx:pt>
          <cx:pt idx="5320">0.40480000000000005</cx:pt>
          <cx:pt idx="5321">0.49610000000000004</cx:pt>
          <cx:pt idx="5322">0.31490000000000001</cx:pt>
          <cx:pt idx="5323">0.2387</cx:pt>
          <cx:pt idx="5324">0.16309999999999999</cx:pt>
          <cx:pt idx="5325">1.2398</cx:pt>
          <cx:pt idx="5326">0.33439999999999998</cx:pt>
          <cx:pt idx="5327">0.68800000000000006</cx:pt>
          <cx:pt idx="5328">0.1182</cx:pt>
          <cx:pt idx="5329">0.3085</cx:pt>
          <cx:pt idx="5330">0.46590000000000004</cx:pt>
          <cx:pt idx="5331">0.3306</cx:pt>
          <cx:pt idx="5332">0.36720000000000003</cx:pt>
          <cx:pt idx="5333">0.2485</cx:pt>
          <cx:pt idx="5334">0.2525</cx:pt>
          <cx:pt idx="5335">0.31930000000000003</cx:pt>
          <cx:pt idx="5336">0.36570000000000003</cx:pt>
          <cx:pt idx="5337">0.36959999999999998</cx:pt>
          <cx:pt idx="5338">0.38240000000000002</cx:pt>
          <cx:pt idx="5339">0.29340000000000005</cx:pt>
          <cx:pt idx="5340">0.2104</cx:pt>
          <cx:pt idx="5341">1.0093000000000001</cx:pt>
          <cx:pt idx="5342">0.38330000000000003</cx:pt>
          <cx:pt idx="5343">0.2261</cx:pt>
          <cx:pt idx="5344">0.58450000000000002</cx:pt>
          <cx:pt idx="5345">0.91259999999999997</cx:pt>
          <cx:pt idx="5346">1.3379000000000001</cx:pt>
          <cx:pt idx="5347">0.52839999999999998</cx:pt>
          <cx:pt idx="5348">0.16119999999999998</cx:pt>
          <cx:pt idx="5349">0.33980000000000005</cx:pt>
          <cx:pt idx="5350">0.52300000000000002</cx:pt>
          <cx:pt idx="5351">0.39700000000000002</cx:pt>
          <cx:pt idx="5352">0.5635</cx:pt>
          <cx:pt idx="5353">0.55280000000000007</cx:pt>
          <cx:pt idx="5354">1.1113000000000002</cx:pt>
          <cx:pt idx="5355">0.41899999999999998</cx:pt>
          <cx:pt idx="5356">0.3755</cx:pt>
          <cx:pt idx="5357">0.7651</cx:pt>
          <cx:pt idx="5358">0.40670000000000001</cx:pt>
          <cx:pt idx="5359">0.86140000000000005</cx:pt>
          <cx:pt idx="5360">0.16010000000000002</cx:pt>
          <cx:pt idx="5361">0.30510000000000004</cx:pt>
          <cx:pt idx="5362">0.45450000000000002</cx:pt>
          <cx:pt idx="5363">1.0869</cx:pt>
          <cx:pt idx="5364">0.21930000000000002</cx:pt>
          <cx:pt idx="5365">0.46100000000000002</cx:pt>
          <cx:pt idx="5366">0.27490000000000003</cx:pt>
          <cx:pt idx="5367">0.30380000000000001</cx:pt>
          <cx:pt idx="5368">0.20060000000000003</cx:pt>
          <cx:pt idx="5369">0.36530000000000001</cx:pt>
          <cx:pt idx="5370">0.27340000000000003</cx:pt>
          <cx:pt idx="5371">0.25440000000000002</cx:pt>
          <cx:pt idx="5372">0.30419999999999997</cx:pt>
          <cx:pt idx="5373">0.66790000000000005</cx:pt>
          <cx:pt idx="5374">0.40530000000000005</cx:pt>
          <cx:pt idx="5375">0.27790000000000004</cx:pt>
          <cx:pt idx="5376">0.16700000000000001</cx:pt>
          <cx:pt idx="5377">0.42730000000000001</cx:pt>
          <cx:pt idx="5378">0.44580000000000003</cx:pt>
          <cx:pt idx="5379">0.33150000000000002</cx:pt>
          <cx:pt idx="5380">0.19720000000000001</cx:pt>
          <cx:pt idx="5381">0.59660000000000002</cx:pt>
          <cx:pt idx="5382">0.124</cx:pt>
          <cx:pt idx="5383">0.88719999999999999</cx:pt>
          <cx:pt idx="5384">0.65670000000000006</cx:pt>
          <cx:pt idx="5385">0.3115</cx:pt>
          <cx:pt idx="5386">0.29050000000000004</cx:pt>
          <cx:pt idx="5387">0.3105</cx:pt>
          <cx:pt idx="5388">0.40340000000000004</cx:pt>
          <cx:pt idx="5389">0.94779999999999998</cx:pt>
          <cx:pt idx="5390">0.38920000000000005</cx:pt>
          <cx:pt idx="5391">1.1807000000000001</cx:pt>
          <cx:pt idx="5392">0.54300000000000004</cx:pt>
          <cx:pt idx="5393">0.32080000000000003</cx:pt>
          <cx:pt idx="5394">0.18110000000000001</cx:pt>
          <cx:pt idx="5395">0.2651</cx:pt>
          <cx:pt idx="5396">0.39060000000000006</cx:pt>
          <cx:pt idx="5397">0.51319999999999999</cx:pt>
          <cx:pt idx="5398">0.44040000000000001</cx:pt>
          <cx:pt idx="5399">0.1744</cx:pt>
          <cx:pt idx="5400">0.40279999999999999</cx:pt>
          <cx:pt idx="5401">0.54249999999999998</cx:pt>
          <cx:pt idx="5402">0.1338</cx:pt>
          <cx:pt idx="5403">0.69530000000000003</cx:pt>
          <cx:pt idx="5404">0.4199</cx:pt>
          <cx:pt idx="5405">0.69820000000000004</cx:pt>
          <cx:pt idx="5406">0.35690000000000005</cx:pt>
          <cx:pt idx="5407">1.0615999999999999</cx:pt>
          <cx:pt idx="5408">0.61970000000000003</cx:pt>
          <cx:pt idx="5409">0.32570000000000005</cx:pt>
          <cx:pt idx="5410">1.0469000000000002</cx:pt>
          <cx:pt idx="5411">0.27840000000000004</cx:pt>
          <cx:pt idx="5412">1.4278</cx:pt>
          <cx:pt idx="5413">0.13869999999999999</cx:pt>
          <cx:pt idx="5414">0.15179999999999999</cx:pt>
          <cx:pt idx="5415">0.34620000000000001</cx:pt>
          <cx:pt idx="5416">0.3926</cx:pt>
          <cx:pt idx="5417">0.4985</cx:pt>
          <cx:pt idx="5418">0.12160000000000001</cx:pt>
          <cx:pt idx="5419">0.30280000000000001</cx:pt>
          <cx:pt idx="5420">0.23970000000000002</cx:pt>
          <cx:pt idx="5421">0.45410000000000006</cx:pt>
          <cx:pt idx="5422">0.14800000000000002</cx:pt>
          <cx:pt idx="5423">1.1528</cx:pt>
          <cx:pt idx="5424">0.32619999999999999</cx:pt>
          <cx:pt idx="5425">0.28610000000000002</cx:pt>
          <cx:pt idx="5426">0.75580000000000003</cx:pt>
          <cx:pt idx="5427">0.38480000000000003</cx:pt>
          <cx:pt idx="5428">0.27539999999999998</cx:pt>
          <cx:pt idx="5429">0.7046</cx:pt>
          <cx:pt idx="5430">0.36080000000000001</cx:pt>
          <cx:pt idx="5431">0.33350000000000002</cx:pt>
          <cx:pt idx="5432">0.49259999999999998</cx:pt>
          <cx:pt idx="5433">1.2172000000000001</cx:pt>
          <cx:pt idx="5434">0.45950000000000002</cx:pt>
          <cx:pt idx="5435">0.4234</cx:pt>
          <cx:pt idx="5436">0.35540000000000005</cx:pt>
          <cx:pt idx="5437">0.19970000000000002</cx:pt>
          <cx:pt idx="5438">0.23920000000000002</cx:pt>
          <cx:pt idx="5439">0.34370000000000001</cx:pt>
          <cx:pt idx="5440">0.42920000000000003</cx:pt>
          <cx:pt idx="5441">0.17280000000000001</cx:pt>
          <cx:pt idx="5442">0.34570000000000001</cx:pt>
          <cx:pt idx="5443">0.1792</cx:pt>
          <cx:pt idx="5444">0.45989999999999998</cx:pt>
          <cx:pt idx="5445">0.27099999999999996</cx:pt>
          <cx:pt idx="5446">0.27780000000000005</cx:pt>
          <cx:pt idx="5447">0.4834</cx:pt>
          <cx:pt idx="5448">0.503</cx:pt>
          <cx:pt idx="5449">0.23580000000000001</cx:pt>
          <cx:pt idx="5450">0.41310000000000002</cx:pt>
          <cx:pt idx="5451">0.57040000000000002</cx:pt>
          <cx:pt idx="5452">0.48630000000000001</cx:pt>
          <cx:pt idx="5453">0.39750000000000002</cx:pt>
          <cx:pt idx="5454">0.2021</cx:pt>
          <cx:pt idx="5455">0.60060000000000002</cx:pt>
          <cx:pt idx="5456">0.23630000000000001</cx:pt>
          <cx:pt idx="5457">0.1421</cx:pt>
          <cx:pt idx="5458">0.248</cx:pt>
          <cx:pt idx="5459">0.12840000000000001</cx:pt>
          <cx:pt idx="5460">0.32220000000000004</cx:pt>
          <cx:pt idx="5461">0.46150000000000002</cx:pt>
          <cx:pt idx="5462">0.37109999999999999</cx:pt>
          <cx:pt idx="5463">0.49419999999999997</cx:pt>
          <cx:pt idx="5464">0.2959</cx:pt>
          <cx:pt idx="5465">0.15960000000000002</cx:pt>
          <cx:pt idx="5466">1.1600999999999999</cx:pt>
          <cx:pt idx="5467">0.38480000000000003</cx:pt>
          <cx:pt idx="5468">0.32669999999999999</cx:pt>
          <cx:pt idx="5469">0.32570000000000005</cx:pt>
          <cx:pt idx="5470">0.21870000000000001</cx:pt>
          <cx:pt idx="5471">0.32080000000000003</cx:pt>
          <cx:pt idx="5472">0.28859999999999997</cx:pt>
          <cx:pt idx="5473">0.35499999999999998</cx:pt>
          <cx:pt idx="5474">0.32130000000000003</cx:pt>
          <cx:pt idx="5475">0.28460000000000002</cx:pt>
          <cx:pt idx="5476">0.15480000000000002</cx:pt>
          <cx:pt idx="5477">0.1968</cx:pt>
          <cx:pt idx="5478">0.25640000000000002</cx:pt>
          <cx:pt idx="5479">0.27150000000000002</cx:pt>
          <cx:pt idx="5480">0.42680000000000001</cx:pt>
          <cx:pt idx="5481">0.85350000000000004</cx:pt>
          <cx:pt idx="5482">0.43700000000000006</cx:pt>
          <cx:pt idx="5483">0.16309999999999999</cx:pt>
          <cx:pt idx="5484">0.34089999999999998</cx:pt>
          <cx:pt idx="5485">0.26469999999999999</cx:pt>
          <cx:pt idx="5486">0.33840000000000003</cx:pt>
          <cx:pt idx="5487">0.54249999999999998</cx:pt>
          <cx:pt idx="5488">0.41500000000000004</cx:pt>
          <cx:pt idx="5489">0.44090000000000001</cx:pt>
          <cx:pt idx="5490">1.3588</cx:pt>
          <cx:pt idx="5491">0.2177</cx:pt>
          <cx:pt idx="5492">0.45940000000000003</cx:pt>
          <cx:pt idx="5493">0.97660000000000013</cx:pt>
          <cx:pt idx="5494">0.19090000000000001</cx:pt>
          <cx:pt idx="5495">0.21680000000000002</cx:pt>
          <cx:pt idx="5496">0.88919999999999999</cx:pt>
          <cx:pt idx="5497">0.1328</cx:pt>
          <cx:pt idx="5498">0.2974</cx:pt>
          <cx:pt idx="5499">0.18890000000000001</cx:pt>
          <cx:pt idx="5500">0.1221</cx:pt>
          <cx:pt idx="5501">0.76370000000000005</cx:pt>
          <cx:pt idx="5502">0.1157</cx:pt>
          <cx:pt idx="5503">0.22750000000000001</cx:pt>
          <cx:pt idx="5504">0.48970000000000008</cx:pt>
          <cx:pt idx="5505">0.52440000000000009</cx:pt>
          <cx:pt idx="5506">1.0962000000000001</cx:pt>
          <cx:pt idx="5507">0.89600000000000002</cx:pt>
          <cx:pt idx="5508">1.2427000000000001</cx:pt>
          <cx:pt idx="5509">0.34960000000000002</cx:pt>
          <cx:pt idx="5510">0.17380000000000001</cx:pt>
          <cx:pt idx="5511">0.58879999999999999</cx:pt>
          <cx:pt idx="5512">0.9961000000000001</cx:pt>
          <cx:pt idx="5513">0.32720000000000005</cx:pt>
          <cx:pt idx="5514">0.24950000000000003</cx:pt>
          <cx:pt idx="5515">0.4536</cx:pt>
          <cx:pt idx="5516">0.47859999999999997</cx:pt>
          <cx:pt idx="5517">0.40380000000000005</cx:pt>
          <cx:pt idx="5518">0.1479</cx:pt>
          <cx:pt idx="5519">0.64800000000000002</cx:pt>
          <cx:pt idx="5520">0.2339</cx:pt>
          <cx:pt idx="5521">0.60060000000000002</cx:pt>
          <cx:pt idx="5522">0.20120000000000002</cx:pt>
          <cx:pt idx="5523">0.15140000000000001</cx:pt>
          <cx:pt idx="5524">0.16309999999999999</cx:pt>
          <cx:pt idx="5525">0.2016</cx:pt>
          <cx:pt idx="5526">0.31790000000000002</cx:pt>
          <cx:pt idx="5527">0.47170000000000006</cx:pt>
          <cx:pt idx="5528">0.28949999999999998</cx:pt>
          <cx:pt idx="5529">0.8237000000000001</cx:pt>
          <cx:pt idx="5530">0.13470000000000001</cx:pt>
          <cx:pt idx="5531">0.29780000000000001</cx:pt>
          <cx:pt idx="5532">0.23340000000000002</cx:pt>
          <cx:pt idx="5533">0.24900000000000003</cx:pt>
          <cx:pt idx="5534">0.24120000000000003</cx:pt>
          <cx:pt idx="5535">0.37109999999999999</cx:pt>
          <cx:pt idx="5536">0.64939999999999998</cx:pt>
          <cx:pt idx="5537">0.5776</cx:pt>
          <cx:pt idx="5538">0.30230000000000001</cx:pt>
          <cx:pt idx="5539">0.51570000000000005</cx:pt>
          <cx:pt idx="5540">0.16159999999999999</cx:pt>
          <cx:pt idx="5541">0.25919999999999999</cx:pt>
          <cx:pt idx="5542">0.35980000000000001</cx:pt>
          <cx:pt idx="5543">0.34229999999999999</cx:pt>
          <cx:pt idx="5544">0.34040000000000004</cx:pt>
          <cx:pt idx="5545">0.52150000000000007</cx:pt>
          <cx:pt idx="5546">0.49220000000000003</cx:pt>
          <cx:pt idx="5547">0.31790000000000002</cx:pt>
          <cx:pt idx="5548">0.3755</cx:pt>
          <cx:pt idx="5549">0.33879999999999999</cx:pt>
          <cx:pt idx="5550">0.28660000000000002</cx:pt>
          <cx:pt idx="5551">0.39360000000000001</cx:pt>
          <cx:pt idx="5552">0.34660000000000002</cx:pt>
          <cx:pt idx="5553">0.18360000000000001</cx:pt>
          <cx:pt idx="5554">0.22170000000000001</cx:pt>
          <cx:pt idx="5555">0.45900000000000002</cx:pt>
          <cx:pt idx="5556">0.1421</cx:pt>
          <cx:pt idx="5557">0.32130000000000003</cx:pt>
          <cx:pt idx="5558">0.43109999999999998</cx:pt>
          <cx:pt idx="5559">0.34429999999999999</cx:pt>
          <cx:pt idx="5560">0.60450000000000004</cx:pt>
          <cx:pt idx="5561">0.36330000000000001</cx:pt>
          <cx:pt idx="5562">0.28120000000000001</cx:pt>
          <cx:pt idx="5563">0.37540000000000001</cx:pt>
          <cx:pt idx="5564">0.31209999999999999</cx:pt>
          <cx:pt idx="5565">0.28370000000000001</cx:pt>
          <cx:pt idx="5566">0.41450000000000004</cx:pt>
          <cx:pt idx="5567">0.14749999999999999</cx:pt>
          <cx:pt idx="5568">0.93310000000000004</cx:pt>
          <cx:pt idx="5569">0.24079999999999999</cx:pt>
          <cx:pt idx="5570">0.58299999999999996</cx:pt>
          <cx:pt idx="5571">0.16750000000000001</cx:pt>
          <cx:pt idx="5572">0.89790000000000003</cx:pt>
          <cx:pt idx="5573">0.35450000000000004</cx:pt>
          <cx:pt idx="5574">0.51659999999999995</cx:pt>
          <cx:pt idx="5575">0.40620000000000006</cx:pt>
          <cx:pt idx="5576">0.39360000000000001</cx:pt>
          <cx:pt idx="5577">0.25930000000000003</cx:pt>
          <cx:pt idx="5578">0.37790000000000001</cx:pt>
          <cx:pt idx="5579">0.90080000000000005</cx:pt>
          <cx:pt idx="5580">0.52980000000000005</cx:pt>
          <cx:pt idx="5581">0.17960000000000001</cx:pt>
          <cx:pt idx="5582">0.73870000000000002</cx:pt>
          <cx:pt idx="5583">0.17430000000000001</cx:pt>
          <cx:pt idx="5584">0.23000000000000001</cx:pt>
          <cx:pt idx="5585">0.93510000000000004</cx:pt>
          <cx:pt idx="5586">0.19090000000000001</cx:pt>
          <cx:pt idx="5587">0.42780000000000001</cx:pt>
          <cx:pt idx="5588">0.37109999999999999</cx:pt>
          <cx:pt idx="5589">0.62550000000000006</cx:pt>
          <cx:pt idx="5590">0.16070000000000001</cx:pt>
          <cx:pt idx="5591">0.2802</cx:pt>
          <cx:pt idx="5592">0.092800000000000007</cx:pt>
          <cx:pt idx="5593">0.44780000000000003</cx:pt>
          <cx:pt idx="5594">0.21479999999999999</cx:pt>
          <cx:pt idx="5595">0.56879999999999997</cx:pt>
          <cx:pt idx="5596">1.3135000000000001</cx:pt>
          <cx:pt idx="5597">0.30030000000000001</cx:pt>
          <cx:pt idx="5598">0.55810000000000004</cx:pt>
          <cx:pt idx="5599">1.0697999999999999</cx:pt>
          <cx:pt idx="5600">0.21970000000000001</cx:pt>
          <cx:pt idx="5601">0.31490000000000001</cx:pt>
          <cx:pt idx="5602">0.6402000000000001</cx:pt>
          <cx:pt idx="5603">0.57420000000000004</cx:pt>
          <cx:pt idx="5604">0.33640000000000003</cx:pt>
          <cx:pt idx="5605">0.22170000000000001</cx:pt>
          <cx:pt idx="5606">0.31980000000000003</cx:pt>
          <cx:pt idx="5607">0.89700000000000013</cx:pt>
          <cx:pt idx="5608">0.36620000000000003</cx:pt>
          <cx:pt idx="5609">0.40629999999999999</cx:pt>
          <cx:pt idx="5610">0.42970000000000003</cx:pt>
          <cx:pt idx="5611">0.1817</cx:pt>
          <cx:pt idx="5612">0.21930000000000002</cx:pt>
          <cx:pt idx="5613">0.1792</cx:pt>
          <cx:pt idx="5614">0.20069999999999999</cx:pt>
          <cx:pt idx="5615">0.26319999999999999</cx:pt>
          <cx:pt idx="5616">0.41740000000000005</cx:pt>
          <cx:pt idx="5617">0.22410000000000002</cx:pt>
          <cx:pt idx="5618">0.28859999999999997</cx:pt>
          <cx:pt idx="5619">0.34280000000000005</cx:pt>
          <cx:pt idx="5620">0.3916</cx:pt>
          <cx:pt idx="5621">0.43309999999999998</cx:pt>
          <cx:pt idx="5622">0.4975</cx:pt>
          <cx:pt idx="5623">0.37409999999999999</cx:pt>
          <cx:pt idx="5624">0.62840000000000007</cx:pt>
          <cx:pt idx="5625">0.82910000000000006</cx:pt>
          <cx:pt idx="5626">0.67280000000000006</cx:pt>
          <cx:pt idx="5627">0.43159999999999998</cx:pt>
          <cx:pt idx="5628">0.44630000000000003</cx:pt>
          <cx:pt idx="5629">0.36180000000000007</cx:pt>
          <cx:pt idx="5630">0.39060000000000006</cx:pt>
          <cx:pt idx="5631">0.39210000000000006</cx:pt>
          <cx:pt idx="5632">0.63040000000000007</cx:pt>
          <cx:pt idx="5633">0.1734</cx:pt>
          <cx:pt idx="5634">0.57130000000000003</cx:pt>
          <cx:pt idx="5635">0.31100000000000005</cx:pt>
          <cx:pt idx="5636">0.45710000000000001</cx:pt>
          <cx:pt idx="5637">0.47650000000000003</cx:pt>
          <cx:pt idx="5638">0.90000000000000002</cx:pt>
          <cx:pt idx="5639">0.31980000000000003</cx:pt>
          <cx:pt idx="5640">0.55369999999999997</cx:pt>
          <cx:pt idx="5641">0.43070000000000003</cx:pt>
          <cx:pt idx="5642">0.18510000000000001</cx:pt>
          <cx:pt idx="5643">0.69930000000000003</cx:pt>
          <cx:pt idx="5644">0.2036</cx:pt>
          <cx:pt idx="5645">0.29840000000000005</cx:pt>
          <cx:pt idx="5646">0.38280000000000003</cx:pt>
          <cx:pt idx="5647">0.2949</cx:pt>
          <cx:pt idx="5648">0.32130000000000003</cx:pt>
          <cx:pt idx="5649">0.55120000000000002</cx:pt>
          <cx:pt idx="5650">1.0972000000000002</cx:pt>
          <cx:pt idx="5651">0.26370000000000005</cx:pt>
          <cx:pt idx="5652">0.38130000000000003</cx:pt>
          <cx:pt idx="5653">0.40960000000000002</cx:pt>
          <cx:pt idx="5654">0.13769999999999999</cx:pt>
          <cx:pt idx="5655">0.34130000000000005</cx:pt>
          <cx:pt idx="5656">0.23929999999999998</cx:pt>
          <cx:pt idx="5657">0.31250000000000006</cx:pt>
          <cx:pt idx="5658">0.15830000000000002</cx:pt>
          <cx:pt idx="5659">0.24709999999999999</cx:pt>
          <cx:pt idx="5660">0.42530000000000001</cx:pt>
          <cx:pt idx="5661">0.1416</cx:pt>
          <cx:pt idx="5662">0.55120000000000002</cx:pt>
          <cx:pt idx="5663">0.34480000000000005</cx:pt>
          <cx:pt idx="5664">0.25</cx:pt>
          <cx:pt idx="5665">0.42870000000000003</cx:pt>
          <cx:pt idx="5666">0.18360000000000001</cx:pt>
          <cx:pt idx="5667">0.64790000000000003</cx:pt>
          <cx:pt idx="5668">1.2084999999999999</cx:pt>
          <cx:pt idx="5669">0.54150000000000009</cx:pt>
          <cx:pt idx="5670">0.18060000000000001</cx:pt>
          <cx:pt idx="5671">0.29930000000000001</cx:pt>
          <cx:pt idx="5672">0.30909999999999999</cx:pt>
          <cx:pt idx="5673">0.39900000000000002</cx:pt>
          <cx:pt idx="5674">0.6885</cx:pt>
          <cx:pt idx="5675">0.27539999999999998</cx:pt>
          <cx:pt idx="5676">0.27340000000000003</cx:pt>
          <cx:pt idx="5677">0.32169999999999999</cx:pt>
          <cx:pt idx="5678">0.41560000000000002</cx:pt>
          <cx:pt idx="5679">0.33840000000000003</cx:pt>
          <cx:pt idx="5680">0.2349</cx:pt>
          <cx:pt idx="5681">0.21630000000000002</cx:pt>
          <cx:pt idx="5682">1.1817000000000002</cx:pt>
          <cx:pt idx="5683">0.58790000000000009</cx:pt>
          <cx:pt idx="5684">0.27340000000000003</cx:pt>
          <cx:pt idx="5685">0.46490000000000004</cx:pt>
          <cx:pt idx="5686">0.60009999999999997</cx:pt>
          <cx:pt idx="5687">0.21380000000000002</cx:pt>
          <cx:pt idx="5688">0.44869999999999999</cx:pt>
          <cx:pt idx="5689">0.18360000000000001</cx:pt>
          <cx:pt idx="5690">0.98880000000000001</cx:pt>
          <cx:pt idx="5691">0.44630000000000003</cx:pt>
          <cx:pt idx="5692">0.23050000000000001</cx:pt>
          <cx:pt idx="5693">0.12060000000000001</cx:pt>
          <cx:pt idx="5694">0.33649999999999997</cx:pt>
          <cx:pt idx="5695">0.27340000000000003</cx:pt>
          <cx:pt idx="5696">1.0527000000000002</cx:pt>
          <cx:pt idx="5697">0.57220000000000004</cx:pt>
          <cx:pt idx="5698">1.1846000000000001</cx:pt>
          <cx:pt idx="5699">0.12739999999999999</cx:pt>
          <cx:pt idx="5700">0.32669999999999999</cx:pt>
          <cx:pt idx="5701">0.628</cx:pt>
          <cx:pt idx="5702">0.82669999999999999</cx:pt>
          <cx:pt idx="5703">0.48100000000000004</cx:pt>
          <cx:pt idx="5704">0.25979999999999998</cx:pt>
          <cx:pt idx="5705">0.2339</cx:pt>
          <cx:pt idx="5706">0.33740000000000003</cx:pt>
          <cx:pt idx="5707">0.31640000000000001</cx:pt>
          <cx:pt idx="5708">0.439</cx:pt>
          <cx:pt idx="5709">0.42130000000000001</cx:pt>
          <cx:pt idx="5710">0.47749999999999998</cx:pt>
          <cx:pt idx="5711">0.72900000000000009</cx:pt>
          <cx:pt idx="5712">0.24559999999999998</cx:pt>
          <cx:pt idx="5713">0.34770000000000006</cx:pt>
          <cx:pt idx="5714">0.27050000000000002</cx:pt>
          <cx:pt idx="5715">0.33980000000000005</cx:pt>
          <cx:pt idx="5716">0.23430000000000001</cx:pt>
          <cx:pt idx="5717">0.38669999999999999</cx:pt>
          <cx:pt idx="5718">0.2646</cx:pt>
          <cx:pt idx="5719">0.16950000000000001</cx:pt>
          <cx:pt idx="5720">0.13720000000000002</cx:pt>
          <cx:pt idx="5721">0.40090000000000003</cx:pt>
          <cx:pt idx="5722">0.22160000000000002</cx:pt>
          <cx:pt idx="5723">0.84279999999999999</cx:pt>
          <cx:pt idx="5724">0.63670000000000004</cx:pt>
          <cx:pt idx="5725">0.29540000000000005</cx:pt>
          <cx:pt idx="5726">0.46189999999999998</cx:pt>
          <cx:pt idx="5727">0.29100000000000004</cx:pt>
          <cx:pt idx="5728">0.371</cx:pt>
          <cx:pt idx="5729">0.16259999999999999</cx:pt>
          <cx:pt idx="5730">0.55570000000000008</cx:pt>
          <cx:pt idx="5731">0.44190000000000002</cx:pt>
          <cx:pt idx="5732">1.0306999999999999</cx:pt>
          <cx:pt idx="5733">0.2515</cx:pt>
          <cx:pt idx="5734">0.41210000000000002</cx:pt>
          <cx:pt idx="5735">0.185</cx:pt>
          <cx:pt idx="5736">1.2314000000000001</cx:pt>
          <cx:pt idx="5737">0.20599999999999999</cx:pt>
          <cx:pt idx="5738">0.28520000000000001</cx:pt>
          <cx:pt idx="5739">0.25340000000000001</cx:pt>
          <cx:pt idx="5740">0.4214</cx:pt>
          <cx:pt idx="5741">0.4985</cx:pt>
          <cx:pt idx="5742">0.36280000000000001</cx:pt>
          <cx:pt idx="5743">0.2364</cx:pt>
          <cx:pt idx="5744">0.33010000000000006</cx:pt>
          <cx:pt idx="5745">0.27829999999999999</cx:pt>
          <cx:pt idx="5746">0.84320000000000006</cx:pt>
          <cx:pt idx="5747">0.1694</cx:pt>
          <cx:pt idx="5748">0.57179999999999997</cx:pt>
          <cx:pt idx="5749">0.41790000000000005</cx:pt>
          <cx:pt idx="5750">1.3862000000000001</cx:pt>
          <cx:pt idx="5751">0.64939999999999998</cx:pt>
          <cx:pt idx="5752">0.41210000000000002</cx:pt>
          <cx:pt idx="5753">0.4199</cx:pt>
          <cx:pt idx="5754">0.22470000000000001</cx:pt>
          <cx:pt idx="5755">1.1748000000000001</cx:pt>
          <cx:pt idx="5756">0.22660000000000002</cx:pt>
          <cx:pt idx="5757">0.71879999999999999</cx:pt>
          <cx:pt idx="5758">0.27490000000000003</cx:pt>
          <cx:pt idx="5759">1.0972000000000002</cx:pt>
          <cx:pt idx="5760">0.31740000000000002</cx:pt>
          <cx:pt idx="5761">0.94530000000000003</cx:pt>
          <cx:pt idx="5762">0.22070000000000001</cx:pt>
          <cx:pt idx="5763">0.32269999999999999</cx:pt>
          <cx:pt idx="5764">0.31250000000000006</cx:pt>
          <cx:pt idx="5765">0.5454</cx:pt>
          <cx:pt idx="5766">0.43890000000000001</cx:pt>
          <cx:pt idx="5767">0.77300000000000013</cx:pt>
          <cx:pt idx="5768">0.36720000000000003</cx:pt>
          <cx:pt idx="5769">1.1718</cx:pt>
          <cx:pt idx="5770">0.41500000000000004</cx:pt>
          <cx:pt idx="5771">1.0518000000000001</cx:pt>
          <cx:pt idx="5772">0.62750000000000006</cx:pt>
          <cx:pt idx="5773">0.41300000000000003</cx:pt>
          <cx:pt idx="5774">0.35250000000000004</cx:pt>
          <cx:pt idx="5775">1.0571000000000002</cx:pt>
          <cx:pt idx="5776">0.66059999999999997</cx:pt>
          <cx:pt idx="5777">1.2569000000000001</cx:pt>
          <cx:pt idx="5778">0.52880000000000005</cx:pt>
          <cx:pt idx="5779">0.1226</cx:pt>
          <cx:pt idx="5780">0.33789999999999998</cx:pt>
          <cx:pt idx="5781">0.38379999999999997</cx:pt>
          <cx:pt idx="5782">0.39650000000000002</cx:pt>
          <cx:pt idx="5783">0.37650000000000006</cx:pt>
          <cx:pt idx="5784">0.7681</cx:pt>
          <cx:pt idx="5785">0.20060000000000003</cx:pt>
          <cx:pt idx="5786">0.43650000000000005</cx:pt>
          <cx:pt idx="5787">1.1591</cx:pt>
          <cx:pt idx="5788">0.27290000000000003</cx:pt>
          <cx:pt idx="5789">0.47660000000000002</cx:pt>
          <cx:pt idx="5790">0.30520000000000003</cx:pt>
          <cx:pt idx="5791">1.0078</cx:pt>
          <cx:pt idx="5792">0.42720000000000002</cx:pt>
          <cx:pt idx="5793">0.39400000000000002</cx:pt>
          <cx:pt idx="5794">0.80660000000000009</cx:pt>
          <cx:pt idx="5795">0.70709999999999995</cx:pt>
          <cx:pt idx="5796">0.36180000000000007</cx:pt>
          <cx:pt idx="5797">0.52010000000000001</cx:pt>
          <cx:pt idx="5798">1.0615999999999999</cx:pt>
          <cx:pt idx="5799">0.43650000000000005</cx:pt>
          <cx:pt idx="5800">0.375</cx:pt>
          <cx:pt idx="5801">0.40040000000000003</cx:pt>
          <cx:pt idx="5802">0.72030000000000005</cx:pt>
          <cx:pt idx="5803">0.12450000000000001</cx:pt>
          <cx:pt idx="5804">0.13869999999999999</cx:pt>
          <cx:pt idx="5805">0.32660000000000006</cx:pt>
          <cx:pt idx="5806">0.73099999999999998</cx:pt>
          <cx:pt idx="5807">0.3296</cx:pt>
          <cx:pt idx="5808">0.15580000000000002</cx:pt>
          <cx:pt idx="5809">0.24950000000000003</cx:pt>
          <cx:pt idx="5810">0.436</cx:pt>
          <cx:pt idx="5811">1.1777</cx:pt>
          <cx:pt idx="5812">0.11770000000000001</cx:pt>
          <cx:pt idx="5813">1.3520000000000001</cx:pt>
          <cx:pt idx="5814">0.66790000000000005</cx:pt>
          <cx:pt idx="5815">0.48050000000000004</cx:pt>
          <cx:pt idx="5816">0.41600000000000004</cx:pt>
          <cx:pt idx="5817">0.61519999999999997</cx:pt>
          <cx:pt idx="5818">0.16650000000000001</cx:pt>
          <cx:pt idx="5819">0.3135</cx:pt>
          <cx:pt idx="5820">0.17230000000000001</cx:pt>
          <cx:pt idx="5821">0.1474</cx:pt>
          <cx:pt idx="5822">0.99760000000000004</cx:pt>
          <cx:pt idx="5823">0.51849999999999996</cx:pt>
          <cx:pt idx="5824">0.57469999999999999</cx:pt>
          <cx:pt idx="5825">0.28910000000000002</cx:pt>
          <cx:pt idx="5826">0.1983</cx:pt>
          <cx:pt idx="5827">0.46140000000000003</cx:pt>
          <cx:pt idx="5828">0.20610000000000001</cx:pt>
          <cx:pt idx="5829">0.37060000000000004</cx:pt>
          <cx:pt idx="5830">0.32029999999999997</cx:pt>
          <cx:pt idx="5831">0.60350000000000004</cx:pt>
          <cx:pt idx="5832">0.43309999999999998</cx:pt>
          <cx:pt idx="5833">1.0161000000000002</cx:pt>
          <cx:pt idx="5834">0.20849999999999999</cx:pt>
          <cx:pt idx="5835">0.20710000000000001</cx:pt>
          <cx:pt idx="5836">0.40139999999999998</cx:pt>
          <cx:pt idx="5837">0.20699999999999999</cx:pt>
          <cx:pt idx="5838">0.67480000000000007</cx:pt>
          <cx:pt idx="5839">0.1651</cx:pt>
          <cx:pt idx="5840">0.21970000000000001</cx:pt>
          <cx:pt idx="5841">0.31640000000000001</cx:pt>
          <cx:pt idx="5842">1.022</cx:pt>
          <cx:pt idx="5843">0.46629999999999999</cx:pt>
          <cx:pt idx="5844">0.4199</cx:pt>
          <cx:pt idx="5845">0.16059999999999999</cx:pt>
          <cx:pt idx="5846">0.88719999999999999</cx:pt>
          <cx:pt idx="5847">0.5161</cx:pt>
          <cx:pt idx="5848">0.39750000000000002</cx:pt>
          <cx:pt idx="5849">0.59330000000000005</cx:pt>
          <cx:pt idx="5850">0.38480000000000003</cx:pt>
          <cx:pt idx="5851">0.85840000000000005</cx:pt>
          <cx:pt idx="5852">0.16650000000000001</cx:pt>
          <cx:pt idx="5853">0.46000000000000002</cx:pt>
          <cx:pt idx="5854">0.17529999999999998</cx:pt>
          <cx:pt idx="5855">0.45410000000000006</cx:pt>
          <cx:pt idx="5856">0.16210000000000002</cx:pt>
          <cx:pt idx="5857">0.14800000000000002</cx:pt>
          <cx:pt idx="5858">0.1719</cx:pt>
          <cx:pt idx="5859">0.30320000000000003</cx:pt>
          <cx:pt idx="5860">0.40579999999999999</cx:pt>
          <cx:pt idx="5861">0.36469999999999997</cx:pt>
          <cx:pt idx="5862">0.2104</cx:pt>
          <cx:pt idx="5863">0.39600000000000002</cx:pt>
          <cx:pt idx="5864">0.87550000000000006</cx:pt>
          <cx:pt idx="5865">0.47270000000000001</cx:pt>
          <cx:pt idx="5866">1</cx:pt>
          <cx:pt idx="5867">0.31790000000000002</cx:pt>
          <cx:pt idx="5868">0.36230000000000001</cx:pt>
          <cx:pt idx="5869">0.56300000000000006</cx:pt>
          <cx:pt idx="5870">0.33640000000000003</cx:pt>
          <cx:pt idx="5871">0.51760000000000006</cx:pt>
          <cx:pt idx="5872">0.14700000000000002</cx:pt>
          <cx:pt idx="5873">0.66500000000000004</cx:pt>
          <cx:pt idx="5874">0.1772</cx:pt>
          <cx:pt idx="5875">0.21430000000000002</cx:pt>
          <cx:pt idx="5876">0.36770000000000003</cx:pt>
          <cx:pt idx="5877">0.26020000000000004</cx:pt>
          <cx:pt idx="5878">0.26080000000000003</cx:pt>
          <cx:pt idx="5879">0.99310000000000009</cx:pt>
          <cx:pt idx="5880">0.2051</cx:pt>
          <cx:pt idx="5881">0.41060000000000002</cx:pt>
          <cx:pt idx="5882">0.2402</cx:pt>
          <cx:pt idx="5883">0.24120000000000003</cx:pt>
          <cx:pt idx="5884">0.13519999999999999</cx:pt>
          <cx:pt idx="5885">0.41450000000000004</cx:pt>
          <cx:pt idx="5886">0.33589999999999998</cx:pt>
          <cx:pt idx="5887">0.78910000000000002</cx:pt>
          <cx:pt idx="5888">1.1836</cx:pt>
          <cx:pt idx="5889">1.0864</cx:pt>
          <cx:pt idx="5890">0.3296</cx:pt>
          <cx:pt idx="5891">0.18160000000000001</cx:pt>
          <cx:pt idx="5892">1.2739</cx:pt>
          <cx:pt idx="5893">0.46880000000000005</cx:pt>
          <cx:pt idx="5894">0.26220000000000004</cx:pt>
          <cx:pt idx="5895">0.21729999999999999</cx:pt>
          <cx:pt idx="5896">0.63090000000000002</cx:pt>
          <cx:pt idx="5897">0.41899999999999998</cx:pt>
          <cx:pt idx="5898">0.35400000000000004</cx:pt>
          <cx:pt idx="5899">0.46279999999999999</cx:pt>
          <cx:pt idx="5900">0.23190000000000002</cx:pt>
          <cx:pt idx="5901">0.31250000000000006</cx:pt>
          <cx:pt idx="5902">0.48979999999999996</cx:pt>
          <cx:pt idx="5903">0.34870000000000001</cx:pt>
          <cx:pt idx="5904">0.12640000000000001</cx:pt>
          <cx:pt idx="5905">0.79490000000000005</cx:pt>
          <cx:pt idx="5906">0.23000000000000001</cx:pt>
          <cx:pt idx="5907">0.39360000000000001</cx:pt>
          <cx:pt idx="5908">0.69530000000000003</cx:pt>
          <cx:pt idx="5909">0.50150000000000006</cx:pt>
          <cx:pt idx="5910">0.26170000000000004</cx:pt>
          <cx:pt idx="5911">0.68059999999999998</cx:pt>
          <cx:pt idx="5912">0.4531</cx:pt>
          <cx:pt idx="5913">0.58640000000000003</cx:pt>
          <cx:pt idx="5914">1.2158000000000002</cx:pt>
          <cx:pt idx="5915">0.18610000000000002</cx:pt>
          <cx:pt idx="5916">0.93060000000000009</cx:pt>
          <cx:pt idx="5917">0.83840000000000003</cx:pt>
          <cx:pt idx="5918">0.24660000000000001</cx:pt>
          <cx:pt idx="5919">0.11190000000000001</cx:pt>
          <cx:pt idx="5920">0.44040000000000001</cx:pt>
          <cx:pt idx="5921">0.17680000000000001</cx:pt>
          <cx:pt idx="5922">0.42920000000000003</cx:pt>
          <cx:pt idx="5923">0.14990000000000001</cx:pt>
          <cx:pt idx="5924">0.185</cx:pt>
          <cx:pt idx="5925">0.2452</cx:pt>
          <cx:pt idx="5926">0.42290000000000005</cx:pt>
          <cx:pt idx="5927">0.96879999999999999</cx:pt>
          <cx:pt idx="5928">0.47020000000000006</cx:pt>
          <cx:pt idx="5929">0.61719999999999997</cx:pt>
          <cx:pt idx="5930">0.68310000000000004</cx:pt>
          <cx:pt idx="5931">0.34379999999999999</cx:pt>
          <cx:pt idx="5932">0.20660000000000001</cx:pt>
          <cx:pt idx="5933">0.33890000000000003</cx:pt>
          <cx:pt idx="5934">0.41120000000000001</cx:pt>
          <cx:pt idx="5935">0.2099</cx:pt>
          <cx:pt idx="5936">0.44880000000000003</cx:pt>
          <cx:pt idx="5937">0.37590000000000007</cx:pt>
          <cx:pt idx="5938">0.60640000000000005</cx:pt>
          <cx:pt idx="5939">0.48480000000000001</cx:pt>
          <cx:pt idx="5940">0.2109</cx:pt>
          <cx:pt idx="5941">0.31250000000000006</cx:pt>
          <cx:pt idx="5942">0.39940000000000003</cx:pt>
          <cx:pt idx="5943">0.26900000000000002</cx:pt>
          <cx:pt idx="5944">0.375</cx:pt>
          <cx:pt idx="5945">1.1939</cx:pt>
          <cx:pt idx="5946">0.46240000000000003</cx:pt>
          <cx:pt idx="5947">0.28130000000000005</cx:pt>
          <cx:pt idx="5948">0.21729999999999999</cx:pt>
          <cx:pt idx="5949">0.48490000000000005</cx:pt>
          <cx:pt idx="5950">0.2656</cx:pt>
          <cx:pt idx="5951">1.2241000000000002</cx:pt>
          <cx:pt idx="5952">0.31930000000000003</cx:pt>
          <cx:pt idx="5953">0.35349999999999998</cx:pt>
          <cx:pt idx="5954">0.4844</cx:pt>
          <cx:pt idx="5955">0.5323</cx:pt>
          <cx:pt idx="5956">0.3281</cx:pt>
          <cx:pt idx="5957">0.58740000000000003</cx:pt>
          <cx:pt idx="5958">0.1772</cx:pt>
          <cx:pt idx="5959">0.21390000000000001</cx:pt>
          <cx:pt idx="5960">0.37360000000000004</cx:pt>
          <cx:pt idx="5961">0.44630000000000003</cx:pt>
          <cx:pt idx="5962">0.3281</cx:pt>
          <cx:pt idx="5963">0.1162</cx:pt>
          <cx:pt idx="5964">0.41890000000000005</cx:pt>
          <cx:pt idx="5965">0.23139999999999999</cx:pt>
          <cx:pt idx="5966">0.41460000000000002</cx:pt>
          <cx:pt idx="5967">0.187</cx:pt>
          <cx:pt idx="5968">0.1431</cx:pt>
          <cx:pt idx="5969">0.9678000000000001</cx:pt>
          <cx:pt idx="5970">0.12700000000000003</cx:pt>
          <cx:pt idx="5971">0.23340000000000002</cx:pt>
          <cx:pt idx="5972">0.15529999999999999</cx:pt>
          <cx:pt idx="5973">0.23480000000000001</cx:pt>
          <cx:pt idx="5974">0.40190000000000003</cx:pt>
          <cx:pt idx="5975">0.39690000000000003</cx:pt>
          <cx:pt idx="5976">0.29250000000000004</cx:pt>
          <cx:pt idx="5977">0.48970000000000008</cx:pt>
          <cx:pt idx="5978">0.66840000000000011</cx:pt>
          <cx:pt idx="5979">0.10940000000000001</cx:pt>
          <cx:pt idx="5980">0.89250000000000007</cx:pt>
          <cx:pt idx="5981">0.52090000000000003</cx:pt>
          <cx:pt idx="5982">0.27350000000000002</cx:pt>
          <cx:pt idx="5983">0.27099999999999996</cx:pt>
          <cx:pt idx="5984">0.66800000000000004</cx:pt>
          <cx:pt idx="5985">0.36230000000000001</cx:pt>
          <cx:pt idx="5986">0.27239999999999998</cx:pt>
          <cx:pt idx="5987">0.36570000000000003</cx:pt>
          <cx:pt idx="5988">0.45219999999999999</cx:pt>
          <cx:pt idx="5989">0.46040000000000003</cx:pt>
          <cx:pt idx="5990">0.89060000000000006</cx:pt>
          <cx:pt idx="5991">0.37840000000000001</cx:pt>
          <cx:pt idx="5992">1.0986</cx:pt>
          <cx:pt idx="5993">0.64310000000000012</cx:pt>
          <cx:pt idx="5994">0.21970000000000001</cx:pt>
          <cx:pt idx="5995">1.1942999999999999</cx:pt>
          <cx:pt idx="5996">0.72260000000000002</cx:pt>
          <cx:pt idx="5997">0.34910000000000002</cx:pt>
          <cx:pt idx="5998">0.23090000000000002</cx:pt>
          <cx:pt idx="5999">0.90429999999999999</cx:pt>
          <cx:pt idx="6000">0.82910000000000006</cx:pt>
          <cx:pt idx="6001">0.90920000000000001</cx:pt>
          <cx:pt idx="6002">0.441</cx:pt>
          <cx:pt idx="6003">0.31590000000000001</cx:pt>
          <cx:pt idx="6004">0.2324</cx:pt>
          <cx:pt idx="6005">0.50439999999999996</cx:pt>
          <cx:pt idx="6006">0.55959999999999999</cx:pt>
          <cx:pt idx="6007">0.25340000000000001</cx:pt>
          <cx:pt idx="6008">0.13239999999999999</cx:pt>
          <cx:pt idx="6009">0.40770000000000001</cx:pt>
          <cx:pt idx="6010">0.74130000000000007</cx:pt>
          <cx:pt idx="6011">0.4556</cx:pt>
          <cx:pt idx="6012">0.19819999999999999</cx:pt>
          <cx:pt idx="6013">0.41750000000000004</cx:pt>
          <cx:pt idx="6014">0.83550000000000002</cx:pt>
          <cx:pt idx="6015">0.29340000000000005</cx:pt>
          <cx:pt idx="6016">0.44429999999999997</cx:pt>
          <cx:pt idx="6017">0.35639999999999999</cx:pt>
          <cx:pt idx="6018">0.64059999999999995</cx:pt>
          <cx:pt idx="6019">0.15480000000000002</cx:pt>
          <cx:pt idx="6020">0.39060000000000006</cx:pt>
          <cx:pt idx="6021">0.16890000000000002</cx:pt>
          <cx:pt idx="6022">0.37060000000000004</cx:pt>
          <cx:pt idx="6023">0.47900000000000004</cx:pt>
          <cx:pt idx="6024">0.74909999999999999</cx:pt>
          <cx:pt idx="6025">0.43360000000000004</cx:pt>
          <cx:pt idx="6026">0.44630000000000003</cx:pt>
          <cx:pt idx="6027">0.2442</cx:pt>
          <cx:pt idx="6028">0.36040000000000005</cx:pt>
          <cx:pt idx="6029">1.0406000000000002</cx:pt>
          <cx:pt idx="6030">0.97070000000000012</cx:pt>
          <cx:pt idx="6031">0.37310000000000004</cx:pt>
          <cx:pt idx="6032">0.48530000000000006</cx:pt>
          <cx:pt idx="6033">0.13089999999999999</cx:pt>
          <cx:pt idx="6034">1.0259</cx:pt>
          <cx:pt idx="6035">0.21680000000000002</cx:pt>
          <cx:pt idx="6036">0.90720000000000001</cx:pt>
          <cx:pt idx="6037">0.5635</cx:pt>
          <cx:pt idx="6038">0.2046</cx:pt>
          <cx:pt idx="6039">0.3901</cx:pt>
          <cx:pt idx="6040">0.14600000000000002</cx:pt>
          <cx:pt idx="6041">0.49170000000000003</cx:pt>
          <cx:pt idx="6042">0.2051</cx:pt>
          <cx:pt idx="6043">0.3896</cx:pt>
          <cx:pt idx="6044">0.18460000000000001</cx:pt>
          <cx:pt idx="6045">0.85499999999999998</cx:pt>
          <cx:pt idx="6046">0.25629999999999997</cx:pt>
          <cx:pt idx="6047">0.55459999999999998</cx:pt>
          <cx:pt idx="6048">0.44429999999999997</cx:pt>
          <cx:pt idx="6049">0.23190000000000002</cx:pt>
          <cx:pt idx="6050">0.50880000000000003</cx:pt>
          <cx:pt idx="6051">0.33110000000000001</cx:pt>
          <cx:pt idx="6052">0.26900000000000002</cx:pt>
          <cx:pt idx="6053">0.77880000000000005</cx:pt>
          <cx:pt idx="6054">0.99800000000000011</cx:pt>
          <cx:pt idx="6055">0.62309999999999999</cx:pt>
          <cx:pt idx="6056">1.1176999999999999</cx:pt>
          <cx:pt idx="6057">0.23880000000000001</cx:pt>
          <cx:pt idx="6058">0.74750000000000005</cx:pt>
          <cx:pt idx="6059">1.2266000000000001</cx:pt>
          <cx:pt idx="6060">0.20550000000000002</cx:pt>
          <cx:pt idx="6061">0.79049999999999998</cx:pt>
          <cx:pt idx="6062">0.4204</cx:pt>
          <cx:pt idx="6063">0.1885</cx:pt>
          <cx:pt idx="6064">0.53710000000000002</cx:pt>
          <cx:pt idx="6065">1.1196000000000002</cx:pt>
          <cx:pt idx="6066">0.29149999999999998</cx:pt>
          <cx:pt idx="6067">0.23730000000000001</cx:pt>
          <cx:pt idx="6068">0.38630000000000003</cx:pt>
          <cx:pt idx="6069">0.59380000000000011</cx:pt>
          <cx:pt idx="6070">0.27200000000000002</cx:pt>
          <cx:pt idx="6071">0.32280000000000003</cx:pt>
          <cx:pt idx="6072">0.36330000000000001</cx:pt>
          <cx:pt idx="6073">0.52239999999999998</cx:pt>
          <cx:pt idx="6074">0.93700000000000006</cx:pt>
          <cx:pt idx="6075">0.47360000000000002</cx:pt>
          <cx:pt idx="6076">0.39500000000000002</cx:pt>
          <cx:pt idx="6077">0.3931</cx:pt>
          <cx:pt idx="6078">0.57079999999999997</cx:pt>
          <cx:pt idx="6079">0.28509999999999996</cx:pt>
          <cx:pt idx="6080">0.71920000000000006</cx:pt>
          <cx:pt idx="6081">0.27200000000000002</cx:pt>
          <cx:pt idx="6082">0.2402</cx:pt>
          <cx:pt idx="6083">0.17430000000000001</cx:pt>
          <cx:pt idx="6084">0.39210000000000006</cx:pt>
          <cx:pt idx="6085">0.32080000000000003</cx:pt>
          <cx:pt idx="6086">1.3344000000000003</cx:pt>
          <cx:pt idx="6087">0.44630000000000003</cx:pt>
          <cx:pt idx="6088">0.32370000000000004</cx:pt>
          <cx:pt idx="6089">0.44440000000000002</cx:pt>
          <cx:pt idx="6090">0.55959999999999999</cx:pt>
          <cx:pt idx="6091">0.4355</cx:pt>
          <cx:pt idx="6092">0.22650000000000001</cx:pt>
          <cx:pt idx="6093">0.40429999999999999</cx:pt>
          <cx:pt idx="6094">0.1983</cx:pt>
          <cx:pt idx="6095">0.16010000000000002</cx:pt>
          <cx:pt idx="6096">0.6401</cx:pt>
          <cx:pt idx="6097">0.32519999999999999</cx:pt>
          <cx:pt idx="6098">0.31540000000000001</cx:pt>
          <cx:pt idx="6099">0.60940000000000005</cx:pt>
          <cx:pt idx="6100">0.36620000000000003</cx:pt>
          <cx:pt idx="6101">0.23580000000000001</cx:pt>
          <cx:pt idx="6102">0.35059999999999997</cx:pt>
          <cx:pt idx="6103">0.49510000000000004</cx:pt>
          <cx:pt idx="6104">0.24320000000000003</cx:pt>
          <cx:pt idx="6105">0.40670000000000001</cx:pt>
          <cx:pt idx="6106">0.77540000000000009</cx:pt>
          <cx:pt idx="6107">0.27239999999999998</cx:pt>
          <cx:pt idx="6108">0.50539999999999996</cx:pt>
          <cx:pt idx="6109">0.37060000000000004</cx:pt>
          <cx:pt idx="6110">0.44670000000000004</cx:pt>
          <cx:pt idx="6111">0.37840000000000001</cx:pt>
          <cx:pt idx="6112">0.16839999999999999</cx:pt>
          <cx:pt idx="6113">0.14800000000000002</cx:pt>
          <cx:pt idx="6114">0.49170000000000003</cx:pt>
          <cx:pt idx="6115">1.1709000000000001</cx:pt>
          <cx:pt idx="6116">0.19920000000000002</cx:pt>
          <cx:pt idx="6117">0.59129999999999994</cx:pt>
          <cx:pt idx="6118">0.14940000000000001</cx:pt>
          <cx:pt idx="6119">0.14990000000000001</cx:pt>
          <cx:pt idx="6120">0.47270000000000001</cx:pt>
          <cx:pt idx="6121">1.1455000000000002</cx:pt>
          <cx:pt idx="6122">0.29930000000000001</cx:pt>
          <cx:pt idx="6123">1.2817000000000001</cx:pt>
          <cx:pt idx="6124">0.19289999999999999</cx:pt>
          <cx:pt idx="6125">0.15909999999999999</cx:pt>
          <cx:pt idx="6126">0.21630000000000002</cx:pt>
          <cx:pt idx="6127">0.39360000000000001</cx:pt>
          <cx:pt idx="6128">0.28710000000000002</cx:pt>
          <cx:pt idx="6129">0.46339999999999998</cx:pt>
          <cx:pt idx="6130">0.37310000000000004</cx:pt>
          <cx:pt idx="6131">0.90380000000000005</cx:pt>
          <cx:pt idx="6132">0.46279999999999999</cx:pt>
          <cx:pt idx="6133">1.0644</cx:pt>
          <cx:pt idx="6134">0.54199999999999993</cx:pt>
          <cx:pt idx="6135">0.41110000000000002</cx:pt>
          <cx:pt idx="6136">0.61380000000000001</cx:pt>
          <cx:pt idx="6137">0.47510000000000002</cx:pt>
          <cx:pt idx="6138">1.1221000000000001</cx:pt>
          <cx:pt idx="6139">0.45019999999999999</cx:pt>
          <cx:pt idx="6140">0.26370000000000005</cx:pt>
          <cx:pt idx="6141">0.15960000000000002</cx:pt>
          <cx:pt idx="6142">0.26800000000000002</cx:pt>
          <cx:pt idx="6143">0.54779999999999995</cx:pt>
          <cx:pt idx="6144">0.48690000000000005</cx:pt>
          <cx:pt idx="6145">0.2646</cx:pt>
          <cx:pt idx="6146">0.17580000000000001</cx:pt>
          <cx:pt idx="6147">1.0390999999999999</cx:pt>
          <cx:pt idx="6148">0.7056</cx:pt>
          <cx:pt idx="6149">0.44240000000000002</cx:pt>
          <cx:pt idx="6150">0.87309999999999999</cx:pt>
          <cx:pt idx="6151">0.2349</cx:pt>
          <cx:pt idx="6152">0.2959</cx:pt>
          <cx:pt idx="6153">0.57769999999999999</cx:pt>
          <cx:pt idx="6154">0.33890000000000003</cx:pt>
          <cx:pt idx="6155">0.42130000000000001</cx:pt>
          <cx:pt idx="6156">0.36620000000000003</cx:pt>
          <cx:pt idx="6157">0.1704</cx:pt>
          <cx:pt idx="6158">0.45900000000000002</cx:pt>
          <cx:pt idx="6159">0.17430000000000001</cx:pt>
          <cx:pt idx="6160">0.96930000000000005</cx:pt>
          <cx:pt idx="6161">0.1406</cx:pt>
          <cx:pt idx="6162">0.46040000000000003</cx:pt>
          <cx:pt idx="6163">0.3276</cx:pt>
          <cx:pt idx="6164">0.1963</cx:pt>
          <cx:pt idx="6165">0.47900000000000004</cx:pt>
          <cx:pt idx="6166">1.4756</cx:pt>
          <cx:pt idx="6167">0.19289999999999999</cx:pt>
          <cx:pt idx="6168">0.49129999999999996</cx:pt>
          <cx:pt idx="6169">0.39700000000000002</cx:pt>
          <cx:pt idx="6170">0.38970000000000005</cx:pt>
          <cx:pt idx="6171">0.24510000000000001</cx:pt>
          <cx:pt idx="6172">0.35890000000000005</cx:pt>
          <cx:pt idx="6173">0.2666</cx:pt>
          <cx:pt idx="6174">0.54349999999999998</cx:pt>
          <cx:pt idx="6175">0.69680000000000009</cx:pt>
          <cx:pt idx="6176">1.3501000000000001</cx:pt>
          <cx:pt idx="6177">0.17480000000000001</cx:pt>
          <cx:pt idx="6178">0.45710000000000001</cx:pt>
          <cx:pt idx="6179">0.1885</cx:pt>
          <cx:pt idx="6180">1.1982000000000002</cx:pt>
          <cx:pt idx="6181">0.26129999999999998</cx:pt>
          <cx:pt idx="6182">0.54300000000000004</cx:pt>
          <cx:pt idx="6183">0.2525</cx:pt>
          <cx:pt idx="6184">0.27239999999999998</cx:pt>
          <cx:pt idx="6185">0.54980000000000007</cx:pt>
          <cx:pt idx="6186">0.60009999999999997</cx:pt>
          <cx:pt idx="6187">0.41210000000000002</cx:pt>
          <cx:pt idx="6188">0.22410000000000002</cx:pt>
          <cx:pt idx="6189">0.40920000000000001</cx:pt>
          <cx:pt idx="6190">0.34089999999999998</cx:pt>
          <cx:pt idx="6191">0.21680000000000002</cx:pt>
          <cx:pt idx="6192">0.7955000000000001</cx:pt>
          <cx:pt idx="6193">0.23730000000000001</cx:pt>
          <cx:pt idx="6194">0.20710000000000001</cx:pt>
          <cx:pt idx="6195">0.53120000000000001</cx:pt>
          <cx:pt idx="6196">0.41699999999999998</cx:pt>
          <cx:pt idx="6197">0.40139999999999998</cx:pt>
          <cx:pt idx="6198">0.85990000000000011</cx:pt>
          <cx:pt idx="6199">0.23040000000000002</cx:pt>
          <cx:pt idx="6200">0.98829999999999996</cx:pt>
          <cx:pt idx="6201">0.21390000000000001</cx:pt>
          <cx:pt idx="6202">0.28660000000000002</cx:pt>
          <cx:pt idx="6203">0.186</cx:pt>
          <cx:pt idx="6204">0.52100000000000002</cx:pt>
          <cx:pt idx="6205">0.9961000000000001</cx:pt>
          <cx:pt idx="6206">0.71140000000000003</cx:pt>
          <cx:pt idx="6207">1.1729000000000001</cx:pt>
          <cx:pt idx="6208">0.7198</cx:pt>
          <cx:pt idx="6209">0.1973</cx:pt>
          <cx:pt idx="6210">0.2485</cx:pt>
          <cx:pt idx="6211">0.22750000000000001</cx:pt>
          <cx:pt idx="6212">0.3755</cx:pt>
          <cx:pt idx="6213">1.2827000000000002</cx:pt>
          <cx:pt idx="6214">0.37459999999999999</cx:pt>
          <cx:pt idx="6215">0.31490000000000001</cx:pt>
          <cx:pt idx="6216">0.1885</cx:pt>
          <cx:pt idx="6217">0.43210000000000004</cx:pt>
          <cx:pt idx="6218">0.46040000000000003</cx:pt>
          <cx:pt idx="6219">1.0113000000000001</cx:pt>
          <cx:pt idx="6220">0.25680000000000003</cx:pt>
          <cx:pt idx="6221">0.59770000000000001</cx:pt>
          <cx:pt idx="6222">0.2666</cx:pt>
          <cx:pt idx="6223">0.43070000000000003</cx:pt>
          <cx:pt idx="6224">0.41259999999999997</cx:pt>
          <cx:pt idx="6225">0.11230000000000001</cx:pt>
          <cx:pt idx="6226">0.25590000000000002</cx:pt>
          <cx:pt idx="6227">0.376</cx:pt>
          <cx:pt idx="6228">1.0293000000000001</cx:pt>
          <cx:pt idx="6229">0.20699999999999999</cx:pt>
          <cx:pt idx="6230">0.48090000000000005</cx:pt>
          <cx:pt idx="6231">0.96970000000000001</cx:pt>
          <cx:pt idx="6232">0.39690000000000003</cx:pt>
          <cx:pt idx="6233">0.6099</cx:pt>
          <cx:pt idx="6234">0.42480000000000001</cx:pt>
          <cx:pt idx="6235">0.51170000000000004</cx:pt>
          <cx:pt idx="6236">0.46680000000000005</cx:pt>
          <cx:pt idx="6237">0.53520000000000001</cx:pt>
          <cx:pt idx="6238">0.2656</cx:pt>
          <cx:pt idx="6239">0.1938</cx:pt>
          <cx:pt idx="6240">0.21390000000000001</cx:pt>
          <cx:pt idx="6241">1.3432999999999999</cx:pt>
          <cx:pt idx="6242">1.0268000000000002</cx:pt>
          <cx:pt idx="6243">1.4385000000000001</cx:pt>
          <cx:pt idx="6244">1.2490000000000001</cx:pt>
          <cx:pt idx="6245">0.16259999999999999</cx:pt>
          <cx:pt idx="6246">0.89019999999999999</cx:pt>
          <cx:pt idx="6247">0.6411</cx:pt>
          <cx:pt idx="6248">0.15529999999999999</cx:pt>
          <cx:pt idx="6249">0.95069999999999999</cx:pt>
          <cx:pt idx="6250">0.18260000000000001</cx:pt>
          <cx:pt idx="6251">0.21820000000000001</cx:pt>
          <cx:pt idx="6252">0.79730000000000001</cx:pt>
          <cx:pt idx="6253">0.16800000000000001</cx:pt>
          <cx:pt idx="6254">0.55179999999999996</cx:pt>
          <cx:pt idx="6255">0.18360000000000001</cx:pt>
          <cx:pt idx="6256">0.44440000000000002</cx:pt>
          <cx:pt idx="6257">1.0790999999999999</cx:pt>
          <cx:pt idx="6258">0.39550000000000002</cx:pt>
          <cx:pt idx="6259">0.53270000000000006</cx:pt>
          <cx:pt idx="6260">0.34370000000000001</cx:pt>
          <cx:pt idx="6261">0.33200000000000002</cx:pt>
          <cx:pt idx="6262">0.45260000000000006</cx:pt>
          <cx:pt idx="6263">0.2104</cx:pt>
          <cx:pt idx="6264">0.186</cx:pt>
          <cx:pt idx="6265">0.33450000000000002</cx:pt>
          <cx:pt idx="6266">0.43940000000000001</cx:pt>
          <cx:pt idx="6267">0.27930000000000005</cx:pt>
          <cx:pt idx="6268">0.42730000000000001</cx:pt>
          <cx:pt idx="6269">0.45760000000000006</cx:pt>
          <cx:pt idx="6270">0.51270000000000004</cx:pt>
          <cx:pt idx="6271">0.40770000000000001</cx:pt>
          <cx:pt idx="6272">0.46730000000000005</cx:pt>
          <cx:pt idx="6273">0.42049999999999998</cx:pt>
          <cx:pt idx="6274">0.39550000000000002</cx:pt>
          <cx:pt idx="6275">1.1240000000000001</cx:pt>
          <cx:pt idx="6276">0.38519999999999999</cx:pt>
          <cx:pt idx="6277">0.65769999999999995</cx:pt>
          <cx:pt idx="6278">0.43010000000000004</cx:pt>
          <cx:pt idx="6279">1.3008</cx:pt>
          <cx:pt idx="6280">0.22170000000000001</cx:pt>
          <cx:pt idx="6281">1.6314</cx:pt>
          <cx:pt idx="6282">0.36330000000000001</cx:pt>
          <cx:pt idx="6283">1.1269</cx:pt>
          <cx:pt idx="6284">0.41120000000000001</cx:pt>
          <cx:pt idx="6285">0.1709</cx:pt>
          <cx:pt idx="6286">1.3740000000000001</cx:pt>
          <cx:pt idx="6287">0.25580000000000003</cx:pt>
          <cx:pt idx="6288">0.25530000000000003</cx:pt>
          <cx:pt idx="6289">0.55170000000000008</cx:pt>
          <cx:pt idx="6290">0.39900000000000002</cx:pt>
          <cx:pt idx="6291">0.49269999999999997</cx:pt>
          <cx:pt idx="6292">0.20800000000000002</cx:pt>
          <cx:pt idx="6293">0.44920000000000004</cx:pt>
          <cx:pt idx="6294">1.1064000000000001</cx:pt>
          <cx:pt idx="6295">0.42330000000000001</cx:pt>
          <cx:pt idx="6296">0.4551</cx:pt>
          <cx:pt idx="6297">0.247</cx:pt>
          <cx:pt idx="6298">0.32660000000000006</cx:pt>
          <cx:pt idx="6299">0.46580000000000005</cx:pt>
          <cx:pt idx="6300">0.49409999999999998</cx:pt>
          <cx:pt idx="6301">0.1845</cx:pt>
          <cx:pt idx="6302">0.21829999999999999</cx:pt>
          <cx:pt idx="6303">1.5327999999999999</cx:pt>
          <cx:pt idx="6304">0.55420000000000003</cx:pt>
          <cx:pt idx="6305">0.46540000000000004</cx:pt>
          <cx:pt idx="6306">0.63129999999999997</cx:pt>
          <cx:pt idx="6307">0.40770000000000001</cx:pt>
          <cx:pt idx="6308">0.47510000000000002</cx:pt>
          <cx:pt idx="6309">0.54630000000000001</cx:pt>
          <cx:pt idx="6310">0.87250000000000005</cx:pt>
          <cx:pt idx="6311">0.47610000000000002</cx:pt>
          <cx:pt idx="6312">0.28560000000000002</cx:pt>
          <cx:pt idx="6313">0.3594</cx:pt>
          <cx:pt idx="6314">0.1792</cx:pt>
          <cx:pt idx="6315">0.1885</cx:pt>
          <cx:pt idx="6316">0.44190000000000002</cx:pt>
          <cx:pt idx="6317">0.4536</cx:pt>
          <cx:pt idx="6318">0.67630000000000001</cx:pt>
          <cx:pt idx="6319">0.36230000000000001</cx:pt>
          <cx:pt idx="6320">1.1459999999999999</cx:pt>
          <cx:pt idx="6321">0.1958</cx:pt>
          <cx:pt idx="6322">0.15330000000000002</cx:pt>
          <cx:pt idx="6323">0.3105</cx:pt>
          <cx:pt idx="6324">0.21880000000000002</cx:pt>
          <cx:pt idx="6325">0.44429999999999997</cx:pt>
          <cx:pt idx="6326">0.19240000000000002</cx:pt>
          <cx:pt idx="6327">0.25829999999999997</cx:pt>
          <cx:pt idx="6328">0.31600000000000006</cx:pt>
          <cx:pt idx="6329">0.28960000000000002</cx:pt>
          <cx:pt idx="6330">0.41259999999999997</cx:pt>
          <cx:pt idx="6331">0.48930000000000007</cx:pt>
          <cx:pt idx="6332">0.44240000000000002</cx:pt>
          <cx:pt idx="6333">0.21680000000000002</cx:pt>
          <cx:pt idx="6334">0.58790000000000009</cx:pt>
          <cx:pt idx="6335">0.187</cx:pt>
          <cx:pt idx="6336">0.71389999999999998</cx:pt>
          <cx:pt idx="6337">0.51560000000000006</cx:pt>
          <cx:pt idx="6338">0.12989999999999999</cx:pt>
          <cx:pt idx="6339">0.1797</cx:pt>
          <cx:pt idx="6340">1.2666000000000002</cx:pt>
          <cx:pt idx="6341">1.0493000000000001</cx:pt>
          <cx:pt idx="6342">0.42920000000000003</cx:pt>
          <cx:pt idx="6343">0.51419999999999999</cx:pt>
          <cx:pt idx="6344">0.42669999999999997</cx:pt>
          <cx:pt idx="6345">0.42970000000000003</cx:pt>
          <cx:pt idx="6346">0.56589999999999996</cx:pt>
          <cx:pt idx="6347">0.1308</cx:pt>
          <cx:pt idx="6348">0.32220000000000004</cx:pt>
          <cx:pt idx="6349">0.47760000000000002</cx:pt>
          <cx:pt idx="6350">0.45219999999999999</cx:pt>
          <cx:pt idx="6351">0.47160000000000002</cx:pt>
          <cx:pt idx="6352">0.47320000000000001</cx:pt>
          <cx:pt idx="6353">0.43109999999999998</cx:pt>
          <cx:pt idx="6354">0.28660000000000002</cx:pt>
          <cx:pt idx="6355">0.69869999999999999</cx:pt>
          <cx:pt idx="6356">0.9859</cx:pt>
          <cx:pt idx="6357">0.50190000000000001</cx:pt>
          <cx:pt idx="6358">0.9820000000000001</cx:pt>
          <cx:pt idx="6359">0.38570000000000004</cx:pt>
          <cx:pt idx="6360">0.41549999999999998</cx:pt>
          <cx:pt idx="6361">0.47260000000000002</cx:pt>
          <cx:pt idx="6362">0.46150000000000002</cx:pt>
          <cx:pt idx="6363">1.2207000000000001</cx:pt>
          <cx:pt idx="6364">0.83840000000000003</cx:pt>
          <cx:pt idx="6365">0.28620000000000001</cx:pt>
          <cx:pt idx="6366">0.45989999999999998</cx:pt>
          <cx:pt idx="6367">0.25</cx:pt>
          <cx:pt idx="6368">0.25440000000000002</cx:pt>
          <cx:pt idx="6369">0.48149999999999998</cx:pt>
          <cx:pt idx="6370">0.42090000000000005</cx:pt>
          <cx:pt idx="6371">0.61419999999999997</cx:pt>
          <cx:pt idx="6372">0.49610000000000004</cx:pt>
          <cx:pt idx="6373">0.44040000000000001</cx:pt>
          <cx:pt idx="6374">0.37590000000000007</cx:pt>
          <cx:pt idx="6375">0.42380000000000007</cx:pt>
          <cx:pt idx="6376">0.51019999999999999</cx:pt>
          <cx:pt idx="6377">0.24320000000000003</cx:pt>
          <cx:pt idx="6378">0.16750000000000001</cx:pt>
          <cx:pt idx="6379">0.33690000000000003</cx:pt>
          <cx:pt idx="6380">0.31740000000000002</cx:pt>
          <cx:pt idx="6381">0.31640000000000001</cx:pt>
          <cx:pt idx="6382">0.50640000000000007</cx:pt>
          <cx:pt idx="6383">0.14940000000000001</cx:pt>
          <cx:pt idx="6384">0.16650000000000001</cx:pt>
          <cx:pt idx="6385">0.22259999999999999</cx:pt>
          <cx:pt idx="6386">1.1665000000000001</cx:pt>
          <cx:pt idx="6387">0.9415</cx:pt>
          <cx:pt idx="6388">0.58989999999999998</cx:pt>
          <cx:pt idx="6389">0.18510000000000001</cx:pt>
          <cx:pt idx="6390">0.67579999999999996</cx:pt>
          <cx:pt idx="6391">0.39890000000000003</cx:pt>
          <cx:pt idx="6392">0.38620000000000004</cx:pt>
          <cx:pt idx="6393">0.1719</cx:pt>
          <cx:pt idx="6394">0.16800000000000001</cx:pt>
          <cx:pt idx="6395">0.187</cx:pt>
          <cx:pt idx="6396">0.30230000000000001</cx:pt>
          <cx:pt idx="6397">0.46829999999999999</cx:pt>
          <cx:pt idx="6398">0.91400000000000003</cx:pt>
          <cx:pt idx="6399">0.64400000000000002</cx:pt>
          <cx:pt idx="6400">0.42630000000000001</cx:pt>
          <cx:pt idx="6401">0.9224</cx:pt>
          <cx:pt idx="6402">0.46050000000000002</cx:pt>
          <cx:pt idx="6403">0.92379999999999995</cx:pt>
          <cx:pt idx="6404">0.49709999999999999</cx:pt>
          <cx:pt idx="6405">0.49170000000000003</cx:pt>
          <cx:pt idx="6406">0.16159999999999999</cx:pt>
          <cx:pt idx="6407">0.60100000000000009</cx:pt>
          <cx:pt idx="6408">0.23000000000000001</cx:pt>
          <cx:pt idx="6409">1.2359000000000002</cx:pt>
          <cx:pt idx="6410">0.19530000000000003</cx:pt>
          <cx:pt idx="6411">0.30610000000000004</cx:pt>
          <cx:pt idx="6412">0.44830000000000003</cx:pt>
          <cx:pt idx="6413">0.29780000000000001</cx:pt>
          <cx:pt idx="6414">0.43609999999999999</cx:pt>
          <cx:pt idx="6415">0.24610000000000001</cx:pt>
          <cx:pt idx="6416">0.22509999999999999</cx:pt>
          <cx:pt idx="6417">0.22700000000000001</cx:pt>
          <cx:pt idx="6418">0.5786</cx:pt>
          <cx:pt idx="6419">0.38620000000000004</cx:pt>
          <cx:pt idx="6420">0.50490000000000002</cx:pt>
          <cx:pt idx="6421">0.31880000000000003</cx:pt>
          <cx:pt idx="6422">0.19189999999999999</cx:pt>
          <cx:pt idx="6423">0.26520000000000005</cx:pt>
          <cx:pt idx="6424">0.20849999999999999</cx:pt>
          <cx:pt idx="6425">0.27539999999999998</cx:pt>
          <cx:pt idx="6426">0.54339999999999999</cx:pt>
          <cx:pt idx="6427">0.55710000000000004</cx:pt>
          <cx:pt idx="6428">0.43210000000000004</cx:pt>
          <cx:pt idx="6429">0.52829999999999999</cx:pt>
          <cx:pt idx="6430">0.53620000000000012</cx:pt>
          <cx:pt idx="6431">0.38770000000000004</cx:pt>
          <cx:pt idx="6432">0.24079999999999999</cx:pt>
          <cx:pt idx="6433">1.0771000000000002</cx:pt>
          <cx:pt idx="6434">0.2646</cx:pt>
          <cx:pt idx="6435">0.27490000000000003</cx:pt>
          <cx:pt idx="6436">0.51910000000000001</cx:pt>
          <cx:pt idx="6437">0.33649999999999997</cx:pt>
          <cx:pt idx="6438">1.1870000000000001</cx:pt>
          <cx:pt idx="6439">0.19090000000000001</cx:pt>
          <cx:pt idx="6440">0.24120000000000003</cx:pt>
          <cx:pt idx="6441">0.24760000000000004</cx:pt>
          <cx:pt idx="6442">0.23480000000000001</cx:pt>
          <cx:pt idx="6443">0.40920000000000001</cx:pt>
          <cx:pt idx="6444">0.46820000000000006</cx:pt>
          <cx:pt idx="6445">0.37940000000000002</cx:pt>
          <cx:pt idx="6446">0.3594</cx:pt>
          <cx:pt idx="6447">0.21630000000000002</cx:pt>
          <cx:pt idx="6448">1.2011000000000001</cx:pt>
          <cx:pt idx="6449">0.12410000000000002</cx:pt>
          <cx:pt idx="6450">0.79000000000000004</cx:pt>
          <cx:pt idx="6451">0.2036</cx:pt>
          <cx:pt idx="6452">0.39500000000000002</cx:pt>
          <cx:pt idx="6453">0.40670000000000001</cx:pt>
          <cx:pt idx="6454">0.47260000000000002</cx:pt>
          <cx:pt idx="6455">0.3926</cx:pt>
          <cx:pt idx="6456">0.97270000000000012</cx:pt>
          <cx:pt idx="6457">0.25340000000000001</cx:pt>
          <cx:pt idx="6458">0.43459999999999999</cx:pt>
          <cx:pt idx="6459">0.31640000000000001</cx:pt>
          <cx:pt idx="6460">0.13860000000000003</cx:pt>
          <cx:pt idx="6461">0.377</cx:pt>
          <cx:pt idx="6462">0.28570000000000001</cx:pt>
          <cx:pt idx="6463">0.40579999999999999</cx:pt>
          <cx:pt idx="6464">0.28179999999999999</cx:pt>
          <cx:pt idx="6465">0.36469999999999997</cx:pt>
          <cx:pt idx="6466">0.25440000000000002</cx:pt>
          <cx:pt idx="6467">0.29499999999999998</cx:pt>
          <cx:pt idx="6468">0.25290000000000001</cx:pt>
          <cx:pt idx="6469">0.34370000000000001</cx:pt>
          <cx:pt idx="6470">0.84230000000000005</cx:pt>
          <cx:pt idx="6471">0.37310000000000004</cx:pt>
          <cx:pt idx="6472">0.2056</cx:pt>
          <cx:pt idx="6473">0.15279999999999999</cx:pt>
          <cx:pt idx="6474">0.43410000000000004</cx:pt>
          <cx:pt idx="6475">0.45019999999999999</cx:pt>
          <cx:pt idx="6476">0.31110000000000004</cx:pt>
          <cx:pt idx="6477">0.37890000000000001</cx:pt>
          <cx:pt idx="6478">0.33890000000000003</cx:pt>
          <cx:pt idx="6479">0.36180000000000007</cx:pt>
          <cx:pt idx="6480">0.12890000000000001</cx:pt>
          <cx:pt idx="6481">0.12739999999999999</cx:pt>
          <cx:pt idx="6482">0.27490000000000003</cx:pt>
          <cx:pt idx="6483">0.47260000000000002</cx:pt>
          <cx:pt idx="6484">0.31780000000000003</cx:pt>
          <cx:pt idx="6485">0.21829999999999999</cx:pt>
          <cx:pt idx="6486">0.2261</cx:pt>
          <cx:pt idx="6487">0.27000000000000002</cx:pt>
          <cx:pt idx="6488">0.58940000000000003</cx:pt>
          <cx:pt idx="6489">0.31440000000000001</cx:pt>
          <cx:pt idx="6490">0.4355</cx:pt>
          <cx:pt idx="6491">0.28660000000000002</cx:pt>
          <cx:pt idx="6492">0.45019999999999999</cx:pt>
          <cx:pt idx="6493">0.2442</cx:pt>
          <cx:pt idx="6494">0.48200000000000004</cx:pt>
          <cx:pt idx="6495">0.64840000000000009</cx:pt>
          <cx:pt idx="6496">0.38869999999999999</cx:pt>
          <cx:pt idx="6497">0.40429999999999999</cx:pt>
          <cx:pt idx="6498">0.2676</cx:pt>
          <cx:pt idx="6499">0.58160000000000001</cx:pt>
          <cx:pt idx="6500">0.69040000000000001</cx:pt>
          <cx:pt idx="6501">0.4052</cx:pt>
          <cx:pt idx="6502">1.3404</cx:pt>
          <cx:pt idx="6503">0.25390000000000001</cx:pt>
          <cx:pt idx="6504">0.43990000000000001</cx:pt>
          <cx:pt idx="6505">0.86080000000000001</cx:pt>
          <cx:pt idx="6506">0.29149999999999998</cx:pt>
          <cx:pt idx="6507">0.30759999999999998</cx:pt>
          <cx:pt idx="6508">0.19780000000000003</cx:pt>
          <cx:pt idx="6509">0.20120000000000002</cx:pt>
          <cx:pt idx="6510">0.32370000000000004</cx:pt>
          <cx:pt idx="6511">0.25050000000000006</cx:pt>
          <cx:pt idx="6512">0.25590000000000002</cx:pt>
          <cx:pt idx="6513">0.22660000000000002</cx:pt>
          <cx:pt idx="6514">0.7330000000000001</cx:pt>
          <cx:pt idx="6515">0.19430000000000003</cx:pt>
          <cx:pt idx="6516">0.55280000000000007</cx:pt>
          <cx:pt idx="6517">0.25969999999999999</cx:pt>
          <cx:pt idx="6518">0.94530000000000003</cx:pt>
          <cx:pt idx="6519">0.21000000000000002</cx:pt>
          <cx:pt idx="6520">0.24320000000000003</cx:pt>
          <cx:pt idx="6521">0.37890000000000001</cx:pt>
          <cx:pt idx="6522">0.45700000000000002</cx:pt>
          <cx:pt idx="6523">0.66359999999999997</cx:pt>
          <cx:pt idx="6524">0.32269999999999999</cx:pt>
          <cx:pt idx="6525">0.31640000000000001</cx:pt>
          <cx:pt idx="6526">0.29840000000000005</cx:pt>
          <cx:pt idx="6527">0.48920000000000002</cx:pt>
          <cx:pt idx="6528">0.28520000000000001</cx:pt>
          <cx:pt idx="6529">0.37690000000000001</cx:pt>
          <cx:pt idx="6530">0.13869999999999999</cx:pt>
          <cx:pt idx="6531">0.20170000000000002</cx:pt>
          <cx:pt idx="6532">0.35110000000000002</cx:pt>
          <cx:pt idx="6533">1.3847</cx:pt>
          <cx:pt idx="6534">0.61129999999999995</cx:pt>
          <cx:pt idx="6535">0.39789999999999998</cx:pt>
          <cx:pt idx="6536">0.3291</cx:pt>
          <cx:pt idx="6537">0.44630000000000003</cx:pt>
          <cx:pt idx="6538">0.41790000000000005</cx:pt>
          <cx:pt idx="6539">1.0688000000000002</cx:pt>
          <cx:pt idx="6540">0.54790000000000005</cx:pt>
          <cx:pt idx="6541">0.46779999999999999</cx:pt>
          <cx:pt idx="6542">0.23980000000000004</cx:pt>
          <cx:pt idx="6543">0.26030000000000003</cx:pt>
          <cx:pt idx="6544">0.41800000000000004</cx:pt>
          <cx:pt idx="6545">0.35549999999999998</cx:pt>
          <cx:pt idx="6546">0.32130000000000003</cx:pt>
          <cx:pt idx="6547">0.30619999999999997</cx:pt>
          <cx:pt idx="6548">0.27010000000000001</cx:pt>
          <cx:pt idx="6549">0.61280000000000001</cx:pt>
          <cx:pt idx="6550">0.41650000000000004</cx:pt>
          <cx:pt idx="6551">0.186</cx:pt>
          <cx:pt idx="6552">0.3115</cx:pt>
          <cx:pt idx="6553">0.51170000000000004</cx:pt>
          <cx:pt idx="6554">0.80710000000000004</cx:pt>
          <cx:pt idx="6555">1.0020000000000002</cx:pt>
          <cx:pt idx="6556">0.46730000000000005</cx:pt>
          <cx:pt idx="6557">0.50630000000000008</cx:pt>
          <cx:pt idx="6558">0.25540000000000002</cx:pt>
          <cx:pt idx="6559">0.20270000000000002</cx:pt>
          <cx:pt idx="6560">0.37790000000000001</cx:pt>
          <cx:pt idx="6561">0.10010000000000001</cx:pt>
          <cx:pt idx="6562">0.5625</cx:pt>
          <cx:pt idx="6563">0.50539999999999996</cx:pt>
          <cx:pt idx="6564">0.1933</cx:pt>
          <cx:pt idx="6565">0.22660000000000002</cx:pt>
          <cx:pt idx="6566">0.62550000000000006</cx:pt>
          <cx:pt idx="6567">0.44440000000000002</cx:pt>
          <cx:pt idx="6568">0.1104</cx:pt>
          <cx:pt idx="6569">0.17830000000000001</cx:pt>
          <cx:pt idx="6570">0.22259999999999999</cx:pt>
          <cx:pt idx="6571">0.73970000000000002</cx:pt>
          <cx:pt idx="6572">0.77140000000000009</cx:pt>
          <cx:pt idx="6573">0.1855</cx:pt>
          <cx:pt idx="6574">0.52980000000000005</cx:pt>
          <cx:pt idx="6575">0.45069999999999999</cx:pt>
          <cx:pt idx="6576">0.71540000000000004</cx:pt>
          <cx:pt idx="6577">1.1548</cx:pt>
          <cx:pt idx="6578">0.1963</cx:pt>
          <cx:pt idx="6579">0.2636</cx:pt>
          <cx:pt idx="6580">0.24460000000000001</cx:pt>
          <cx:pt idx="6581">0.29299999999999998</cx:pt>
          <cx:pt idx="6582">0.35650000000000004</cx:pt>
          <cx:pt idx="6583">0.49950000000000006</cx:pt>
          <cx:pt idx="6584">0.35639999999999999</cx:pt>
          <cx:pt idx="6585">0.1895</cx:pt>
          <cx:pt idx="6586">0.21970000000000001</cx:pt>
          <cx:pt idx="6587">0.20170000000000002</cx:pt>
          <cx:pt idx="6588">0.48979999999999996</cx:pt>
          <cx:pt idx="6589">0.27490000000000003</cx:pt>
          <cx:pt idx="6590">0.43159999999999998</cx:pt>
          <cx:pt idx="6591">0.29200000000000004</cx:pt>
          <cx:pt idx="6592">0.2437</cx:pt>
          <cx:pt idx="6593">0.49220000000000003</cx:pt>
          <cx:pt idx="6594">0.43019999999999997</cx:pt>
          <cx:pt idx="6595">0.36030000000000001</cx:pt>
          <cx:pt idx="6596">0.53810000000000002</cx:pt>
          <cx:pt idx="6597">0.45120000000000005</cx:pt>
          <cx:pt idx="6598">0.2636</cx:pt>
          <cx:pt idx="6599">0.39070000000000005</cx:pt>
          <cx:pt idx="6600">0.48830000000000007</cx:pt>
          <cx:pt idx="6601">1.0522</cx:pt>
          <cx:pt idx="6602">0.42580000000000001</cx:pt>
          <cx:pt idx="6603">0.43560000000000004</cx:pt>
          <cx:pt idx="6604">0.46290000000000003</cx:pt>
          <cx:pt idx="6605">0.28370000000000001</cx:pt>
          <cx:pt idx="6606">0.45800000000000002</cx:pt>
          <cx:pt idx="6607">0.27300000000000002</cx:pt>
          <cx:pt idx="6608">0.36920000000000003</cx:pt>
          <cx:pt idx="6609">0.16550000000000001</cx:pt>
          <cx:pt idx="6610">0.10930000000000001</cx:pt>
          <cx:pt idx="6611">0.46339999999999998</cx:pt>
          <cx:pt idx="6612">0.27539999999999998</cx:pt>
          <cx:pt idx="6613">0.28620000000000001</cx:pt>
          <cx:pt idx="6614">0.2021</cx:pt>
          <cx:pt idx="6615">0.44920000000000004</cx:pt>
          <cx:pt idx="6616">0.19720000000000001</cx:pt>
          <cx:pt idx="6617">0.2056</cx:pt>
          <cx:pt idx="6618">0.24760000000000004</cx:pt>
          <cx:pt idx="6619">0.50980000000000003</cx:pt>
          <cx:pt idx="6620">1.2811999999999999</cx:pt>
          <cx:pt idx="6621">0.55910000000000004</cx:pt>
          <cx:pt idx="6622">0.52539999999999998</cx:pt>
          <cx:pt idx="6623">0.80269999999999997</cx:pt>
          <cx:pt idx="6624">0.50539999999999996</cx:pt>
          <cx:pt idx="6625">0.7641</cx:pt>
          <cx:pt idx="6626">1.2128000000000001</cx:pt>
          <cx:pt idx="6627">0.23440000000000003</cx:pt>
          <cx:pt idx="6628">0.33740000000000003</cx:pt>
          <cx:pt idx="6629">0.23680000000000001</cx:pt>
          <cx:pt idx="6630">0.3891</cx:pt>
          <cx:pt idx="6631">0.2364</cx:pt>
          <cx:pt idx="6632">0.48050000000000004</cx:pt>
          <cx:pt idx="6633">0.43019999999999997</cx:pt>
          <cx:pt idx="6634">0.36670000000000003</cx:pt>
          <cx:pt idx="6635">0.39450000000000002</cx:pt>
          <cx:pt idx="6636">0.39550000000000002</cx:pt>
          <cx:pt idx="6637">0.1797</cx:pt>
          <cx:pt idx="6638">0.2056</cx:pt>
          <cx:pt idx="6639">0.53320000000000001</cx:pt>
          <cx:pt idx="6640">0.54300000000000004</cx:pt>
          <cx:pt idx="6641">0.54590000000000005</cx:pt>
          <cx:pt idx="6642">0.32230000000000003</cx:pt>
          <cx:pt idx="6643">0.5484</cx:pt>
          <cx:pt idx="6644">0.1973</cx:pt>
          <cx:pt idx="6645">1.0790999999999999</cx:pt>
          <cx:pt idx="6646">0.1246</cx:pt>
          <cx:pt idx="6647">0.26129999999999998</cx:pt>
          <cx:pt idx="6648">0.18460000000000001</cx:pt>
          <cx:pt idx="6649">1.2393000000000001</cx:pt>
          <cx:pt idx="6650">0.29289999999999999</cx:pt>
          <cx:pt idx="6651">0.16900000000000001</cx:pt>
          <cx:pt idx="6652">0.27790000000000004</cx:pt>
          <cx:pt idx="6653">0.36860000000000004</cx:pt>
          <cx:pt idx="6654">0.56640000000000001</cx:pt>
          <cx:pt idx="6655">0.68999999999999995</cx:pt>
          <cx:pt idx="6656">0.29930000000000001</cx:pt>
          <cx:pt idx="6657">0.3276</cx:pt>
          <cx:pt idx="6658">0.1797</cx:pt>
          <cx:pt idx="6659">0.25</cx:pt>
          <cx:pt idx="6660">0.502</cx:pt>
          <cx:pt idx="6661">0.6402000000000001</cx:pt>
          <cx:pt idx="6662">0.1817</cx:pt>
          <cx:pt idx="6663">0.37109999999999999</cx:pt>
          <cx:pt idx="6664">0.34270000000000006</cx:pt>
          <cx:pt idx="6665">0.49170000000000003</cx:pt>
          <cx:pt idx="6666">0.26900000000000002</cx:pt>
          <cx:pt idx="6667">0.24760000000000004</cx:pt>
          <cx:pt idx="6668">0.22900000000000001</cx:pt>
          <cx:pt idx="6669">0.27010000000000001</cx:pt>
          <cx:pt idx="6670">0.34570000000000001</cx:pt>
          <cx:pt idx="6671">0.27440000000000003</cx:pt>
          <cx:pt idx="6672">0.187</cx:pt>
          <cx:pt idx="6673">0.23680000000000001</cx:pt>
          <cx:pt idx="6674">0.22660000000000002</cx:pt>
          <cx:pt idx="6675">0.77290000000000003</cx:pt>
          <cx:pt idx="6676">0.48820000000000008</cx:pt>
          <cx:pt idx="6677">0.52590000000000003</cx:pt>
          <cx:pt idx="6678">0.22359999999999999</cx:pt>
          <cx:pt idx="6679">0.74270000000000003</cx:pt>
          <cx:pt idx="6680">0.23980000000000004</cx:pt>
          <cx:pt idx="6681">0.33640000000000003</cx:pt>
          <cx:pt idx="6682">0.3261</cx:pt>
          <cx:pt idx="6683">0.24410000000000004</cx:pt>
          <cx:pt idx="6684">0.26469999999999999</cx:pt>
          <cx:pt idx="6685">0.15330000000000002</cx:pt>
          <cx:pt idx="6686">0.30080000000000001</cx:pt>
          <cx:pt idx="6687">0.23100000000000001</cx:pt>
          <cx:pt idx="6688">0.32379999999999998</cx:pt>
          <cx:pt idx="6689">0.27239999999999998</cx:pt>
          <cx:pt idx="6690">0.16400000000000001</cx:pt>
          <cx:pt idx="6691">0.1963</cx:pt>
          <cx:pt idx="6692">0.51949999999999996</cx:pt>
          <cx:pt idx="6693">0.7329</cx:pt>
          <cx:pt idx="6694">0.46580000000000005</cx:pt>
          <cx:pt idx="6695">0.59279999999999999</cx:pt>
          <cx:pt idx="6696">0.21579999999999999</cx:pt>
          <cx:pt idx="6697">0.38720000000000004</cx:pt>
          <cx:pt idx="6698">0.67380000000000007</cx:pt>
          <cx:pt idx="6699">0.253</cx:pt>
          <cx:pt idx="6700">0.57869999999999999</cx:pt>
          <cx:pt idx="6701">0.55230000000000001</cx:pt>
          <cx:pt idx="6702">0.85199999999999998</cx:pt>
          <cx:pt idx="6703">0.53949999999999998</cx:pt>
          <cx:pt idx="6704">0.33490000000000003</cx:pt>
          <cx:pt idx="6705">0.49650000000000005</cx:pt>
          <cx:pt idx="6706">1.1137000000000001</cx:pt>
          <cx:pt idx="6707">0.2666</cx:pt>
          <cx:pt idx="6708">0.27780000000000005</cx:pt>
          <cx:pt idx="6709">0.46629999999999999</cx:pt>
          <cx:pt idx="6710">0.1905</cx:pt>
          <cx:pt idx="6711">0.47650000000000003</cx:pt>
          <cx:pt idx="6712">0.63430000000000009</cx:pt>
          <cx:pt idx="6713">0.31640000000000001</cx:pt>
          <cx:pt idx="6714">0.20020000000000002</cx:pt>
          <cx:pt idx="6715">0.28949999999999998</cx:pt>
          <cx:pt idx="6716">1.5762</cx:pt>
          <cx:pt idx="6717">0.90920000000000001</cx:pt>
          <cx:pt idx="6718">0.17680000000000001</cx:pt>
          <cx:pt idx="6719">0.22310000000000002</cx:pt>
          <cx:pt idx="6720">0.20900000000000002</cx:pt>
          <cx:pt idx="6721">0.30960000000000004</cx:pt>
          <cx:pt idx="6722">0.25</cx:pt>
          <cx:pt idx="6723">0.73490000000000011</cx:pt>
          <cx:pt idx="6724">0.19140000000000001</cx:pt>
          <cx:pt idx="6725">0.56290000000000007</cx:pt>
          <cx:pt idx="6726">0.26910000000000001</cx:pt>
          <cx:pt idx="6727">0.99570000000000014</cx:pt>
          <cx:pt idx="6728">0.4546</cx:pt>
          <cx:pt idx="6729">0.54100000000000004</cx:pt>
          <cx:pt idx="6730">0.82720000000000005</cx:pt>
          <cx:pt idx="6731">0.1709</cx:pt>
          <cx:pt idx="6732">0.17730000000000001</cx:pt>
          <cx:pt idx="6733">0.36430000000000001</cx:pt>
          <cx:pt idx="6734">0.19140000000000001</cx:pt>
          <cx:pt idx="6735">0.1694</cx:pt>
          <cx:pt idx="6736">0.48149999999999998</cx:pt>
          <cx:pt idx="6737">0.67579999999999996</cx:pt>
          <cx:pt idx="6738">0.39550000000000002</cx:pt>
          <cx:pt idx="6739">0.56790000000000007</cx:pt>
          <cx:pt idx="6740">0.2417</cx:pt>
          <cx:pt idx="6741">0.31490000000000001</cx:pt>
          <cx:pt idx="6742">0.313</cx:pt>
          <cx:pt idx="6743">0.7681</cx:pt>
          <cx:pt idx="6744">1.0361</cx:pt>
          <cx:pt idx="6745">0.19</cx:pt>
          <cx:pt idx="6746">0.90820000000000012</cx:pt>
          <cx:pt idx="6747">0.35059999999999997</cx:pt>
          <cx:pt idx="6748">0.35260000000000002</cx:pt>
          <cx:pt idx="6749">0.19340000000000002</cx:pt>
          <cx:pt idx="6750">0.25190000000000001</cx:pt>
          <cx:pt idx="6751">0.28570000000000001</cx:pt>
          <cx:pt idx="6752">0.15140000000000001</cx:pt>
          <cx:pt idx="6753">0.36620000000000003</cx:pt>
          <cx:pt idx="6754">0.2041</cx:pt>
          <cx:pt idx="6755">0.24660000000000001</cx:pt>
          <cx:pt idx="6756">0.22900000000000001</cx:pt>
          <cx:pt idx="6757">0.55669999999999997</cx:pt>
          <cx:pt idx="6758">0.18310000000000001</cx:pt>
          <cx:pt idx="6759">0.47360000000000002</cx:pt>
          <cx:pt idx="6760">0.63129999999999997</cx:pt>
          <cx:pt idx="6761">0.43510000000000004</cx:pt>
          <cx:pt idx="6762">0.22210000000000002</cx:pt>
          <cx:pt idx="6763">0.35260000000000002</cx:pt>
          <cx:pt idx="6764">0.22460000000000002</cx:pt>
          <cx:pt idx="6765">0.36959999999999998</cx:pt>
          <cx:pt idx="6766">0.36469999999999997</cx:pt>
          <cx:pt idx="6767">0.78569999999999995</cx:pt>
          <cx:pt idx="6768">0.51700000000000002</cx:pt>
          <cx:pt idx="6769">0.23929999999999998</cx:pt>
          <cx:pt idx="6770">0.16159999999999999</cx:pt>
          <cx:pt idx="6771">0.48680000000000007</cx:pt>
          <cx:pt idx="6772">0.40090000000000003</cx:pt>
          <cx:pt idx="6773">0.86909999999999998</cx:pt>
          <cx:pt idx="6774">0.18900000000000003</cx:pt>
          <cx:pt idx="6775">0.20710000000000001</cx:pt>
          <cx:pt idx="6776">0.88130000000000008</cx:pt>
          <cx:pt idx="6777">0.17779999999999999</cx:pt>
          <cx:pt idx="6778">0.1704</cx:pt>
          <cx:pt idx="6779">0.19140000000000001</cx:pt>
          <cx:pt idx="6780">0.1792</cx:pt>
          <cx:pt idx="6781">0.17430000000000001</cx:pt>
          <cx:pt idx="6782">0.56500000000000006</cx:pt>
          <cx:pt idx="6783">0.51119999999999999</cx:pt>
          <cx:pt idx="6784">0.45019999999999999</cx:pt>
          <cx:pt idx="6785">0.9829</cx:pt>
          <cx:pt idx="6786">0.37940000000000002</cx:pt>
          <cx:pt idx="6787">0.26810000000000006</cx:pt>
          <cx:pt idx="6788">0.2051</cx:pt>
          <cx:pt idx="6789">0.47170000000000006</cx:pt>
          <cx:pt idx="6790">0.21880000000000002</cx:pt>
          <cx:pt idx="6791">0.29730000000000001</cx:pt>
          <cx:pt idx="6792">1.2036</cx:pt>
          <cx:pt idx="6793">0.19140000000000001</cx:pt>
          <cx:pt idx="6794">0.41940000000000005</cx:pt>
          <cx:pt idx="6795">0.43790000000000007</cx:pt>
          <cx:pt idx="6796">0.3584</cx:pt>
          <cx:pt idx="6797">0.3916</cx:pt>
          <cx:pt idx="6798">0.78810000000000002</cx:pt>
          <cx:pt idx="6799">0.25930000000000003</cx:pt>
          <cx:pt idx="6800">0.39210000000000006</cx:pt>
          <cx:pt idx="6801">0.42430000000000001</cx:pt>
          <cx:pt idx="6802">0.68020000000000003</cx:pt>
          <cx:pt idx="6803">0.21490000000000001</cx:pt>
          <cx:pt idx="6804">0.29050000000000004</cx:pt>
          <cx:pt idx="6805">0.50980000000000003</cx:pt>
          <cx:pt idx="6806">0.26860000000000001</cx:pt>
          <cx:pt idx="6807">0.24310000000000001</cx:pt>
          <cx:pt idx="6808">0.2989</cx:pt>
          <cx:pt idx="6809">0.34420000000000006</cx:pt>
          <cx:pt idx="6810">0.33740000000000003</cx:pt>
          <cx:pt idx="6811">0.48090000000000005</cx:pt>
          <cx:pt idx="6812">0.46189999999999998</cx:pt>
          <cx:pt idx="6813">0.45069999999999999</cx:pt>
          <cx:pt idx="6814">0.29100000000000004</cx:pt>
          <cx:pt idx="6815">1.1299000000000001</cx:pt>
          <cx:pt idx="6816">0.31540000000000001</cx:pt>
          <cx:pt idx="6817">0.23730000000000001</cx:pt>
          <cx:pt idx="6818">0.65720000000000012</cx:pt>
          <cx:pt idx="6819">0.36230000000000001</cx:pt>
          <cx:pt idx="6820">0.48970000000000008</cx:pt>
          <cx:pt idx="6821">0.25930000000000003</cx:pt>
          <cx:pt idx="6822">0.49470000000000003</cx:pt>
          <cx:pt idx="6823">0.48200000000000004</cx:pt>
          <cx:pt idx="6824">0.74750000000000005</cx:pt>
          <cx:pt idx="6825">0.29149999999999998</cx:pt>
          <cx:pt idx="6826">0.1817</cx:pt>
          <cx:pt idx="6827">0.44240000000000002</cx:pt>
          <cx:pt idx="6828">0.20710000000000001</cx:pt>
          <cx:pt idx="6829">0.49470000000000003</cx:pt>
          <cx:pt idx="6830">0.4536</cx:pt>
          <cx:pt idx="6831">0.27239999999999998</cx:pt>
          <cx:pt idx="6832">0.41410000000000002</cx:pt>
          <cx:pt idx="6833">0.22509999999999999</cx:pt>
          <cx:pt idx="6834">0.35690000000000005</cx:pt>
          <cx:pt idx="6835">0.25290000000000001</cx:pt>
          <cx:pt idx="6836">0.35310000000000002</cx:pt>
          <cx:pt idx="6837">0.16890000000000002</cx:pt>
          <cx:pt idx="6838">0.54339999999999999</cx:pt>
          <cx:pt idx="6839">0.47709999999999997</cx:pt>
          <cx:pt idx="6840">0.37109999999999999</cx:pt>
          <cx:pt idx="6841">0.1963</cx:pt>
          <cx:pt idx="6842">0.21590000000000001</cx:pt>
          <cx:pt idx="6843">0.53860000000000008</cx:pt>
          <cx:pt idx="6844">0.27389999999999998</cx:pt>
          <cx:pt idx="6845">0.33350000000000002</cx:pt>
          <cx:pt idx="6846">0.26119999999999999</cx:pt>
          <cx:pt idx="6847">0.29289999999999999</cx:pt>
          <cx:pt idx="6848">0.26370000000000005</cx:pt>
          <cx:pt idx="6849">0.28999999999999998</cx:pt>
          <cx:pt idx="6850">0.62060000000000004</cx:pt>
          <cx:pt idx="6851">0.53860000000000008</cx:pt>
          <cx:pt idx="6852">0.62649999999999995</cx:pt>
          <cx:pt idx="6853">0.248</cx:pt>
          <cx:pt idx="6854">0.23200000000000001</cx:pt>
          <cx:pt idx="6855">0.32769999999999999</cx:pt>
          <cx:pt idx="6856">0.83150000000000002</cx:pt>
          <cx:pt idx="6857">0.29980000000000001</cx:pt>
          <cx:pt idx="6858">0.26569999999999999</cx:pt>
          <cx:pt idx="6859">0.28460000000000002</cx:pt>
          <cx:pt idx="6860">0.69630000000000003</cx:pt>
          <cx:pt idx="6861">0.75</cx:pt>
          <cx:pt idx="6862">0.58299999999999996</cx:pt>
          <cx:pt idx="6863">0.58650000000000002</cx:pt>
          <cx:pt idx="6864">0.25629999999999997</cx:pt>
          <cx:pt idx="6865">0.89790000000000003</cx:pt>
          <cx:pt idx="6866">0.71430000000000005</cx:pt>
          <cx:pt idx="6867">0.67430000000000012</cx:pt>
          <cx:pt idx="6868">0.2651</cx:pt>
          <cx:pt idx="6869">0.32370000000000004</cx:pt>
          <cx:pt idx="6870">0.16950000000000001</cx:pt>
          <cx:pt idx="6871">0.49910000000000004</cx:pt>
          <cx:pt idx="6872">0.66210000000000002</cx:pt>
          <cx:pt idx="6873">0.31930000000000003</cx:pt>
          <cx:pt idx="6874">0.33789999999999998</cx:pt>
          <cx:pt idx="6875">0.38140000000000002</cx:pt>
          <cx:pt idx="6876">0.58839999999999992</cx:pt>
          <cx:pt idx="6877">0.53620000000000012</cx:pt>
          <cx:pt idx="6878">0.31250000000000006</cx:pt>
          <cx:pt idx="6879">0.41259999999999997</cx:pt>
          <cx:pt idx="6880">0.38620000000000004</cx:pt>
          <cx:pt idx="6881">0.31740000000000002</cx:pt>
          <cx:pt idx="6882">0.13619999999999999</cx:pt>
          <cx:pt idx="6883">0.32870000000000005</cx:pt>
          <cx:pt idx="6884">0.53710000000000002</cx:pt>
          <cx:pt idx="6885">0.63870000000000005</cx:pt>
          <cx:pt idx="6886">0.48139999999999999</cx:pt>
          <cx:pt idx="6887">0.55469999999999997</cx:pt>
          <cx:pt idx="6888">0.39690000000000003</cx:pt>
          <cx:pt idx="6889">0.5494</cx:pt>
          <cx:pt idx="6890">0.1734</cx:pt>
          <cx:pt idx="6891">0.53470000000000006</cx:pt>
          <cx:pt idx="6892">0.47260000000000002</cx:pt>
          <cx:pt idx="6893">0.45800000000000002</cx:pt>
          <cx:pt idx="6894">0.47950000000000004</cx:pt>
          <cx:pt idx="6895">0.2422</cx:pt>
          <cx:pt idx="6896">0.48830000000000007</cx:pt>
          <cx:pt idx="6897">0.3926</cx:pt>
          <cx:pt idx="6898">0.53959999999999997</cx:pt>
          <cx:pt idx="6899">0.28280000000000005</cx:pt>
          <cx:pt idx="6900">0.65820000000000001</cx:pt>
          <cx:pt idx="6901">0.23290000000000002</cx:pt>
          <cx:pt idx="6902">0.59860000000000002</cx:pt>
          <cx:pt idx="6903">0.438</cx:pt>
          <cx:pt idx="6904">0.48090000000000005</cx:pt>
          <cx:pt idx="6905">0.30130000000000001</cx:pt>
          <cx:pt idx="6906">0.31059999999999999</cx:pt>
          <cx:pt idx="6907">0.80220000000000002</cx:pt>
          <cx:pt idx="6908">0.58450000000000002</cx:pt>
          <cx:pt idx="6909">0.38330000000000003</cx:pt>
          <cx:pt idx="6910">0.14300000000000002</cx:pt>
          <cx:pt idx="6911">0.15920000000000001</cx:pt>
          <cx:pt idx="6912">1.1640000000000001</cx:pt>
          <cx:pt idx="6913">0.51319999999999999</cx:pt>
          <cx:pt idx="6914">0.2036</cx:pt>
          <cx:pt idx="6915">0.44440000000000002</cx:pt>
          <cx:pt idx="6916">0.51760000000000006</cx:pt>
          <cx:pt idx="6917">0.56790000000000007</cx:pt>
          <cx:pt idx="6918">0.91110000000000013</cx:pt>
          <cx:pt idx="6919">0.19439999999999999</cx:pt>
          <cx:pt idx="6920">0.3115</cx:pt>
          <cx:pt idx="6921">0.34280000000000005</cx:pt>
          <cx:pt idx="6922">0.2671</cx:pt>
          <cx:pt idx="6923">0.26170000000000004</cx:pt>
          <cx:pt idx="6924">0.75970000000000004</cx:pt>
          <cx:pt idx="6925">0.27340000000000003</cx:pt>
          <cx:pt idx="6926">0.69780000000000009</cx:pt>
          <cx:pt idx="6927">0.1948</cx:pt>
          <cx:pt idx="6928">0.21050000000000002</cx:pt>
          <cx:pt idx="6929">0.61970000000000003</cx:pt>
          <cx:pt idx="6930">0.51470000000000005</cx:pt>
          <cx:pt idx="6931">0.40040000000000003</cx:pt>
          <cx:pt idx="6932">0.35600000000000004</cx:pt>
          <cx:pt idx="6933">0.19970000000000002</cx:pt>
          <cx:pt idx="6934">0.33350000000000002</cx:pt>
          <cx:pt idx="6935">1.1880000000000002</cx:pt>
          <cx:pt idx="6936">0.16010000000000002</cx:pt>
          <cx:pt idx="6937">0.53470000000000006</cx:pt>
          <cx:pt idx="6938">0.62160000000000004</cx:pt>
          <cx:pt idx="6939">0.26319999999999999</cx:pt>
          <cx:pt idx="6940">0.30220000000000002</cx:pt>
          <cx:pt idx="6941">0.72070000000000012</cx:pt>
          <cx:pt idx="6942">0.61570000000000003</cx:pt>
          <cx:pt idx="6943">0.27300000000000002</cx:pt>
          <cx:pt idx="6944">0.27300000000000002</cx:pt>
          <cx:pt idx="6945">0.28960000000000002</cx:pt>
          <cx:pt idx="6946">0.22020000000000001</cx:pt>
          <cx:pt idx="6947">0.22410000000000002</cx:pt>
          <cx:pt idx="6948">0.66800000000000004</cx:pt>
          <cx:pt idx="6949">0.26030000000000003</cx:pt>
          <cx:pt idx="6950">0.37990000000000002</cx:pt>
          <cx:pt idx="6951">0.52060000000000006</cx:pt>
          <cx:pt idx="6952">0.39450000000000002</cx:pt>
          <cx:pt idx="6953">0.31540000000000001</cx:pt>
          <cx:pt idx="6954">0.27250000000000002</cx:pt>
          <cx:pt idx="6955">0.44140000000000001</cx:pt>
          <cx:pt idx="6956">0.56980000000000008</cx:pt>
          <cx:pt idx="6957">0.91650000000000009</cx:pt>
          <cx:pt idx="6958">0.42620000000000002</cx:pt>
          <cx:pt idx="6959">0.25680000000000003</cx:pt>
          <cx:pt idx="6960">0.16159999999999999</cx:pt>
          <cx:pt idx="6961">0.3735</cx:pt>
          <cx:pt idx="6962">0.70550000000000002</cx:pt>
          <cx:pt idx="6963">0.57369999999999999</cx:pt>
          <cx:pt idx="6964">0.99220000000000008</cx:pt>
          <cx:pt idx="6965">0.75530000000000008</cx:pt>
          <cx:pt idx="6966">0.32370000000000004</cx:pt>
          <cx:pt idx="6967">0.71579999999999999</cx:pt>
          <cx:pt idx="6968">1.0287999999999999</cx:pt>
          <cx:pt idx="6969">0.94679999999999997</cx:pt>
          <cx:pt idx="6970">0.62060000000000004</cx:pt>
          <cx:pt idx="6971">0.63380000000000003</cx:pt>
          <cx:pt idx="6972">0.95850000000000002</cx:pt>
          <cx:pt idx="6973">0.18939999999999999</cx:pt>
          <cx:pt idx="6974">0.21099999999999999</cx:pt>
          <cx:pt idx="6975">0.19530000000000003</cx:pt>
          <cx:pt idx="6976">0.20310000000000003</cx:pt>
          <cx:pt idx="6977">0.5181</cx:pt>
          <cx:pt idx="6978">0.33550000000000002</cx:pt>
          <cx:pt idx="6979">0.1973</cx:pt>
          <cx:pt idx="6980">0.33990000000000004</cx:pt>
          <cx:pt idx="6981">1.0371000000000001</cx:pt>
          <cx:pt idx="6982">0.23200000000000001</cx:pt>
          <cx:pt idx="6983">0.5141</cx:pt>
          <cx:pt idx="6984">0.32860000000000006</cx:pt>
          <cx:pt idx="6985">0.313</cx:pt>
          <cx:pt idx="6986">1.0893999999999999</cx:pt>
          <cx:pt idx="6987">0.35059999999999997</cx:pt>
          <cx:pt idx="6988">0.61330000000000007</cx:pt>
          <cx:pt idx="6989">0.74519999999999997</cx:pt>
          <cx:pt idx="6990">0.33700000000000002</cx:pt>
          <cx:pt idx="6991">0.16850000000000001</cx:pt>
          <cx:pt idx="6992">0.45270000000000005</cx:pt>
          <cx:pt idx="6993">1.0586</cx:pt>
          <cx:pt idx="6994">0.46490000000000004</cx:pt>
          <cx:pt idx="6995">0.18360000000000001</cx:pt>
          <cx:pt idx="6996">0.33490000000000003</cx:pt>
          <cx:pt idx="6997">0.35150000000000003</cx:pt>
          <cx:pt idx="6998">0.79940000000000011</cx:pt>
          <cx:pt idx="6999">0.23440000000000003</cx:pt>
          <cx:pt idx="7000">0.2989</cx:pt>
          <cx:pt idx="7001">0.5586000000000001</cx:pt>
          <cx:pt idx="7002">0.54830000000000001</cx:pt>
          <cx:pt idx="7003">0.31980000000000003</cx:pt>
          <cx:pt idx="7004">0.36280000000000001</cx:pt>
          <cx:pt idx="7005">0.60210000000000008</cx:pt>
          <cx:pt idx="7006">0.45900000000000002</cx:pt>
          <cx:pt idx="7007">0.28120000000000001</cx:pt>
          <cx:pt idx="7008">1.2265000000000001</cx:pt>
          <cx:pt idx="7009">0.23139999999999999</cx:pt>
          <cx:pt idx="7010">0.3785</cx:pt>
          <cx:pt idx="7011">0.33740000000000003</cx:pt>
          <cx:pt idx="7012">0.51949999999999996</cx:pt>
          <cx:pt idx="7013">0.30759999999999998</cx:pt>
          <cx:pt idx="7014">0.52980000000000005</cx:pt>
          <cx:pt idx="7015">0.64890000000000003</cx:pt>
          <cx:pt idx="7016">0.27490000000000003</cx:pt>
          <cx:pt idx="7017">0.75780000000000003</cx:pt>
          <cx:pt idx="7018">0.26850000000000002</cx:pt>
          <cx:pt idx="7019">0.32950000000000002</cx:pt>
          <cx:pt idx="7020">0.28910000000000002</cx:pt>
          <cx:pt idx="7021">0.36570000000000003</cx:pt>
          <cx:pt idx="7022">1.0766</cx:pt>
          <cx:pt idx="7023">0.66840000000000011</cx:pt>
          <cx:pt idx="7024">0.23100000000000001</cx:pt>
          <cx:pt idx="7025">0.45219999999999999</cx:pt>
          <cx:pt idx="7026">0.22070000000000001</cx:pt>
          <cx:pt idx="7027">0.2442</cx:pt>
          <cx:pt idx="7028">0.25730000000000003</cx:pt>
          <cx:pt idx="7029">0.37259999999999999</cx:pt>
          <cx:pt idx="7030">0.37360000000000004</cx:pt>
          <cx:pt idx="7031">0.40579999999999999</cx:pt>
          <cx:pt idx="7032">0.19970000000000002</cx:pt>
          <cx:pt idx="7033">0.52490000000000003</cx:pt>
          <cx:pt idx="7034">0.47310000000000002</cx:pt>
          <cx:pt idx="7035">1.2525000000000002</cx:pt>
          <cx:pt idx="7036">0.68550000000000011</cx:pt>
          <cx:pt idx="7037">0.43309999999999998</cx:pt>
          <cx:pt idx="7038">0.54150000000000009</cx:pt>
          <cx:pt idx="7039">0.26319999999999999</cx:pt>
          <cx:pt idx="7040">0.21630000000000002</cx:pt>
          <cx:pt idx="7041">0.2666</cx:pt>
          <cx:pt idx="7042">0.33990000000000004</cx:pt>
          <cx:pt idx="7043">0.81440000000000001</cx:pt>
          <cx:pt idx="7044">0.29239999999999999</cx:pt>
          <cx:pt idx="7045">0.1709</cx:pt>
          <cx:pt idx="7046">0.60150000000000003</cx:pt>
          <cx:pt idx="7047">1.2881</cx:pt>
          <cx:pt idx="7048">0.32080000000000003</cx:pt>
          <cx:pt idx="7049">0.30269999999999997</cx:pt>
          <cx:pt idx="7050">0.21530000000000002</cx:pt>
          <cx:pt idx="7051">0.75440000000000007</cx:pt>
          <cx:pt idx="7052">0.30909999999999999</cx:pt>
          <cx:pt idx="7053">0.62640000000000007</cx:pt>
          <cx:pt idx="7054">0.21920000000000001</cx:pt>
          <cx:pt idx="7055">0.63570000000000004</cx:pt>
          <cx:pt idx="7056">0.82620000000000005</cx:pt>
          <cx:pt idx="7057">0.22259999999999999</cx:pt>
          <cx:pt idx="7058">0.82130000000000003</cx:pt>
          <cx:pt idx="7059">0.22120000000000001</cx:pt>
          <cx:pt idx="7060">0.29050000000000004</cx:pt>
          <cx:pt idx="7061">0.23680000000000001</cx:pt>
          <cx:pt idx="7062">0.45610000000000006</cx:pt>
          <cx:pt idx="7063">1.1240000000000001</cx:pt>
          <cx:pt idx="7064">0.53620000000000012</cx:pt>
          <cx:pt idx="7065">0.19140000000000001</cx:pt>
          <cx:pt idx="7066">0.54690000000000005</cx:pt>
          <cx:pt idx="7067">0.28520000000000001</cx:pt>
          <cx:pt idx="7068">0.44680000000000003</cx:pt>
          <cx:pt idx="7069">0.52200000000000002</cx:pt>
          <cx:pt idx="7070">0.33789999999999998</cx:pt>
          <cx:pt idx="7071">0.27000000000000002</cx:pt>
          <cx:pt idx="7072">0.61430000000000007</cx:pt>
          <cx:pt idx="7073">0.29690000000000005</cx:pt>
          <cx:pt idx="7074">0.56980000000000008</cx:pt>
          <cx:pt idx="7075">0.2177</cx:pt>
          <cx:pt idx="7076">0.54590000000000005</cx:pt>
          <cx:pt idx="7077">0.20310000000000003</cx:pt>
          <cx:pt idx="7078">0.22800000000000001</cx:pt>
          <cx:pt idx="7079">0.25290000000000001</cx:pt>
          <cx:pt idx="7080">0.46100000000000002</cx:pt>
          <cx:pt idx="7081">0.56830000000000003</cx:pt>
          <cx:pt idx="7082">0.248</cx:pt>
          <cx:pt idx="7083">0.18120000000000003</cx:pt>
          <cx:pt idx="7084">0.40820000000000001</cx:pt>
          <cx:pt idx="7085">0.44970000000000004</cx:pt>
          <cx:pt idx="7086">0.28760000000000002</cx:pt>
          <cx:pt idx="7087">0.2823</cx:pt>
          <cx:pt idx="7088">0.40330000000000005</cx:pt>
          <cx:pt idx="7089">0.62020000000000008</cx:pt>
          <cx:pt idx="7090">0.34620000000000001</cx:pt>
          <cx:pt idx="7091">0.66700000000000004</cx:pt>
          <cx:pt idx="7092">0.43850000000000006</cx:pt>
          <cx:pt idx="7093">0.35600000000000004</cx:pt>
          <cx:pt idx="7094">0.25490000000000002</cx:pt>
          <cx:pt idx="7095">0.2324</cx:pt>
          <cx:pt idx="7096">0.3735</cx:pt>
          <cx:pt idx="7097">0.32870000000000005</cx:pt>
          <cx:pt idx="7098">0.1734</cx:pt>
          <cx:pt idx="7099">0.37590000000000007</cx:pt>
          <cx:pt idx="7100">0.63819999999999999</cx:pt>
          <cx:pt idx="7101">1.1680000000000001</cx:pt>
          <cx:pt idx="7102">0.2646</cx:pt>
          <cx:pt idx="7103">0.48970000000000008</cx:pt>
          <cx:pt idx="7104">0.5806</cx:pt>
          <cx:pt idx="7105">0.26419999999999999</cx:pt>
          <cx:pt idx="7106">0.53570000000000007</cx:pt>
          <cx:pt idx="7107">0.27690000000000003</cx:pt>
          <cx:pt idx="7108">0.69289999999999996</cx:pt>
          <cx:pt idx="7109">0.22070000000000001</cx:pt>
          <cx:pt idx="7110">0.49900000000000005</cx:pt>
          <cx:pt idx="7111">0.20120000000000002</cx:pt>
          <cx:pt idx="7112">0.25730000000000003</cx:pt>
          <cx:pt idx="7113">0.36720000000000003</cx:pt>
          <cx:pt idx="7114">0.3271</cx:pt>
          <cx:pt idx="7115">0.83350000000000013</cx:pt>
          <cx:pt idx="7116">0.309</cx:pt>
          <cx:pt idx="7117">1.0342</cx:pt>
          <cx:pt idx="7118">0.27640000000000003</cx:pt>
          <cx:pt idx="7119">0.26220000000000004</cx:pt>
          <cx:pt idx="7120">0.2979</cx:pt>
          <cx:pt idx="7121">0.22700000000000001</cx:pt>
          <cx:pt idx="7122">0.2959</cx:pt>
          <cx:pt idx="7123">0.47950000000000004</cx:pt>
          <cx:pt idx="7124">0.34770000000000006</cx:pt>
          <cx:pt idx="7125">0.36080000000000001</cx:pt>
          <cx:pt idx="7126">0.29540000000000005</cx:pt>
          <cx:pt idx="7127">0.45069999999999999</cx:pt>
          <cx:pt idx="7128">0.50880000000000003</cx:pt>
          <cx:pt idx="7129">0.37060000000000004</cx:pt>
          <cx:pt idx="7130">0.3135</cx:pt>
          <cx:pt idx="7131">0.2089</cx:pt>
          <cx:pt idx="7132">0.25930000000000003</cx:pt>
          <cx:pt idx="7133">0.24120000000000003</cx:pt>
          <cx:pt idx="7134">0.30330000000000001</cx:pt>
          <cx:pt idx="7135">0.85300000000000009</cx:pt>
          <cx:pt idx="7136">0.59030000000000005</cx:pt>
          <cx:pt idx="7137">0.99860000000000015</cx:pt>
          <cx:pt idx="7138">0.29880000000000001</cx:pt>
          <cx:pt idx="7139">0.3271</cx:pt>
          <cx:pt idx="7140">0.33649999999999997</cx:pt>
          <cx:pt idx="7141">0.26269999999999999</cx:pt>
          <cx:pt idx="7142">0.28710000000000002</cx:pt>
          <cx:pt idx="7143">0.19280000000000003</cx:pt>
          <cx:pt idx="7144">0.47660000000000002</cx:pt>
          <cx:pt idx="7145">0.20610000000000001</cx:pt>
          <cx:pt idx="7146">0.54630000000000001</cx:pt>
          <cx:pt idx="7147">0.28859999999999997</cx:pt>
          <cx:pt idx="7148">0.69090000000000007</cx:pt>
          <cx:pt idx="7149">0.66459999999999997</cx:pt>
          <cx:pt idx="7150">0.21680000000000002</cx:pt>
          <cx:pt idx="7151">0.48830000000000007</cx:pt>
          <cx:pt idx="7152">0.74409999999999998</cx:pt>
          <cx:pt idx="7153">0.22700000000000001</cx:pt>
          <cx:pt idx="7154">0.34179999999999999</cx:pt>
          <cx:pt idx="7155">0.27099999999999996</cx:pt>
          <cx:pt idx="7156">0.25</cx:pt>
          <cx:pt idx="7157">0.27879999999999999</cx:pt>
          <cx:pt idx="7158">0.29400000000000004</cx:pt>
          <cx:pt idx="7159">0.18460000000000001</cx:pt>
          <cx:pt idx="7160">0.30470000000000003</cx:pt>
          <cx:pt idx="7161">0.64600000000000002</cx:pt>
          <cx:pt idx="7162">0.65680000000000005</cx:pt>
          <cx:pt idx="7163">0.61770000000000003</cx:pt>
          <cx:pt idx="7164">0.30470000000000003</cx:pt>
          <cx:pt idx="7165">0.26370000000000005</cx:pt>
          <cx:pt idx="7166">0.5181</cx:pt>
          <cx:pt idx="7167">0.34760000000000002</cx:pt>
          <cx:pt idx="7168">0.2261</cx:pt>
          <cx:pt idx="7169">0.24950000000000003</cx:pt>
          <cx:pt idx="7170">0.68900000000000006</cx:pt>
          <cx:pt idx="7171">0.24950000000000003</cx:pt>
          <cx:pt idx="7172">0.41950000000000004</cx:pt>
          <cx:pt idx="7173">0.3911</cx:pt>
          <cx:pt idx="7174">0.16350000000000001</cx:pt>
          <cx:pt idx="7175">0.21729999999999999</cx:pt>
          <cx:pt idx="7176">0.31880000000000003</cx:pt>
          <cx:pt idx="7177">0.6099</cx:pt>
          <cx:pt idx="7178">0.2676</cx:pt>
          <cx:pt idx="7179">0.20650000000000002</cx:pt>
          <cx:pt idx="7180">0.22220000000000001</cx:pt>
          <cx:pt idx="7181">0.21630000000000002</cx:pt>
          <cx:pt idx="7182">0.36180000000000007</cx:pt>
          <cx:pt idx="7183">0.75049999999999994</cx:pt>
          <cx:pt idx="7184">0.44090000000000001</cx:pt>
          <cx:pt idx="7185">0.26800000000000002</cx:pt>
          <cx:pt idx="7186">0.5</cx:pt>
          <cx:pt idx="7187">0.29499999999999998</cx:pt>
          <cx:pt idx="7188">0.18990000000000001</cx:pt>
          <cx:pt idx="7189">0.74660000000000004</cx:pt>
          <cx:pt idx="7190">0.40040000000000003</cx:pt>
          <cx:pt idx="7191">0.42530000000000001</cx:pt>
          <cx:pt idx="7192">0.2339</cx:pt>
          <cx:pt idx="7193">0.2964</cx:pt>
          <cx:pt idx="7194">0.31890000000000002</cx:pt>
          <cx:pt idx="7195">0.55710000000000004</cx:pt>
          <cx:pt idx="7196">0.66059999999999997</cx:pt>
          <cx:pt idx="7197">0.19720000000000001</cx:pt>
          <cx:pt idx="7198">0.32029999999999997</cx:pt>
          <cx:pt idx="7199">0.21240000000000001</cx:pt>
          <cx:pt idx="7200">0.29690000000000005</cx:pt>
          <cx:pt idx="7201">0.15629999999999999</cx:pt>
          <cx:pt idx="7202">0.25440000000000002</cx:pt>
          <cx:pt idx="7203">0.4355</cx:pt>
          <cx:pt idx="7204">0.30470000000000003</cx:pt>
          <cx:pt idx="7205">0.28370000000000001</cx:pt>
          <cx:pt idx="7206">0.61570000000000003</cx:pt>
          <cx:pt idx="7207">0.30370000000000003</cx:pt>
          <cx:pt idx="7208">0.34179999999999999</cx:pt>
          <cx:pt idx="7209">0.27589999999999998</cx:pt>
          <cx:pt idx="7210">0.27930000000000005</cx:pt>
          <cx:pt idx="7211">0.31</cx:pt>
          <cx:pt idx="7212">0.39210000000000006</cx:pt>
          <cx:pt idx="7213">0.2011</cx:pt>
          <cx:pt idx="7214">0.3306</cx:pt>
          <cx:pt idx="7215">0.22750000000000001</cx:pt>
          <cx:pt idx="7216">0.19</cx:pt>
          <cx:pt idx="7217">0.27790000000000004</cx:pt>
          <cx:pt idx="7218">0.31690000000000002</cx:pt>
          <cx:pt idx="7219">0.54779999999999995</cx:pt>
          <cx:pt idx="7220">0.49910000000000004</cx:pt>
          <cx:pt idx="7221">0.59670000000000012</cx:pt>
          <cx:pt idx="7222">1.7524</cx:pt>
          <cx:pt idx="7223">0.25780000000000003</cx:pt>
          <cx:pt idx="7224">0.98440000000000005</cx:pt>
          <cx:pt idx="7225">0.29980000000000001</cx:pt>
          <cx:pt idx="7226">0.32179999999999997</cx:pt>
          <cx:pt idx="7227">0.30810000000000004</cx:pt>
          <cx:pt idx="7228">0.38970000000000005</cx:pt>
          <cx:pt idx="7229">0.22850000000000001</cx:pt>
          <cx:pt idx="7230">0.44440000000000002</cx:pt>
          <cx:pt idx="7231">0.31740000000000002</cx:pt>
          <cx:pt idx="7232">0.28760000000000002</cx:pt>
          <cx:pt idx="7233">0.26810000000000006</cx:pt>
          <cx:pt idx="7234">0.42380000000000007</cx:pt>
          <cx:pt idx="7235">1.0586</cx:pt>
          <cx:pt idx="7236">0.38860000000000006</cx:pt>
          <cx:pt idx="7237">0.36909999999999998</cx:pt>
          <cx:pt idx="7238">0.32669999999999999</cx:pt>
          <cx:pt idx="7239">0.34370000000000001</cx:pt>
          <cx:pt idx="7240">0.31110000000000004</cx:pt>
          <cx:pt idx="7241">0.19140000000000001</cx:pt>
          <cx:pt idx="7242">0.28179999999999999</cx:pt>
          <cx:pt idx="7243">0.30950000000000005</cx:pt>
          <cx:pt idx="7244">0.68999999999999995</cx:pt>
          <cx:pt idx="7245">0.27979999999999999</cx:pt>
          <cx:pt idx="7246">0.60500000000000009</cx:pt>
          <cx:pt idx="7247">0.30080000000000001</cx:pt>
          <cx:pt idx="7248">0.2422</cx:pt>
          <cx:pt idx="7249">0.32430000000000003</cx:pt>
          <cx:pt idx="7250">0.25969999999999999</cx:pt>
          <cx:pt idx="7251">0.22160000000000002</cx:pt>
          <cx:pt idx="7252">0.74509999999999998</cx:pt>
          <cx:pt idx="7253">0.19289999999999999</cx:pt>
          <cx:pt idx="7254">0.30470000000000003</cx:pt>
          <cx:pt idx="7255">0.27589999999999998</cx:pt>
          <cx:pt idx="7256">0.27340000000000003</cx:pt>
          <cx:pt idx="7257">0.29540000000000005</cx:pt>
          <cx:pt idx="7258">0.41070000000000001</cx:pt>
          <cx:pt idx="7259">1.0273999999999999</cx:pt>
          <cx:pt idx="7260">0.27490000000000003</cx:pt>
          <cx:pt idx="7261">0.39410000000000001</cx:pt>
          <cx:pt idx="7262">0.68600000000000005</cx:pt>
          <cx:pt idx="7263">0.2656</cx:pt>
          <cx:pt idx="7264">0.29880000000000001</cx:pt>
          <cx:pt idx="7265">0.3291</cx:pt>
          <cx:pt idx="7266">0.28420000000000001</cx:pt>
          <cx:pt idx="7267">0.38970000000000005</cx:pt>
          <cx:pt idx="7268">0.2056</cx:pt>
          <cx:pt idx="7269">0.38330000000000003</cx:pt>
          <cx:pt idx="7270">0.2046</cx:pt>
          <cx:pt idx="7271">0.28560000000000002</cx:pt>
          <cx:pt idx="7272">0.31640000000000001</cx:pt>
          <cx:pt idx="7273">0.26030000000000003</cx:pt>
          <cx:pt idx="7274">0.34280000000000005</cx:pt>
          <cx:pt idx="7275">0.15580000000000002</cx:pt>
          <cx:pt idx="7276">0.40920000000000001</cx:pt>
          <cx:pt idx="7277">0.33589999999999998</cx:pt>
          <cx:pt idx="7278">0.44869999999999999</cx:pt>
          <cx:pt idx="7279">0.41310000000000002</cx:pt>
          <cx:pt idx="7280">0.3579</cx:pt>
          <cx:pt idx="7281">0.4219</cx:pt>
          <cx:pt idx="7282">0.747</cx:pt>
          <cx:pt idx="7283">0.23880000000000001</cx:pt>
          <cx:pt idx="7284">0.29200000000000004</cx:pt>
          <cx:pt idx="7285">0.35250000000000004</cx:pt>
          <cx:pt idx="7286">0.24470000000000003</cx:pt>
          <cx:pt idx="7287">0.34670000000000001</cx:pt>
          <cx:pt idx="7288">0.3599</cx:pt>
          <cx:pt idx="7289">0.22509999999999999</cx:pt>
          <cx:pt idx="7290">0.20849999999999999</cx:pt>
          <cx:pt idx="7291">0.25340000000000001</cx:pt>
          <cx:pt idx="7292">0.61719999999999997</cx:pt>
          <cx:pt idx="7293">0.64649999999999996</cx:pt>
          <cx:pt idx="7294">0.49269999999999997</cx:pt>
          <cx:pt idx="7295">0.3614</cx:pt>
          <cx:pt idx="7296">0.35260000000000002</cx:pt>
          <cx:pt idx="7297">0.27979999999999999</cx:pt>
          <cx:pt idx="7298">0.439</cx:pt>
          <cx:pt idx="7299">0.27780000000000005</cx:pt>
          <cx:pt idx="7300">0.69430000000000003</cx:pt>
          <cx:pt idx="7301">0.54830000000000001</cx:pt>
          <cx:pt idx="7302">0.40480000000000005</cx:pt>
          <cx:pt idx="7303">0.2417</cx:pt>
          <cx:pt idx="7304">0.59960000000000002</cx:pt>
          <cx:pt idx="7305">0.27099999999999996</cx:pt>
          <cx:pt idx="7306">0.27050000000000002</cx:pt>
          <cx:pt idx="7307">0.28120000000000001</cx:pt>
          <cx:pt idx="7308">0.28170000000000001</cx:pt>
          <cx:pt idx="7309">0.23050000000000001</cx:pt>
          <cx:pt idx="7310">0.7602000000000001</cx:pt>
          <cx:pt idx="7311">0.41310000000000002</cx:pt>
          <cx:pt idx="7312">0.28280000000000005</cx:pt>
          <cx:pt idx="7313">0.31980000000000003</cx:pt>
          <cx:pt idx="7314">0.2823</cx:pt>
          <cx:pt idx="7315">0.2339</cx:pt>
          <cx:pt idx="7316">0.33150000000000002</cx:pt>
          <cx:pt idx="7317">0.27350000000000002</cx:pt>
          <cx:pt idx="7318">0.18010000000000001</cx:pt>
          <cx:pt idx="7319">0.83300000000000007</cx:pt>
          <cx:pt idx="7320">0.37990000000000002</cx:pt>
          <cx:pt idx="7321">0.27729999999999999</cx:pt>
          <cx:pt idx="7322">0.3276</cx:pt>
          <cx:pt idx="7323">0.22850000000000001</cx:pt>
          <cx:pt idx="7324">0.23970000000000002</cx:pt>
          <cx:pt idx="7325">0.39940000000000003</cx:pt>
          <cx:pt idx="7326">0.46040000000000003</cx:pt>
          <cx:pt idx="7327">0.34379999999999999</cx:pt>
          <cx:pt idx="7328">0.28080000000000005</cx:pt>
          <cx:pt idx="7329">0.30619999999999997</cx:pt>
          <cx:pt idx="7330">0.28320000000000001</cx:pt>
          <cx:pt idx="7331">0.2276</cx:pt>
          <cx:pt idx="7332">0.70500000000000007</cx:pt>
          <cx:pt idx="7333">0.1807</cx:pt>
          <cx:pt idx="7334">0.36720000000000003</cx:pt>
          <cx:pt idx="7335">0.53910000000000002</cx:pt>
          <cx:pt idx="7336">0.24030000000000001</cx:pt>
          <cx:pt idx="7337">0.29149999999999998</cx:pt>
          <cx:pt idx="7338">0.37540000000000001</cx:pt>
          <cx:pt idx="7339">0.34470000000000001</cx:pt>
          <cx:pt idx="7340">0.27729999999999999</cx:pt>
          <cx:pt idx="7341">0.36080000000000001</cx:pt>
          <cx:pt idx="7342">0.68950000000000011</cx:pt>
          <cx:pt idx="7343">0.73580000000000001</cx:pt>
          <cx:pt idx="7344">0.50829999999999997</cx:pt>
          <cx:pt idx="7345">0.2177</cx:pt>
          <cx:pt idx="7346">0.38280000000000003</cx:pt>
          <cx:pt idx="7347">0.27829999999999999</cx:pt>
          <cx:pt idx="7348">0.187</cx:pt>
          <cx:pt idx="7349">0.27190000000000003</cx:pt>
          <cx:pt idx="7350">0.64160000000000006</cx:pt>
          <cx:pt idx="7351">0.40429999999999999</cx:pt>
          <cx:pt idx="7352">0.436</cx:pt>
          <cx:pt idx="7353">0.84480000000000011</cx:pt>
          <cx:pt idx="7354">0.29830000000000001</cx:pt>
          <cx:pt idx="7355">0.20699999999999999</cx:pt>
          <cx:pt idx="7356">0.40079999999999999</cx:pt>
          <cx:pt idx="7357">0.40340000000000004</cx:pt>
          <cx:pt idx="7358">0.3276</cx:pt>
          <cx:pt idx="7359">0.35250000000000004</cx:pt>
          <cx:pt idx="7360">0.4546</cx:pt>
          <cx:pt idx="7361">0.30619999999999997</cx:pt>
          <cx:pt idx="7362">0.2636</cx:pt>
          <cx:pt idx="7363">1.0137</cx:pt>
          <cx:pt idx="7364">0.64410000000000001</cx:pt>
          <cx:pt idx="7365">0.34760000000000002</cx:pt>
          <cx:pt idx="7366">0.68890000000000007</cx:pt>
          <cx:pt idx="7367">0.24559999999999998</cx:pt>
          <cx:pt idx="7368">0.26170000000000004</cx:pt>
          <cx:pt idx="7369">0.31</cx:pt>
          <cx:pt idx="7370">0.61129999999999995</cx:pt>
          <cx:pt idx="7371">0.53900000000000003</cx:pt>
          <cx:pt idx="7372">0.20170000000000002</cx:pt>
          <cx:pt idx="7373">0.30230000000000001</cx:pt>
          <cx:pt idx="7374">0.35639999999999999</cx:pt>
          <cx:pt idx="7375">0.3256</cx:pt>
          <cx:pt idx="7376">0.31930000000000003</cx:pt>
          <cx:pt idx="7377">0.29250000000000004</cx:pt>
          <cx:pt idx="7378">0.20069999999999999</cx:pt>
          <cx:pt idx="7379">0.32220000000000004</cx:pt>
          <cx:pt idx="7380">0.2261</cx:pt>
          <cx:pt idx="7381">0.32179999999999997</cx:pt>
          <cx:pt idx="7382">0.53760000000000008</cx:pt>
          <cx:pt idx="7383">0.4859</cx:pt>
          <cx:pt idx="7384">0.4556</cx:pt>
          <cx:pt idx="7385">0.26179999999999998</cx:pt>
          <cx:pt idx="7386">0.38620000000000004</cx:pt>
          <cx:pt idx="7387">0.27150000000000002</cx:pt>
          <cx:pt idx="7388">0.69190000000000007</cx:pt>
          <cx:pt idx="7389">0.42920000000000003</cx:pt>
          <cx:pt idx="7390">0.22460000000000002</cx:pt>
          <cx:pt idx="7391">0.36130000000000001</cx:pt>
          <cx:pt idx="7392">0.32080000000000003</cx:pt>
          <cx:pt idx="7393">0.372</cx:pt>
          <cx:pt idx="7394">0.29540000000000005</cx:pt>
          <cx:pt idx="7395">0.6119</cx:pt>
          <cx:pt idx="7396">0.23630000000000001</cx:pt>
          <cx:pt idx="7397">0.30470000000000003</cx:pt>
          <cx:pt idx="7398">0.91940000000000011</cx:pt>
          <cx:pt idx="7399">0.26170000000000004</cx:pt>
          <cx:pt idx="7400">0.2671</cx:pt>
          <cx:pt idx="7401">0.31880000000000003</cx:pt>
          <cx:pt idx="7402">0.73089999999999999</cx:pt>
          <cx:pt idx="7403">0.2485</cx:pt>
          <cx:pt idx="7404">0.25490000000000002</cx:pt>
          <cx:pt idx="7405">0.22310000000000002</cx:pt>
          <cx:pt idx="7406">0.33540000000000003</cx:pt>
          <cx:pt idx="7407">0.36320000000000002</cx:pt>
          <cx:pt idx="7408">0.2636</cx:pt>
          <cx:pt idx="7409">0.2114</cx:pt>
          <cx:pt idx="7410">0.36320000000000002</cx:pt>
          <cx:pt idx="7411">0.40770000000000001</cx:pt>
          <cx:pt idx="7412">0.3296</cx:pt>
          <cx:pt idx="7413">0.26910000000000001</cx:pt>
          <cx:pt idx="7414">0.79730000000000001</cx:pt>
          <cx:pt idx="7415">0.25730000000000003</cx:pt>
          <cx:pt idx="7416">0.27889999999999998</cx:pt>
          <cx:pt idx="7417">0.35890000000000005</cx:pt>
          <cx:pt idx="7418">0.377</cx:pt>
          <cx:pt idx="7419">0.25190000000000001</cx:pt>
          <cx:pt idx="7420">0.32430000000000003</cx:pt>
          <cx:pt idx="7421">0.43700000000000006</cx:pt>
          <cx:pt idx="7422">0.71630000000000005</cx:pt>
          <cx:pt idx="7423">0.25680000000000003</cx:pt>
          <cx:pt idx="7424">0.2515</cx:pt>
          <cx:pt idx="7425">0.21190000000000003</cx:pt>
          <cx:pt idx="7426">0.25979999999999998</cx:pt>
          <cx:pt idx="7427">0.64349999999999996</cx:pt>
          <cx:pt idx="7428">0.26220000000000004</cx:pt>
          <cx:pt idx="7429">0.33929999999999999</cx:pt>
          <cx:pt idx="7430">0.25979999999999998</cx:pt>
          <cx:pt idx="7431">0.69190000000000007</cx:pt>
          <cx:pt idx="7432">0.81389999999999996</cx:pt>
          <cx:pt idx="7433">0.21479999999999999</cx:pt>
          <cx:pt idx="7434">0.1993</cx:pt>
          <cx:pt idx="7435">0.40180000000000005</cx:pt>
          <cx:pt idx="7436">0.19770000000000001</cx:pt>
          <cx:pt idx="7437">0.34770000000000006</cx:pt>
          <cx:pt idx="7438">0.34520000000000001</cx:pt>
          <cx:pt idx="7439">0.8569</cx:pt>
          <cx:pt idx="7440">0.29149999999999998</cx:pt>
          <cx:pt idx="7441">0.73529999999999995</cx:pt>
          <cx:pt idx="7442">0.24320000000000003</cx:pt>
          <cx:pt idx="7443">0.30950000000000005</cx:pt>
          <cx:pt idx="7444">0.64310000000000012</cx:pt>
          <cx:pt idx="7445">0.33879999999999999</cx:pt>
          <cx:pt idx="7446">0.39400000000000002</cx:pt>
          <cx:pt idx="7447">0.27490000000000003</cx:pt>
          <cx:pt idx="7448">0.43260000000000004</cx:pt>
          <cx:pt idx="7449">0.59230000000000005</cx:pt>
          <cx:pt idx="7450">0.1734</cx:pt>
          <cx:pt idx="7451">0.25340000000000001</cx:pt>
          <cx:pt idx="7452">0.38480000000000003</cx:pt>
          <cx:pt idx="7453">0.33110000000000001</cx:pt>
          <cx:pt idx="7454">0.80320000000000003</cx:pt>
          <cx:pt idx="7455">0.2979</cx:pt>
          <cx:pt idx="7456">0.32130000000000003</cx:pt>
          <cx:pt idx="7457">0.2339</cx:pt>
          <cx:pt idx="7458">0.3584</cx:pt>
          <cx:pt idx="7459">0.31640000000000001</cx:pt>
          <cx:pt idx="7460">0.26129999999999998</cx:pt>
          <cx:pt idx="7461">0.23440000000000003</cx:pt>
          <cx:pt idx="7462">1.0508</cx:pt>
          <cx:pt idx="7463">0.64500000000000002</cx:pt>
          <cx:pt idx="7464">0.2114</cx:pt>
          <cx:pt idx="7465">0.20800000000000002</cx:pt>
          <cx:pt idx="7466">0.3926</cx:pt>
          <cx:pt idx="7467">0.69480000000000008</cx:pt>
          <cx:pt idx="7468">0.2109</cx:pt>
          <cx:pt idx="7469">0.68359999999999999</cx:pt>
          <cx:pt idx="7470">0.374</cx:pt>
          <cx:pt idx="7471">0.39989999999999998</cx:pt>
          <cx:pt idx="7472">0.24709999999999999</cx:pt>
          <cx:pt idx="7473">0.314</cx:pt>
          <cx:pt idx="7474">0.35549999999999998</cx:pt>
          <cx:pt idx="7475">0.19090000000000001</cx:pt>
          <cx:pt idx="7476">0.26179999999999998</cx:pt>
          <cx:pt idx="7477">0.27979999999999999</cx:pt>
          <cx:pt idx="7478">0.43650000000000005</cx:pt>
          <cx:pt idx="7479">0.24260000000000004</cx:pt>
          <cx:pt idx="7480">0.63040000000000007</cx:pt>
          <cx:pt idx="7481">0.28420000000000001</cx:pt>
          <cx:pt idx="7482">0.1792</cx:pt>
          <cx:pt idx="7483">0.54239999999999999</cx:pt>
          <cx:pt idx="7484">0.43019999999999997</cx:pt>
          <cx:pt idx="7485">0.21190000000000003</cx:pt>
          <cx:pt idx="7486">0.63770000000000004</cx:pt>
          <cx:pt idx="7487">0.39360000000000001</cx:pt>
          <cx:pt idx="7488">0.3599</cx:pt>
          <cx:pt idx="7489">0.25590000000000002</cx:pt>
          <cx:pt idx="7490">0.38040000000000002</cx:pt>
          <cx:pt idx="7491">0.36330000000000001</cx:pt>
          <cx:pt idx="7492">0.28760000000000002</cx:pt>
          <cx:pt idx="7493">0.72600000000000009</cx:pt>
          <cx:pt idx="7494">0.18409999999999999</cx:pt>
          <cx:pt idx="7495">0.33789999999999998</cx:pt>
          <cx:pt idx="7496">0.27290000000000003</cx:pt>
          <cx:pt idx="7497">0.36040000000000005</cx:pt>
          <cx:pt idx="7498">0.29299999999999998</cx:pt>
          <cx:pt idx="7499">0.39789999999999998</cx:pt>
          <cx:pt idx="7500">0.37890000000000001</cx:pt>
          <cx:pt idx="7501">0.29830000000000001</cx:pt>
          <cx:pt idx="7502">0.26319999999999999</cx:pt>
          <cx:pt idx="7503">0.32860000000000006</cx:pt>
          <cx:pt idx="7504">0.14990000000000001</cx:pt>
          <cx:pt idx="7505">0.27640000000000003</cx:pt>
          <cx:pt idx="7506">0.34330000000000005</cx:pt>
          <cx:pt idx="7507">0.26910000000000001</cx:pt>
          <cx:pt idx="7508">0.2661</cx:pt>
          <cx:pt idx="7509">0.63430000000000009</cx:pt>
          <cx:pt idx="7510">0.31100000000000005</cx:pt>
          <cx:pt idx="7511">0.21000000000000002</cx:pt>
          <cx:pt idx="7512">0.2661</cx:pt>
          <cx:pt idx="7513">0.64800000000000002</cx:pt>
          <cx:pt idx="7514">0.30320000000000003</cx:pt>
          <cx:pt idx="7515">0.79979999999999996</cx:pt>
          <cx:pt idx="7516">0.39940000000000003</cx:pt>
          <cx:pt idx="7517">0.41899999999999998</cx:pt>
          <cx:pt idx="7518">0.3901</cx:pt>
          <cx:pt idx="7519">0.27640000000000003</cx:pt>
          <cx:pt idx="7520">0.34870000000000001</cx:pt>
          <cx:pt idx="7521">0.29389999999999999</cx:pt>
          <cx:pt idx="7522">0.35690000000000005</cx:pt>
          <cx:pt idx="7523">0.34910000000000002</cx:pt>
          <cx:pt idx="7524">0.37300000000000005</cx:pt>
          <cx:pt idx="7525">0.21630000000000002</cx:pt>
          <cx:pt idx="7526">0.37210000000000004</cx:pt>
          <cx:pt idx="7527">0.1792</cx:pt>
          <cx:pt idx="7528">0.65479999999999994</cx:pt>
          <cx:pt idx="7529">0.26269999999999999</cx:pt>
          <cx:pt idx="7530">0.37060000000000004</cx:pt>
          <cx:pt idx="7531">0.31740000000000002</cx:pt>
          <cx:pt idx="7532">0.65140000000000009</cx:pt>
          <cx:pt idx="7533">0.59760000000000002</cx:pt>
          <cx:pt idx="7534">0.35639999999999999</cx:pt>
          <cx:pt idx="7535">0.2651</cx:pt>
          <cx:pt idx="7536">0.72220000000000006</cx:pt>
          <cx:pt idx="7537">0.42480000000000001</cx:pt>
          <cx:pt idx="7538">0.2964</cx:pt>
          <cx:pt idx="7539">0.28810000000000002</cx:pt>
          <cx:pt idx="7540">0.27440000000000003</cx:pt>
          <cx:pt idx="7541">0.22070000000000001</cx:pt>
          <cx:pt idx="7542">0.54300000000000004</cx:pt>
          <cx:pt idx="7543">0.18890000000000001</cx:pt>
          <cx:pt idx="7544">0.30370000000000003</cx:pt>
          <cx:pt idx="7545">0.35010000000000002</cx:pt>
          <cx:pt idx="7546">0.19970000000000002</cx:pt>
          <cx:pt idx="7547">0.75540000000000007</cx:pt>
          <cx:pt idx="7548">0.24510000000000001</cx:pt>
          <cx:pt idx="7549">0.77049999999999996</cx:pt>
          <cx:pt idx="7550">0.37790000000000001</cx:pt>
          <cx:pt idx="7551">0.16650000000000001</cx:pt>
          <cx:pt idx="7552">0.26750000000000002</cx:pt>
          <cx:pt idx="7553">0.53760000000000008</cx:pt>
          <cx:pt idx="7554">0.31690000000000002</cx:pt>
          <cx:pt idx="7555">0.19720000000000001</cx:pt>
          <cx:pt idx="7556">0.35300000000000004</cx:pt>
          <cx:pt idx="7557">0.2515</cx:pt>
          <cx:pt idx="7558">0.26220000000000004</cx:pt>
          <cx:pt idx="7559">0.20900000000000002</cx:pt>
          <cx:pt idx="7560">0.56010000000000004</cx:pt>
          <cx:pt idx="7561">0.2964</cx:pt>
          <cx:pt idx="7562">0.24559999999999998</cx:pt>
          <cx:pt idx="7563">0.26469999999999999</cx:pt>
          <cx:pt idx="7564">0.2802</cx:pt>
          <cx:pt idx="7565">0.27340000000000003</cx:pt>
          <cx:pt idx="7566">0.4531</cx:pt>
          <cx:pt idx="7567">0.29499999999999998</cx:pt>
          <cx:pt idx="7568">0.31640000000000001</cx:pt>
          <cx:pt idx="7569">0.35349999999999998</cx:pt>
          <cx:pt idx="7570">0.31790000000000002</cx:pt>
          <cx:pt idx="7571">0.34429999999999999</cx:pt>
          <cx:pt idx="7572">0.38290000000000002</cx:pt>
          <cx:pt idx="7573">0.26469999999999999</cx:pt>
          <cx:pt idx="7574">0.3755</cx:pt>
          <cx:pt idx="7575">0.33300000000000002</cx:pt>
          <cx:pt idx="7576">0.34029999999999999</cx:pt>
          <cx:pt idx="7577">0.34810000000000002</cx:pt>
          <cx:pt idx="7578">0.24900000000000003</cx:pt>
          <cx:pt idx="7579">0.88719999999999999</cx:pt>
          <cx:pt idx="7580">0.35980000000000001</cx:pt>
          <cx:pt idx="7581">0.37060000000000004</cx:pt>
          <cx:pt idx="7582">0.34670000000000001</cx:pt>
          <cx:pt idx="7583">0.66260000000000008</cx:pt>
          <cx:pt idx="7584">0.74320000000000008</cx:pt>
          <cx:pt idx="7585">0.34179999999999999</cx:pt>
          <cx:pt idx="7586">0.2676</cx:pt>
          <cx:pt idx="7587">0.41120000000000001</cx:pt>
          <cx:pt idx="7588">0.21440000000000001</cx:pt>
          <cx:pt idx="7589">0.26419999999999999</cx:pt>
          <cx:pt idx="7590">0.60550000000000004</cx:pt>
          <cx:pt idx="7591">0.34420000000000006</cx:pt>
          <cx:pt idx="7592">0.76070000000000004</cx:pt>
          <cx:pt idx="7593">0.26619999999999999</cx:pt>
          <cx:pt idx="7594">0.71389999999999998</cx:pt>
          <cx:pt idx="7595">0.19340000000000002</cx:pt>
          <cx:pt idx="7596">0.78560000000000008</cx:pt>
          <cx:pt idx="7597">0.25880000000000003</cx:pt>
          <cx:pt idx="7598">0.25340000000000001</cx:pt>
          <cx:pt idx="7599">0.28710000000000002</cx:pt>
          <cx:pt idx="7600">0.38280000000000003</cx:pt>
          <cx:pt idx="7601">0.39740000000000003</cx:pt>
          <cx:pt idx="7602">0.27589999999999998</cx:pt>
          <cx:pt idx="7603">0.32860000000000006</cx:pt>
          <cx:pt idx="7604">0.5645</cx:pt>
          <cx:pt idx="7605">0.26179999999999998</cx:pt>
          <cx:pt idx="7606">0.28960000000000002</cx:pt>
          <cx:pt idx="7607">0.30470000000000003</cx:pt>
          <cx:pt idx="7608">0.623</cx:pt>
          <cx:pt idx="7609">0.72270000000000001</cx:pt>
          <cx:pt idx="7610">0.23000000000000001</cx:pt>
          <cx:pt idx="7611">0.2641</cx:pt>
          <cx:pt idx="7612">0.36530000000000001</cx:pt>
          <cx:pt idx="7613">0.29349999999999998</cx:pt>
          <cx:pt idx="7614">0.60599999999999998</cx:pt>
          <cx:pt idx="7615">0.54500000000000004</cx:pt>
          <cx:pt idx="7616">0.28410000000000002</cx:pt>
          <cx:pt idx="7617">0.36040000000000005</cx:pt>
          <cx:pt idx="7618">0.56489999999999996</cx:pt>
          <cx:pt idx="7619">0.40820000000000001</cx:pt>
          <cx:pt idx="7620">0.52200000000000002</cx:pt>
          <cx:pt idx="7621">0.22070000000000001</cx:pt>
          <cx:pt idx="7622">0.41839999999999999</cx:pt>
          <cx:pt idx="7623">0.38280000000000003</cx:pt>
          <cx:pt idx="7624">0.48730000000000001</cx:pt>
          <cx:pt idx="7625">0.39650000000000002</cx:pt>
          <cx:pt idx="7626">0.27729999999999999</cx:pt>
          <cx:pt idx="7627">0.28130000000000005</cx:pt>
          <cx:pt idx="7628">0.28660000000000002</cx:pt>
          <cx:pt idx="7629">0.56540000000000001</cx:pt>
          <cx:pt idx="7630">0.38530000000000003</cx:pt>
          <cx:pt idx="7631">0.88140000000000007</cx:pt>
          <cx:pt idx="7632">0.18510000000000001</cx:pt>
          <cx:pt idx="7633">0.28070000000000001</cx:pt>
          <cx:pt idx="7634">0.33400000000000002</cx:pt>
          <cx:pt idx="7635">0.29299999999999998</cx:pt>
          <cx:pt idx="7636">0.26170000000000004</cx:pt>
          <cx:pt idx="7637">0.27879999999999999</cx:pt>
          <cx:pt idx="7638">0.35450000000000004</cx:pt>
          <cx:pt idx="7639">0.66649999999999998</cx:pt>
          <cx:pt idx="7640">0.6089</cx:pt>
          <cx:pt idx="7641">0.21000000000000002</cx:pt>
          <cx:pt idx="7642">0.35199999999999998</cx:pt>
          <cx:pt idx="7643">0.72710000000000008</cx:pt>
          <cx:pt idx="7644">0.30670000000000003</cx:pt>
          <cx:pt idx="7645">0.74760000000000004</cx:pt>
          <cx:pt idx="7646">0.28610000000000002</cx:pt>
          <cx:pt idx="7647">0.66649999999999998</cx:pt>
          <cx:pt idx="7648">0.69869999999999999</cx:pt>
          <cx:pt idx="7649">0.22550000000000001</cx:pt>
          <cx:pt idx="7650">0.24660000000000001</cx:pt>
          <cx:pt idx="7651">0.27200000000000002</cx:pt>
          <cx:pt idx="7652">0.32370000000000004</cx:pt>
          <cx:pt idx="7653">0.57030000000000003</cx:pt>
          <cx:pt idx="7654">0.29010000000000002</cx:pt>
          <cx:pt idx="7655">0.3291</cx:pt>
          <cx:pt idx="7656">0.32660000000000006</cx:pt>
          <cx:pt idx="7657">0.35059999999999997</cx:pt>
          <cx:pt idx="7658">0.24750000000000003</cx:pt>
          <cx:pt idx="7659">0.25740000000000002</cx:pt>
          <cx:pt idx="7660">0.61040000000000005</cx:pt>
          <cx:pt idx="7661">0.54110000000000003</cx:pt>
          <cx:pt idx="7662">0.37259999999999999</cx:pt>
          <cx:pt idx="7663">0.43650000000000005</cx:pt>
          <cx:pt idx="7664">0.15730000000000002</cx:pt>
          <cx:pt idx="7665">0.21390000000000001</cx:pt>
          <cx:pt idx="7666">0.32029999999999997</cx:pt>
          <cx:pt idx="7667">0.27780000000000005</cx:pt>
          <cx:pt idx="7668">0.74950000000000006</cx:pt>
          <cx:pt idx="7669">0.9415</cx:pt>
          <cx:pt idx="7670">0.34520000000000001</cx:pt>
          <cx:pt idx="7671">0.44719999999999999</cx:pt>
          <cx:pt idx="7672">0.28760000000000002</cx:pt>
          <cx:pt idx="7673">0.30470000000000003</cx:pt>
          <cx:pt idx="7674">0.2011</cx:pt>
          <cx:pt idx="7675">0.61860000000000004</cx:pt>
          <cx:pt idx="7676">0.27250000000000002</cx:pt>
          <cx:pt idx="7677">0.44380000000000003</cx:pt>
          <cx:pt idx="7678">0.37890000000000001</cx:pt>
          <cx:pt idx="7679">0.21440000000000001</cx:pt>
          <cx:pt idx="7680">0.30960000000000004</cx:pt>
          <cx:pt idx="7681">0.31829999999999997</cx:pt>
          <cx:pt idx="7682">0.26910000000000001</cx:pt>
          <cx:pt idx="7683">0.28810000000000002</cx:pt>
          <cx:pt idx="7684">0.2402</cx:pt>
          <cx:pt idx="7685">0.376</cx:pt>
          <cx:pt idx="7686">0.50439999999999996</cx:pt>
          <cx:pt idx="7687">1.7481000000000002</cx:pt>
          <cx:pt idx="7688">0.26469999999999999</cx:pt>
          <cx:pt idx="7689">0.21530000000000002</cx:pt>
          <cx:pt idx="7690">0.2359</cx:pt>
          <cx:pt idx="7691">0.19240000000000002</cx:pt>
          <cx:pt idx="7692">0.25479999999999997</cx:pt>
          <cx:pt idx="7693">0.36819999999999997</cx:pt>
          <cx:pt idx="7694">0.27780000000000005</cx:pt>
          <cx:pt idx="7695">0.20949999999999999</cx:pt>
          <cx:pt idx="7696">0.21199999999999999</cx:pt>
          <cx:pt idx="7697">0.314</cx:pt>
          <cx:pt idx="7698">0.29690000000000005</cx:pt>
          <cx:pt idx="7699">0.21000000000000002</cx:pt>
          <cx:pt idx="7700">0.33840000000000003</cx:pt>
          <cx:pt idx="7701">0.60450000000000004</cx:pt>
          <cx:pt idx="7702">0.80080000000000007</cx:pt>
          <cx:pt idx="7703">0.23139999999999999</cx:pt>
          <cx:pt idx="7704">0.62160000000000004</cx:pt>
          <cx:pt idx="7705">0.31590000000000001</cx:pt>
          <cx:pt idx="7706">0.3296</cx:pt>
          <cx:pt idx="7707">0.27679999999999999</cx:pt>
          <cx:pt idx="7708">0.35059999999999997</cx:pt>
          <cx:pt idx="7709">0.60100000000000009</cx:pt>
          <cx:pt idx="7710">0.69330000000000003</cx:pt>
          <cx:pt idx="7711">0.31690000000000002</cx:pt>
          <cx:pt idx="7712">0.72850000000000004</cx:pt>
          <cx:pt idx="7713">0.26030000000000003</cx:pt>
          <cx:pt idx="7714">0.55910000000000004</cx:pt>
          <cx:pt idx="7715">0.83640000000000014</cx:pt>
          <cx:pt idx="7716">0.73190000000000011</cx:pt>
          <cx:pt idx="7717">0.36130000000000001</cx:pt>
          <cx:pt idx="7718">0.31740000000000002</cx:pt>
          <cx:pt idx="7719">0.59910000000000008</cx:pt>
          <cx:pt idx="7720">0.27200000000000002</cx:pt>
          <cx:pt idx="7721">0.38180000000000003</cx:pt>
          <cx:pt idx="7722">0.23290000000000002</cx:pt>
          <cx:pt idx="7723">0.37650000000000006</cx:pt>
          <cx:pt idx="7724">0.20599999999999999</cx:pt>
          <cx:pt idx="7725">0.2402</cx:pt>
          <cx:pt idx="7726">0.25780000000000003</cx:pt>
          <cx:pt idx="7727">0.1983</cx:pt>
          <cx:pt idx="7728">0.4199</cx:pt>
          <cx:pt idx="7729">0.28949999999999998</cx:pt>
          <cx:pt idx="7730">0.50150000000000006</cx:pt>
          <cx:pt idx="7731">0.30720000000000003</cx:pt>
          <cx:pt idx="7732">0.23680000000000001</cx:pt>
          <cx:pt idx="7733">0.28220000000000006</cx:pt>
          <cx:pt idx="7734">0.27050000000000002</cx:pt>
          <cx:pt idx="7735">0.18560000000000001</cx:pt>
          <cx:pt idx="7736">0.30759999999999998</cx:pt>
          <cx:pt idx="7737">0.2949</cx:pt>
          <cx:pt idx="7738">0.50870000000000004</cx:pt>
          <cx:pt idx="7739">0.32029999999999997</cx:pt>
          <cx:pt idx="7740">0.74219999999999997</cx:pt>
          <cx:pt idx="7741">0.48490000000000005</cx:pt>
          <cx:pt idx="7742">0.20599999999999999</cx:pt>
          <cx:pt idx="7743">0.24859999999999999</cx:pt>
          <cx:pt idx="7744">0.21240000000000001</cx:pt>
          <cx:pt idx="7745">0.31740000000000002</cx:pt>
          <cx:pt idx="7746">0.70220000000000005</cx:pt>
          <cx:pt idx="7747">0.61430000000000007</cx:pt>
          <cx:pt idx="7748">0.2417</cx:pt>
          <cx:pt idx="7749">0.66120000000000001</cx:pt>
          <cx:pt idx="7750">0.48730000000000001</cx:pt>
          <cx:pt idx="7751">0.23340000000000002</cx:pt>
          <cx:pt idx="7752">0.36570000000000003</cx:pt>
          <cx:pt idx="7753">0.25140000000000001</cx:pt>
          <cx:pt idx="7754">0.32570000000000005</cx:pt>
          <cx:pt idx="7755">0.28460000000000002</cx:pt>
          <cx:pt idx="7756">0.54730000000000001</cx:pt>
          <cx:pt idx="7757">0.372</cx:pt>
          <cx:pt idx="7758">0.45850000000000002</cx:pt>
          <cx:pt idx="7759">0.94290000000000007</cx:pt>
          <cx:pt idx="7760">0.2535</cx:pt>
          <cx:pt idx="7761">0.45700000000000002</cx:pt>
          <cx:pt idx="7762">0.61670000000000003</cx:pt>
          <cx:pt idx="7763">0.71150000000000002</cx:pt>
          <cx:pt idx="7764">0.42280000000000001</cx:pt>
          <cx:pt idx="7765">0.34720000000000001</cx:pt>
          <cx:pt idx="7766">0.28949999999999998</cx:pt>
          <cx:pt idx="7767">0.21630000000000002</cx:pt>
          <cx:pt idx="7768">0.18900000000000003</cx:pt>
          <cx:pt idx="7769">0.19819999999999999</cx:pt>
          <cx:pt idx="7770">0.40340000000000004</cx:pt>
          <cx:pt idx="7771">0.7471000000000001</cx:pt>
          <cx:pt idx="7772">0.28370000000000001</cx:pt>
          <cx:pt idx="7773">0.80420000000000003</cx:pt>
          <cx:pt idx="7774">0.2041</cx:pt>
          <cx:pt idx="7775">0.42820000000000003</cx:pt>
          <cx:pt idx="7776">0.68210000000000004</cx:pt>
          <cx:pt idx="7777">0.33450000000000002</cx:pt>
          <cx:pt idx="7778">0.34370000000000001</cx:pt>
          <cx:pt idx="7779">0.90139999999999998</cx:pt>
          <cx:pt idx="7780">0.8277000000000001</cx:pt>
          <cx:pt idx="7781">0.85300000000000009</cx:pt>
          <cx:pt idx="7782">0.63280000000000003</cx:pt>
          <cx:pt idx="7783">0.24760000000000004</cx:pt>
          <cx:pt idx="7784">0.79149999999999998</cx:pt>
          <cx:pt idx="7785">0.36720000000000003</cx:pt>
          <cx:pt idx="7786">0.2651</cx:pt>
          <cx:pt idx="7787">0.35930000000000001</cx:pt>
          <cx:pt idx="7788">0.27739999999999998</cx:pt>
          <cx:pt idx="7789">0.28130000000000005</cx:pt>
          <cx:pt idx="7790">0.74120000000000008</cx:pt>
          <cx:pt idx="7791">0.64939999999999998</cx:pt>
          <cx:pt idx="7792">0.33150000000000002</cx:pt>
          <cx:pt idx="7793">0.26520000000000005</cx:pt>
          <cx:pt idx="7794">0.314</cx:pt>
          <cx:pt idx="7795">0.36280000000000001</cx:pt>
          <cx:pt idx="7796">0.32519999999999999</cx:pt>
          <cx:pt idx="7797">0.2959</cx:pt>
          <cx:pt idx="7798">0.312</cx:pt>
          <cx:pt idx="7799">0.45989999999999998</cx:pt>
          <cx:pt idx="7800">0.81689999999999996</cx:pt>
          <cx:pt idx="7801">0.26220000000000004</cx:pt>
          <cx:pt idx="7802">0.3911</cx:pt>
          <cx:pt idx="7803">0.27050000000000002</cx:pt>
          <cx:pt idx="7804">0.38869999999999999</cx:pt>
          <cx:pt idx="7805">0.3584</cx:pt>
          <cx:pt idx="7806">0.32330000000000003</cx:pt>
          <cx:pt idx="7807">0.6362000000000001</cx:pt>
          <cx:pt idx="7808">0.85440000000000005</cx:pt>
          <cx:pt idx="7809">0.56930000000000003</cx:pt>
          <cx:pt idx="7810">0.28610000000000002</cx:pt>
          <cx:pt idx="7811">0.23340000000000002</cx:pt>
          <cx:pt idx="7812">0.5796</cx:pt>
          <cx:pt idx="7813">0.1968</cx:pt>
          <cx:pt idx="7814">0.4073</cx:pt>
          <cx:pt idx="7815">0.63380000000000003</cx:pt>
          <cx:pt idx="7816">0.247</cx:pt>
          <cx:pt idx="7817">0.40380000000000005</cx:pt>
          <cx:pt idx="7818">0.29690000000000005</cx:pt>
          <cx:pt idx="7819">0.70169999999999999</cx:pt>
          <cx:pt idx="7820">0.42680000000000001</cx:pt>
          <cx:pt idx="7821">1.0567</cx:pt>
          <cx:pt idx="7822">0.26129999999999998</cx:pt>
          <cx:pt idx="7823">0.25730000000000003</cx:pt>
          <cx:pt idx="7824">0.3291</cx:pt>
          <cx:pt idx="7825">0.41300000000000003</cx:pt>
          <cx:pt idx="7826">0.47550000000000003</cx:pt>
          <cx:pt idx="7827">0.252</cx:pt>
          <cx:pt idx="7828">0.26119999999999999</cx:pt>
          <cx:pt idx="7829">0.24410000000000004</cx:pt>
          <cx:pt idx="7830">0.28520000000000001</cx:pt>
          <cx:pt idx="7831">0.75680000000000003</cx:pt>
          <cx:pt idx="7832">0.2437</cx:pt>
          <cx:pt idx="7833">0.22700000000000001</cx:pt>
          <cx:pt idx="7834">0.73340000000000005</cx:pt>
          <cx:pt idx="7835">0.29299999999999998</cx:pt>
          <cx:pt idx="7836">0.313</cx:pt>
          <cx:pt idx="7837">0.29299999999999998</cx:pt>
          <cx:pt idx="7838">0.32269999999999999</cx:pt>
          <cx:pt idx="7839">0.25530000000000003</cx:pt>
          <cx:pt idx="7840">0.21590000000000001</cx:pt>
          <cx:pt idx="7841">0.72699999999999998</cx:pt>
          <cx:pt idx="7842">0.36520000000000002</cx:pt>
          <cx:pt idx="7843">0.2535</cx:pt>
          <cx:pt idx="7844">0.29349999999999998</cx:pt>
          <cx:pt idx="7845">0.31250000000000006</cx:pt>
          <cx:pt idx="7846">0.29400000000000004</cx:pt>
          <cx:pt idx="7847">0.64059999999999995</cx:pt>
          <cx:pt idx="7848">0.23000000000000001</cx:pt>
          <cx:pt idx="7849">0.72260000000000002</cx:pt>
          <cx:pt idx="7850">0.23920000000000002</cx:pt>
          <cx:pt idx="7851">0.30030000000000001</cx:pt>
          <cx:pt idx="7852">0.35639999999999999</cx:pt>
          <cx:pt idx="7853">0.31790000000000002</cx:pt>
          <cx:pt idx="7854">0.2989</cx:pt>
          <cx:pt idx="7855">0.47560000000000002</cx:pt>
          <cx:pt idx="7856">0.3931</cx:pt>
          <cx:pt idx="7857">0.28170000000000001</cx:pt>
          <cx:pt idx="7858">0.34720000000000001</cx:pt>
          <cx:pt idx="7859">0.36520000000000002</cx:pt>
          <cx:pt idx="7860">0.53949999999999998</cx:pt>
          <cx:pt idx="7861">0.34330000000000005</cx:pt>
          <cx:pt idx="7862">0.24120000000000003</cx:pt>
          <cx:pt idx="7863">0.31829999999999997</cx:pt>
          <cx:pt idx="7864">0.45450000000000002</cx:pt>
          <cx:pt idx="7865">0.7641</cx:pt>
          <cx:pt idx="7866">0.65920000000000001</cx:pt>
          <cx:pt idx="7867">0.36180000000000007</cx:pt>
          <cx:pt idx="7868">0.25730000000000003</cx:pt>
          <cx:pt idx="7869">0.42770000000000002</cx:pt>
          <cx:pt idx="7870">0.44290000000000002</cx:pt>
          <cx:pt idx="7871">0.72610000000000008</cx:pt>
          <cx:pt idx="7872">0.23680000000000001</cx:pt>
          <cx:pt idx="7873">0.7471000000000001</cx:pt>
          <cx:pt idx="7874">0.43120000000000003</cx:pt>
          <cx:pt idx="7875">0.2661</cx:pt>
          <cx:pt idx="7876">0.62450000000000006</cx:pt>
          <cx:pt idx="7877">0.35589999999999999</cx:pt>
          <cx:pt idx="7878">0.29149999999999998</cx:pt>
          <cx:pt idx="7879">0.27829999999999999</cx:pt>
          <cx:pt idx="7880">0.32819999999999999</cx:pt>
          <cx:pt idx="7881">0.62750000000000006</cx:pt>
          <cx:pt idx="7882">0.30230000000000001</cx:pt>
          <cx:pt idx="7883">0.44530000000000003</cx:pt>
          <cx:pt idx="7884">0.59570000000000001</cx:pt>
          <cx:pt idx="7885">0.41310000000000002</cx:pt>
          <cx:pt idx="7886">0.2823</cx:pt>
          <cx:pt idx="7887">0.314</cx:pt>
          <cx:pt idx="7888">0.26860000000000001</cx:pt>
          <cx:pt idx="7889">0.28799999999999998</cx:pt>
          <cx:pt idx="7890">0.33100000000000002</cx:pt>
          <cx:pt idx="7891">0.6875</cx:pt>
          <cx:pt idx="7892">0.64160000000000006</cx:pt>
          <cx:pt idx="7893">1.0078</cx:pt>
          <cx:pt idx="7894">0.28509999999999996</cx:pt>
          <cx:pt idx="7895">0.26220000000000004</cx:pt>
          <cx:pt idx="7896">0.28660000000000002</cx:pt>
          <cx:pt idx="7897">0.63719999999999999</cx:pt>
          <cx:pt idx="7898">0.21530000000000002</cx:pt>
          <cx:pt idx="7899">0.26220000000000004</cx:pt>
          <cx:pt idx="7900">0.312</cx:pt>
          <cx:pt idx="7901">0.34079999999999999</cx:pt>
          <cx:pt idx="7902">0.29389999999999999</cx:pt>
          <cx:pt idx="7903">0.2974</cx:pt>
          <cx:pt idx="7904">0.34610000000000002</cx:pt>
          <cx:pt idx="7905">0.22700000000000001</cx:pt>
          <cx:pt idx="7906">0.41170000000000001</cx:pt>
          <cx:pt idx="7907">0.25629999999999997</cx:pt>
          <cx:pt idx="7908">0.4375</cx:pt>
          <cx:pt idx="7909">0.27580000000000005</cx:pt>
          <cx:pt idx="7910">0.34379999999999999</cx:pt>
          <cx:pt idx="7911">0.41750000000000004</cx:pt>
          <cx:pt idx="7912">0.40870000000000001</cx:pt>
          <cx:pt idx="7913">0.63380000000000003</cx:pt>
          <cx:pt idx="7914">0.28470000000000001</cx:pt>
          <cx:pt idx="7915">0.42680000000000001</cx:pt>
          <cx:pt idx="7916">0.28070000000000001</cx:pt>
          <cx:pt idx="7917">0.34370000000000001</cx:pt>
          <cx:pt idx="7918">0.57030000000000003</cx:pt>
          <cx:pt idx="7919">0.24359999999999998</cx:pt>
          <cx:pt idx="7920">0.30080000000000001</cx:pt>
          <cx:pt idx="7921">0.71289999999999998</cx:pt>
          <cx:pt idx="7922">0.48250000000000004</cx:pt>
          <cx:pt idx="7923">0.28370000000000001</cx:pt>
          <cx:pt idx="7924">0.32269999999999999</cx:pt>
          <cx:pt idx="7925">0.57280000000000009</cx:pt>
          <cx:pt idx="7926">0.4521</cx:pt>
          <cx:pt idx="7927">0.31540000000000001</cx:pt>
          <cx:pt idx="7928">0.30170000000000002</cx:pt>
          <cx:pt idx="7929">0.22170000000000001</cx:pt>
          <cx:pt idx="7930">0.2417</cx:pt>
          <cx:pt idx="7931">0.25780000000000003</cx:pt>
          <cx:pt idx="7932">0.63330000000000009</cx:pt>
          <cx:pt idx="7933">0.25969999999999999</cx:pt>
          <cx:pt idx="7934">0.41259999999999997</cx:pt>
          <cx:pt idx="7935">0.3609</cx:pt>
          <cx:pt idx="7936">0.24950000000000003</cx:pt>
          <cx:pt idx="7937">0.42530000000000001</cx:pt>
          <cx:pt idx="7938">0.32720000000000005</cx:pt>
          <cx:pt idx="7939">0.25829999999999997</cx:pt>
          <cx:pt idx="7940">0.79049999999999998</cx:pt>
          <cx:pt idx="7941">0.54730000000000001</cx:pt>
          <cx:pt idx="7942">0.4375</cx:pt>
          <cx:pt idx="7943">0.38090000000000002</cx:pt>
          <cx:pt idx="7944">0.27200000000000002</cx:pt>
          <cx:pt idx="7945">0.22750000000000001</cx:pt>
          <cx:pt idx="7946">0.30520000000000003</cx:pt>
          <cx:pt idx="7947">0.41450000000000004</cx:pt>
          <cx:pt idx="7948">0.20550000000000002</cx:pt>
          <cx:pt idx="7949">0.75490000000000002</cx:pt>
          <cx:pt idx="7950">0.27389999999999998</cx:pt>
          <cx:pt idx="7951">0.39740000000000003</cx:pt>
          <cx:pt idx="7952">0.22660000000000002</cx:pt>
          <cx:pt idx="7953">0.3281</cx:pt>
          <cx:pt idx="7954">0.69920000000000004</cx:pt>
          <cx:pt idx="7955">0.27930000000000005</cx:pt>
          <cx:pt idx="7956">0.37010000000000004</cx:pt>
          <cx:pt idx="7957">0.57179999999999997</cx:pt>
          <cx:pt idx="7958">0.64790000000000003</cx:pt>
          <cx:pt idx="7959">0.37450000000000006</cx:pt>
          <cx:pt idx="7960">0.54489999999999994</cx:pt>
          <cx:pt idx="7961">0.58889999999999998</cx:pt>
          <cx:pt idx="7962">0.48430000000000001</cx:pt>
          <cx:pt idx="7963">0.6997000000000001</cx:pt>
          <cx:pt idx="7964">0.41070000000000001</cx:pt>
          <cx:pt idx="7965">0.43309999999999998</cx:pt>
          <cx:pt idx="7966">0.2661</cx:pt>
          <cx:pt idx="7967">0.31440000000000001</cx:pt>
          <cx:pt idx="7968">0.36469999999999997</cx:pt>
          <cx:pt idx="7969">0.57030000000000003</cx:pt>
          <cx:pt idx="7970">0.61380000000000001</cx:pt>
          <cx:pt idx="7971">0.35260000000000002</cx:pt>
          <cx:pt idx="7972">0.52340000000000009</cx:pt>
          <cx:pt idx="7973">0.27879999999999999</cx:pt>
          <cx:pt idx="7974">0.33740000000000003</cx:pt>
          <cx:pt idx="7975">0.27829999999999999</cx:pt>
          <cx:pt idx="7976">0.23250000000000001</cx:pt>
          <cx:pt idx="7977">0.251</cx:pt>
          <cx:pt idx="7978">0.39700000000000002</cx:pt>
          <cx:pt idx="7979">0.77739999999999998</cx:pt>
          <cx:pt idx="7980">0.36040000000000005</cx:pt>
          <cx:pt idx="7981">0.30269999999999997</cx:pt>
          <cx:pt idx="7982">0.30660000000000004</cx:pt>
          <cx:pt idx="7983">0.38080000000000003</cx:pt>
          <cx:pt idx="7984">0.57769999999999999</cx:pt>
          <cx:pt idx="7985">0.31690000000000002</cx:pt>
          <cx:pt idx="7986">0.27840000000000004</cx:pt>
          <cx:pt idx="7987">0.70750000000000002</cx:pt>
          <cx:pt idx="7988">0.2823</cx:pt>
          <cx:pt idx="7989">0.3296</cx:pt>
          <cx:pt idx="7990">0.29930000000000001</cx:pt>
          <cx:pt idx="7991">0.28029999999999999</cx:pt>
          <cx:pt idx="7992">0.73340000000000005</cx:pt>
          <cx:pt idx="7993">0.44040000000000001</cx:pt>
          <cx:pt idx="7994">0.66510000000000002</cx:pt>
          <cx:pt idx="7995">0.31840000000000002</cx:pt>
          <cx:pt idx="7996">0.2109</cx:pt>
          <cx:pt idx="7997">0.2964</cx:pt>
          <cx:pt idx="7998">0.26069999999999999</cx:pt>
          <cx:pt idx="7999">0.58350000000000002</cx:pt>
          <cx:pt idx="8000">0.26520000000000005</cx:pt>
          <cx:pt idx="8001">0.54199999999999993</cx:pt>
          <cx:pt idx="8002">0.55560000000000009</cx:pt>
          <cx:pt idx="8003">0.27930000000000005</cx:pt>
          <cx:pt idx="8004">0.27589999999999998</cx:pt>
          <cx:pt idx="8005">0.29149999999999998</cx:pt>
          <cx:pt idx="8006">0.32179999999999997</cx:pt>
          <cx:pt idx="8007">0.34910000000000002</cx:pt>
          <cx:pt idx="8008">0.2636</cx:pt>
          <cx:pt idx="8009">0.19770000000000001</cx:pt>
          <cx:pt idx="8010">0.30120000000000002</cx:pt>
          <cx:pt idx="8011">0.45120000000000005</cx:pt>
          <cx:pt idx="8012">0.93799999999999994</cx:pt>
          <cx:pt idx="8013">0.3881</cx:pt>
          <cx:pt idx="8014">0.28170000000000001</cx:pt>
          <cx:pt idx="8015">0.47610000000000002</cx:pt>
          <cx:pt idx="8016">0.25880000000000003</cx:pt>
          <cx:pt idx="8017">0.24859999999999999</cx:pt>
          <cx:pt idx="8018">0.315</cx:pt>
          <cx:pt idx="8019">0.28760000000000002</cx:pt>
          <cx:pt idx="8020">0.60200000000000009</cx:pt>
          <cx:pt idx="8021">0.30080000000000001</cx:pt>
          <cx:pt idx="8022">0.3105</cx:pt>
          <cx:pt idx="8023">0.34270000000000006</cx:pt>
          <cx:pt idx="8024">0.43170000000000003</cx:pt>
          <cx:pt idx="8025">0.34029999999999999</cx:pt>
          <cx:pt idx="8026">0.29250000000000004</cx:pt>
          <cx:pt idx="8027">0.41940000000000005</cx:pt>
          <cx:pt idx="8028">0.52829999999999999</cx:pt>
          <cx:pt idx="8029">0.30570000000000003</cx:pt>
          <cx:pt idx="8030">0.33300000000000002</cx:pt>
          <cx:pt idx="8031">0.3155</cx:pt>
          <cx:pt idx="8032">0.75049999999999994</cx:pt>
          <cx:pt idx="8033">0.36330000000000001</cx:pt>
          <cx:pt idx="8034">0.30520000000000003</cx:pt>
          <cx:pt idx="8035">0.28370000000000001</cx:pt>
          <cx:pt idx="8036">0.32179999999999997</cx:pt>
          <cx:pt idx="8037">0.65769999999999995</cx:pt>
          <cx:pt idx="8038">0.21579999999999999</cx:pt>
          <cx:pt idx="8039">0.57810000000000006</cx:pt>
          <cx:pt idx="8040">0.26069999999999999</cx:pt>
          <cx:pt idx="8041">0.41460000000000002</cx:pt>
          <cx:pt idx="8042">0.26269999999999999</cx:pt>
          <cx:pt idx="8043">0.33250000000000002</cx:pt>
          <cx:pt idx="8044">0.37650000000000006</cx:pt>
          <cx:pt idx="8045">0.33400000000000002</cx:pt>
          <cx:pt idx="8046">0.81790000000000007</cx:pt>
          <cx:pt idx="8047">0.26520000000000005</cx:pt>
          <cx:pt idx="8048">0.2651</cx:pt>
          <cx:pt idx="8049">0.6543000000000001</cx:pt>
          <cx:pt idx="8050">0.28120000000000001</cx:pt>
          <cx:pt idx="8051">0.29149999999999998</cx:pt>
          <cx:pt idx="8052">0.28520000000000001</cx:pt>
          <cx:pt idx="8053">0.61719999999999997</cx:pt>
          <cx:pt idx="8054">0.35010000000000002</cx:pt>
          <cx:pt idx="8055">0.26860000000000001</cx:pt>
          <cx:pt idx="8056">0.25490000000000002</cx:pt>
          <cx:pt idx="8057">0.27739999999999998</cx:pt>
          <cx:pt idx="8058">0.59719999999999995</cx:pt>
          <cx:pt idx="8059">0.64939999999999998</cx:pt>
          <cx:pt idx="8060">0.62060000000000004</cx:pt>
          <cx:pt idx="8061">0.39789999999999998</cx:pt>
          <cx:pt idx="8062">0.43650000000000005</cx:pt>
          <cx:pt idx="8063">0.32280000000000003</cx:pt>
          <cx:pt idx="8064">0.28179999999999999</cx:pt>
          <cx:pt idx="8065">0.44090000000000001</cx:pt>
          <cx:pt idx="8066">0.24310000000000001</cx:pt>
          <cx:pt idx="8067">0.34910000000000002</cx:pt>
          <cx:pt idx="8068">0.4556</cx:pt>
          <cx:pt idx="8069">0.252</cx:pt>
          <cx:pt idx="8070">0.41020000000000001</cx:pt>
          <cx:pt idx="8071">0.38290000000000002</cx:pt>
          <cx:pt idx="8072">0.52440000000000009</cx:pt>
          <cx:pt idx="8073">0.32420000000000004</cx:pt>
          <cx:pt idx="8074">0.29299999999999998</cx:pt>
          <cx:pt idx="8075">0.27539999999999998</cx:pt>
          <cx:pt idx="8076">0.25440000000000002</cx:pt>
          <cx:pt idx="8077">0.29389999999999999</cx:pt>
          <cx:pt idx="8078">0.34810000000000002</cx:pt>
          <cx:pt idx="8079">0.5766</cx:pt>
          <cx:pt idx="8080">0.27829999999999999</cx:pt>
          <cx:pt idx="8081">0.36030000000000001</cx:pt>
          <cx:pt idx="8082">0.69630000000000003</cx:pt>
          <cx:pt idx="8083">0.52970000000000006</cx:pt>
          <cx:pt idx="8084">0.36620000000000003</cx:pt>
          <cx:pt idx="8085">0.61090000000000011</cx:pt>
          <cx:pt idx="8086">0.33939999999999998</cx:pt>
          <cx:pt idx="8087">0.6704</cx:pt>
          <cx:pt idx="8088">0.27389999999999998</cx:pt>
          <cx:pt idx="8089">0.4239</cx:pt>
          <cx:pt idx="8090">0.314</cx:pt>
          <cx:pt idx="8091">0.41850000000000004</cx:pt>
          <cx:pt idx="8092">0.27050000000000002</cx:pt>
          <cx:pt idx="8093">0.35639999999999999</cx:pt>
          <cx:pt idx="8094">0.42130000000000001</cx:pt>
          <cx:pt idx="8095">0.438</cx:pt>
          <cx:pt idx="8096">0.31490000000000001</cx:pt>
          <cx:pt idx="8097">0.32080000000000003</cx:pt>
          <cx:pt idx="8098">0.78470000000000006</cx:pt>
          <cx:pt idx="8099">0.27879999999999999</cx:pt>
          <cx:pt idx="8100">0.35110000000000002</cx:pt>
          <cx:pt idx="8101">0.78910000000000002</cx:pt>
          <cx:pt idx="8102">0.62350000000000005</cx:pt>
          <cx:pt idx="8103">0.43159999999999998</cx:pt>
          <cx:pt idx="8104">0.56589999999999996</cx:pt>
          <cx:pt idx="8105">0.71050000000000002</cx:pt>
          <cx:pt idx="8106">0.26810000000000006</cx:pt>
          <cx:pt idx="8107">0.66359999999999997</cx:pt>
          <cx:pt idx="8108">0.30070000000000002</cx:pt>
          <cx:pt idx="8109">0.20849999999999999</cx:pt>
          <cx:pt idx="8110">0.26080000000000003</cx:pt>
          <cx:pt idx="8111">0.61630000000000007</cx:pt>
          <cx:pt idx="8112">0.33300000000000002</cx:pt>
          <cx:pt idx="8113">0.27250000000000002</cx:pt>
          <cx:pt idx="8114">0.22900000000000001</cx:pt>
          <cx:pt idx="8115">0.30570000000000003</cx:pt>
          <cx:pt idx="8116">0.32220000000000004</cx:pt>
          <cx:pt idx="8117">0.65580000000000005</cx:pt>
          <cx:pt idx="8118">0.33840000000000003</cx:pt>
          <cx:pt idx="8119">0.55570000000000008</cx:pt>
          <cx:pt idx="8120">0.47160000000000002</cx:pt>
          <cx:pt idx="8121">0.2666</cx:pt>
          <cx:pt idx="8122">0.32319999999999999</cx:pt>
          <cx:pt idx="8123">0.5655</cx:pt>
          <cx:pt idx="8124">0.7007000000000001</cx:pt>
          <cx:pt idx="8125">0.6835</cx:pt>
          <cx:pt idx="8126">0.64450000000000007</cx:pt>
          <cx:pt idx="8127">0.27150000000000002</cx:pt>
          <cx:pt idx="8128">0.38420000000000004</cx:pt>
          <cx:pt idx="8129">0.64890000000000003</cx:pt>
          <cx:pt idx="8130">0.5625</cx:pt>
          <cx:pt idx="8131">0.21199999999999999</cx:pt>
          <cx:pt idx="8132">0.27389999999999998</cx:pt>
          <cx:pt idx="8133">0.26220000000000004</cx:pt>
          <cx:pt idx="8134">0.21680000000000002</cx:pt>
          <cx:pt idx="8135">0.20699999999999999</cx:pt>
          <cx:pt idx="8136">0.32179999999999997</cx:pt>
          <cx:pt idx="8137">0.28900000000000003</cx:pt>
          <cx:pt idx="8138">0.60699999999999998</cx:pt>
          <cx:pt idx="8139">0.75090000000000001</cx:pt>
          <cx:pt idx="8140">0.50829999999999997</cx:pt>
          <cx:pt idx="8141">0.39940000000000003</cx:pt>
          <cx:pt idx="8142">0.46920000000000001</cx:pt>
          <cx:pt idx="8143">0.63970000000000005</cx:pt>
          <cx:pt idx="8144">0.64460000000000006</cx:pt>
          <cx:pt idx="8145">0.31</cx:pt>
          <cx:pt idx="8146">0.27099999999999996</cx:pt>
          <cx:pt idx="8147">0.27930000000000005</cx:pt>
          <cx:pt idx="8148">0.48880000000000001</cx:pt>
          <cx:pt idx="8149">0.24750000000000003</cx:pt>
          <cx:pt idx="8150">0.23830000000000001</cx:pt>
          <cx:pt idx="8151">0.32420000000000004</cx:pt>
          <cx:pt idx="8152">0.31010000000000004</cx:pt>
          <cx:pt idx="8153">0.36810000000000004</cx:pt>
          <cx:pt idx="8154">0.66260000000000008</cx:pt>
          <cx:pt idx="8155">0.5445000000000001</cx:pt>
          <cx:pt idx="8156">0.63719999999999999</cx:pt>
          <cx:pt idx="8157">0.52200000000000002</cx:pt>
          <cx:pt idx="8158">0.27350000000000002</cx:pt>
          <cx:pt idx="8159">0.26900000000000002</cx:pt>
          <cx:pt idx="8160">0.30320000000000003</cx:pt>
          <cx:pt idx="8161">0.52239999999999998</cx:pt>
          <cx:pt idx="8162">0.49020000000000002</cx:pt>
          <cx:pt idx="8163">0.58979999999999999</cx:pt>
          <cx:pt idx="8164">0.58200000000000007</cx:pt>
          <cx:pt idx="8165">0.50290000000000001</cx:pt>
          <cx:pt idx="8166">0.28900000000000003</cx:pt>
          <cx:pt idx="8167">0.25870000000000004</cx:pt>
          <cx:pt idx="8168">0.34520000000000001</cx:pt>
          <cx:pt idx="8169">0.57520000000000004</cx:pt>
          <cx:pt idx="8170">0.54880000000000007</cx:pt>
          <cx:pt idx="8171">2.1309</cx:pt>
          <cx:pt idx="8172">0.57380000000000009</cx:pt>
          <cx:pt idx="8173">0.21680000000000002</cx:pt>
          <cx:pt idx="8174">0.35010000000000002</cx:pt>
          <cx:pt idx="8175">0.30660000000000004</cx:pt>
          <cx:pt idx="8176">0.53900000000000003</cx:pt>
          <cx:pt idx="8177">0.27640000000000003</cx:pt>
          <cx:pt idx="8178">0.4345</cx:pt>
          <cx:pt idx="8179">0.53610000000000002</cx:pt>
          <cx:pt idx="8180">0.49119999999999997</cx:pt>
          <cx:pt idx="8181">1.0009000000000001</cx:pt>
          <cx:pt idx="8182">0.62350000000000005</cx:pt>
          <cx:pt idx="8183">0.30470000000000003</cx:pt>
          <cx:pt idx="8184">0.5141</cx:pt>
          <cx:pt idx="8185">0.34620000000000001</cx:pt>
          <cx:pt idx="8186">0.28509999999999996</cx:pt>
          <cx:pt idx="8187">0.41699999999999998</cx:pt>
          <cx:pt idx="8188">0.60109999999999997</cx:pt>
          <cx:pt idx="8189">0.67680000000000007</cx:pt>
          <cx:pt idx="8190">0.62160000000000004</cx:pt>
          <cx:pt idx="8191">0.5645</cx:pt>
          <cx:pt idx="8192">0.50340000000000007</cx:pt>
          <cx:pt idx="8193">0.52050000000000007</cx:pt>
          <cx:pt idx="8194">0.41890000000000005</cx:pt>
          <cx:pt idx="8195">0.66160000000000008</cx:pt>
          <cx:pt idx="8196">0.87739999999999996</cx:pt>
          <cx:pt idx="8197">0.62890000000000001</cx:pt>
          <cx:pt idx="8198">0.26469999999999999</cx:pt>
          <cx:pt idx="8199">0.55120000000000002</cx:pt>
          <cx:pt idx="8200">0.62160000000000004</cx:pt>
          <cx:pt idx="8201">0.47070000000000001</cx:pt>
          <cx:pt idx="8202">0.32179999999999997</cx:pt>
          <cx:pt idx="8203">0.27829999999999999</cx:pt>
          <cx:pt idx="8204">0.43560000000000004</cx:pt>
          <cx:pt idx="8205">0.38280000000000003</cx:pt>
          <cx:pt idx="8206">0.61870000000000003</cx:pt>
          <cx:pt idx="8207">0.27340000000000003</cx:pt>
          <cx:pt idx="8208">0.27150000000000002</cx:pt>
          <cx:pt idx="8209">0.54790000000000005</cx:pt>
          <cx:pt idx="8210">0.31490000000000001</cx:pt>
          <cx:pt idx="8211">0.32179999999999997</cx:pt>
          <cx:pt idx="8212">0.63040000000000007</cx:pt>
          <cx:pt idx="8213">0.28810000000000002</cx:pt>
          <cx:pt idx="8214">0.28120000000000001</cx:pt>
          <cx:pt idx="8215">0.29840000000000005</cx:pt>
          <cx:pt idx="8216">0.29340000000000005</cx:pt>
          <cx:pt idx="8217">0.65620000000000001</cx:pt>
          <cx:pt idx="8218">0.29780000000000001</cx:pt>
          <cx:pt idx="8219">0.2626</cx:pt>
          <cx:pt idx="8220">0.65580000000000005</cx:pt>
          <cx:pt idx="8221">0.29540000000000005</cx:pt>
          <cx:pt idx="8222">0.75929999999999997</cx:pt>
          <cx:pt idx="8223">0.31980000000000003</cx:pt>
          <cx:pt idx="8224">0.30470000000000003</cx:pt>
          <cx:pt idx="8225">0.31250000000000006</cx:pt>
          <cx:pt idx="8226">0.43120000000000003</cx:pt>
          <cx:pt idx="8227">0.30720000000000003</cx:pt>
          <cx:pt idx="8228">0.75980000000000003</cx:pt>
          <cx:pt idx="8229">0.64410000000000001</cx:pt>
          <cx:pt idx="8230">0.5727000000000001</cx:pt>
          <cx:pt idx="8231">0.58940000000000003</cx:pt>
          <cx:pt idx="8232">0.53720000000000001</cx:pt>
          <cx:pt idx="8233">0.58500000000000008</cx:pt>
          <cx:pt idx="8234">0.2661</cx:pt>
          <cx:pt idx="8235">0.70020000000000004</cx:pt>
          <cx:pt idx="8236">0.41310000000000002</cx:pt>
          <cx:pt idx="8237">0.53170000000000006</cx:pt>
          <cx:pt idx="8238">0.53129999999999999</cx:pt>
          <cx:pt idx="8239">0.52779999999999994</cx:pt>
          <cx:pt idx="8240">0.69780000000000009</cx:pt>
          <cx:pt idx="8241">0.28070000000000001</cx:pt>
          <cx:pt idx="8242">0.29540000000000005</cx:pt>
          <cx:pt idx="8243">0.47709999999999997</cx:pt>
          <cx:pt idx="8244">0.30220000000000002</cx:pt>
          <cx:pt idx="8245">0.28810000000000002</cx:pt>
          <cx:pt idx="8246">0.47999999999999998</cx:pt>
          <cx:pt idx="8247">0.61860000000000004</cx:pt>
          <cx:pt idx="8248">0.40910000000000002</cx:pt>
          <cx:pt idx="8249">0.50340000000000007</cx:pt>
          <cx:pt idx="8250">0.36580000000000001</cx:pt>
          <cx:pt idx="8251">0.30709999999999998</cx:pt>
          <cx:pt idx="8252">0.27099999999999996</cx:pt>
          <cx:pt idx="8253">0.30419999999999997</cx:pt>
          <cx:pt idx="8254">0.38819999999999999</cx:pt>
          <cx:pt idx="8255">0.5786</cx:pt>
          <cx:pt idx="8256">0.56589999999999996</cx:pt>
          <cx:pt idx="8257">0.52980000000000005</cx:pt>
          <cx:pt idx="8258">0.38470000000000004</cx:pt>
          <cx:pt idx="8259">0.64649999999999996</cx:pt>
          <cx:pt idx="8260">0.62160000000000004</cx:pt>
          <cx:pt idx="8261">0.41060000000000002</cx:pt>
          <cx:pt idx="8262">0.27250000000000002</cx:pt>
          <cx:pt idx="8263">0.69289999999999996</cx:pt>
          <cx:pt idx="8264">0.4859</cx:pt>
          <cx:pt idx="8265">0.34960000000000002</cx:pt>
          <cx:pt idx="8266">0.55369999999999997</cx:pt>
          <cx:pt idx="8267">0.24510000000000001</cx:pt>
          <cx:pt idx="8268">0.28660000000000002</cx:pt>
          <cx:pt idx="8269">0.50390000000000001</cx:pt>
          <cx:pt idx="8270">0.65280000000000005</cx:pt>
          <cx:pt idx="8271">0.28509999999999996</cx:pt>
          <cx:pt idx="8272">0.6402000000000001</cx:pt>
          <cx:pt idx="8273">0.45120000000000005</cx:pt>
          <cx:pt idx="8274">0.58650000000000002</cx:pt>
          <cx:pt idx="8275">0.54830000000000001</cx:pt>
          <cx:pt idx="8276">0.89410000000000012</cx:pt>
          <cx:pt idx="8277">0.6411</cx:pt>
          <cx:pt idx="8278">0.30220000000000002</cx:pt>
          <cx:pt idx="8279">0.30510000000000004</cx:pt>
          <cx:pt idx="8280">0.59279999999999999</cx:pt>
          <cx:pt idx="8281">0.52740000000000009</cx:pt>
          <cx:pt idx="8282">0.32179999999999997</cx:pt>
          <cx:pt idx="8283">0.58009999999999995</cx:pt>
          <cx:pt idx="8284">0.31490000000000001</cx:pt>
          <cx:pt idx="8285">0.57030000000000003</cx:pt>
          <cx:pt idx="8286">0.27829999999999999</cx:pt>
          <cx:pt idx="8287">0.5655</cx:pt>
          <cx:pt idx="8288">0.77200000000000002</cx:pt>
          <cx:pt idx="8289">0.42430000000000001</cx:pt>
          <cx:pt idx="8290">0.31010000000000004</cx:pt>
          <cx:pt idx="8291">0.375</cx:pt>
          <cx:pt idx="8292">0.47170000000000006</cx:pt>
          <cx:pt idx="8293">0.53710000000000002</cx:pt>
          <cx:pt idx="8294">0.28120000000000001</cx:pt>
          <cx:pt idx="8295">0.44490000000000002</cx:pt>
          <cx:pt idx="8296">0.51129999999999998</cx:pt>
          <cx:pt idx="8297">0.75580000000000003</cx:pt>
          <cx:pt idx="8298">0.54549999999999998</cx:pt>
          <cx:pt idx="8299">0.33690000000000003</cx:pt>
          <cx:pt idx="8300">0.49800000000000005</cx:pt>
          <cx:pt idx="8301">0.79540000000000011</cx:pt>
          <cx:pt idx="8302">0.49470000000000003</cx:pt>
          <cx:pt idx="8303">0.27490000000000003</cx:pt>
          <cx:pt idx="8304">0.43459999999999999</cx:pt>
          <cx:pt idx="8305">0.56640000000000001</cx:pt>
          <cx:pt idx="8306">0.42730000000000001</cx:pt>
          <cx:pt idx="8307">0.49900000000000005</cx:pt>
          <cx:pt idx="8308">0.58979999999999999</cx:pt>
          <cx:pt idx="8309">0.46870000000000001</cx:pt>
          <cx:pt idx="8310">0.57520000000000004</cx:pt>
          <cx:pt idx="8311">0.3105</cx:pt>
          <cx:pt idx="8312">0.7056</cx:pt>
          <cx:pt idx="8313">0.30419999999999997</cx:pt>
          <cx:pt idx="8314">0.45260000000000006</cx:pt>
          <cx:pt idx="8315">0.6826000000000001</cx:pt>
          <cx:pt idx="8316">0.52100000000000002</cx:pt>
          <cx:pt idx="8317">0.52880000000000005</cx:pt>
          <cx:pt idx="8318">0.6421</cx:pt>
          <cx:pt idx="8319">0.43070000000000003</cx:pt>
          <cx:pt idx="8320">0.45170000000000005</cx:pt>
          <cx:pt idx="8321">0.55910000000000004</cx:pt>
          <cx:pt idx="8322">0.65570000000000006</cx:pt>
          <cx:pt idx="8323">0.45600000000000002</cx:pt>
          <cx:pt idx="8324">0.5122000000000001</cx:pt>
          <cx:pt idx="8325">0.30570000000000003</cx:pt>
          <cx:pt idx="8326">0.48050000000000004</cx:pt>
          <cx:pt idx="8327">0.49320000000000003</cx:pt>
          <cx:pt idx="8328">0.47020000000000006</cx:pt>
          <cx:pt idx="8329">0.60790000000000011</cx:pt>
          <cx:pt idx="8330">0.30859999999999999</cx:pt>
          <cx:pt idx="8331">0.43120000000000003</cx:pt>
          <cx:pt idx="8332">0.58299999999999996</cx:pt>
          <cx:pt idx="8333">0.50340000000000007</cx:pt>
          <cx:pt idx="8334">0.46339999999999998</cx:pt>
          <cx:pt idx="8335">0.56690000000000007</cx:pt>
          <cx:pt idx="8336">0.47460000000000002</cx:pt>
          <cx:pt idx="8337">0.4819</cx:pt>
          <cx:pt idx="8338">0.50790000000000002</cx:pt>
          <cx:pt idx="8339">0.51900000000000002</cx:pt>
          <cx:pt idx="8340">0.53420000000000001</cx:pt>
          <cx:pt idx="8341">0.38190000000000002</cx:pt>
          <cx:pt idx="8342">0.53810000000000002</cx:pt>
          <cx:pt idx="8343">0.49660000000000004</cx:pt>
          <cx:pt idx="8344">0.45610000000000006</cx:pt>
          <cx:pt idx="8345">0.58009999999999995</cx:pt>
          <cx:pt idx="8346">0.54150000000000009</cx:pt>
          <cx:pt idx="8347">0.53520000000000001</cx:pt>
          <cx:pt idx="8348">0.46290000000000003</cx:pt>
          <cx:pt idx="8349">0.30709999999999998</cx:pt>
          <cx:pt idx="8350">0.4375</cx:pt>
          <cx:pt idx="8351">0.4078</cx:pt>
          <cx:pt idx="8352">0.55020000000000002</cx:pt>
          <cx:pt idx="8353">0.66749999999999998</cx:pt>
          <cx:pt idx="8354">0.46140000000000003</cx:pt>
          <cx:pt idx="8355">0.56840000000000002</cx:pt>
          <cx:pt idx="8356">0.5908000000000001</cx:pt>
          <cx:pt idx="8357">0.56100000000000005</cx:pt>
          <cx:pt idx="8358">0.29100000000000004</cx:pt>
          <cx:pt idx="8359">0.48830000000000007</cx:pt>
          <cx:pt idx="8360">0.5171</cx:pt>
          <cx:pt idx="8361">0.41210000000000002</cx:pt>
          <cx:pt idx="8362">0.60940000000000005</cx:pt>
          <cx:pt idx="8363">0.45500000000000002</cx:pt>
          <cx:pt idx="8364">0.52880000000000005</cx:pt>
          <cx:pt idx="8365">0.39410000000000001</cx:pt>
          <cx:pt idx="8366">0.4546</cx:pt>
          <cx:pt idx="8367">0.61180000000000001</cx:pt>
          <cx:pt idx="8368">0.42280000000000001</cx:pt>
          <cx:pt idx="8369">0.84910000000000008</cx:pt>
          <cx:pt idx="8370">0.46779999999999999</cx:pt>
          <cx:pt idx="8371">0.38090000000000002</cx:pt>
          <cx:pt idx="8372">0.47460000000000002</cx:pt>
          <cx:pt idx="8373">0.80169999999999997</cx:pt>
          <cx:pt idx="8374">0.47610000000000002</cx:pt>
          <cx:pt idx="8375">0.34040000000000004</cx:pt>
          <cx:pt idx="8376">0.91549999999999998</cx:pt>
          <cx:pt idx="8377">0.58790000000000009</cx:pt>
          <cx:pt idx="8378">0.61960000000000004</cx:pt>
          <cx:pt idx="8379">0.53760000000000008</cx:pt>
          <cx:pt idx="8380">0.5303000000000001</cx:pt>
          <cx:pt idx="8381">0.53760000000000008</cx:pt>
          <cx:pt idx="8382">0.33890000000000003</cx:pt>
          <cx:pt idx="8383">0.61819999999999997</cx:pt>
          <cx:pt idx="8384">0.44830000000000003</cx:pt>
          <cx:pt idx="8385">0.47660000000000002</cx:pt>
          <cx:pt idx="8386">0.62550000000000006</cx:pt>
          <cx:pt idx="8387">0.40190000000000003</cx:pt>
          <cx:pt idx="8388">0.49559999999999998</cx:pt>
          <cx:pt idx="8389">0.5454</cx:pt>
          <cx:pt idx="8390">0.54249999999999998</cx:pt>
          <cx:pt idx="8391">0.46279999999999999</cx:pt>
          <cx:pt idx="8392">0.39750000000000002</cx:pt>
          <cx:pt idx="8393">0.43790000000000007</cx:pt>
          <cx:pt idx="8394">0.53520000000000001</cx:pt>
          <cx:pt idx="8395">0.5</cx:pt>
          <cx:pt idx="8396">0.4546</cx:pt>
          <cx:pt idx="8397">0.49020000000000002</cx:pt>
          <cx:pt idx="8398">0.45260000000000006</cx:pt>
          <cx:pt idx="8399">0.59860000000000002</cx:pt>
          <cx:pt idx="8400">0.49370000000000008</cx:pt>
          <cx:pt idx="8401">0.4556</cx:pt>
          <cx:pt idx="8402">0.46339999999999998</cx:pt>
          <cx:pt idx="8403">0.55910000000000004</cx:pt>
          <cx:pt idx="8404">0.57330000000000003</cx:pt>
          <cx:pt idx="8405">0.60450000000000004</cx:pt>
          <cx:pt idx="8406">0.71970000000000001</cx:pt>
          <cx:pt idx="8407">0.63629999999999998</cx:pt>
          <cx:pt idx="8408">0.50150000000000006</cx:pt>
          <cx:pt idx="8409">0.50100000000000011</cx:pt>
          <cx:pt idx="8410">0.44380000000000003</cx:pt>
          <cx:pt idx="8411">0.58250000000000002</cx:pt>
          <cx:pt idx="8412">0.46090000000000003</cx:pt>
          <cx:pt idx="8413">0.51519999999999999</cx:pt>
          <cx:pt idx="8414">0.44190000000000002</cx:pt>
          <cx:pt idx="8415">0.51949999999999996</cx:pt>
          <cx:pt idx="8416">0.439</cx:pt>
          <cx:pt idx="8417">0.48299999999999998</cx:pt>
          <cx:pt idx="8418">0.52390000000000003</cx:pt>
          <cx:pt idx="8419">0.61380000000000001</cx:pt>
          <cx:pt idx="8420">0.59030000000000005</cx:pt>
          <cx:pt idx="8421">0.47410000000000002</cx:pt>
          <cx:pt idx="8422">0.54300000000000004</cx:pt>
          <cx:pt idx="8423">0.65820000000000001</cx:pt>
          <cx:pt idx="8424">0.62009999999999998</cx:pt>
          <cx:pt idx="8425">0.53270000000000006</cx:pt>
          <cx:pt idx="8426">0.51369999999999993</cx:pt>
          <cx:pt idx="8427">0.55570000000000008</cx:pt>
          <cx:pt idx="8428">0.5616000000000001</cx:pt>
          <cx:pt idx="8429">0.53520000000000001</cx:pt>
          <cx:pt idx="8430">0.54150000000000009</cx:pt>
          <cx:pt idx="8431">0.60060000000000002</cx:pt>
          <cx:pt idx="8432">0.53900000000000003</cx:pt>
          <cx:pt idx="8433">0.0067999999999999996</cx:pt>
          <cx:pt idx="8434">0.44630000000000003</cx:pt>
          <cx:pt idx="8435">0.42530000000000001</cx:pt>
          <cx:pt idx="8436">0.94340000000000013</cx:pt>
          <cx:pt idx="8437">0.46140000000000003</cx:pt>
          <cx:pt idx="8438">0.44680000000000003</cx:pt>
          <cx:pt idx="8439">0.46290000000000003</cx:pt>
          <cx:pt idx="8440">0.50930000000000009</cx:pt>
          <cx:pt idx="8441">0.42970000000000003</cx:pt>
          <cx:pt idx="8442">0.5171</cx:pt>
          <cx:pt idx="8443">0.48880000000000001</cx:pt>
          <cx:pt idx="8444">0.5151</cx:pt>
          <cx:pt idx="8445">0.45610000000000006</cx:pt>
          <cx:pt idx="8446">0.38869999999999999</cx:pt>
          <cx:pt idx="8447">0.47270000000000001</cx:pt>
          <cx:pt idx="8448">0.5445000000000001</cx:pt>
          <cx:pt idx="8449">0.38190000000000002</cx:pt>
          <cx:pt idx="8450">0.56200000000000006</cx:pt>
          <cx:pt idx="8451">0.49660000000000004</cx:pt>
          <cx:pt idx="8452">0.5586000000000001</cx:pt>
          <cx:pt idx="8453">0.50829999999999997</cx:pt>
          <cx:pt idx="8454">0.50640000000000007</cx:pt>
          <cx:pt idx="8455">0.52539999999999998</cx:pt>
          <cx:pt idx="8456">0.48780000000000001</cx:pt>
          <cx:pt idx="8457">0.375</cx:pt>
          <cx:pt idx="8458">0.47260000000000002</cx:pt>
          <cx:pt idx="8459">1.0611000000000002</cx:pt>
          <cx:pt idx="8460">0.47849999999999998</cx:pt>
          <cx:pt idx="8461">0.41310000000000002</cx:pt>
          <cx:pt idx="8462">0.58889999999999998</cx:pt>
          <cx:pt idx="8463">0.39060000000000006</cx:pt>
          <cx:pt idx="8464">0.2802</cx:pt>
          <cx:pt idx="8465">0.42280000000000001</cx:pt>
          <cx:pt idx="8466">0.47410000000000002</cx:pt>
          <cx:pt idx="8467">0.44240000000000002</cx:pt>
          <cx:pt idx="8468">0.43120000000000003</cx:pt>
          <cx:pt idx="8469">0.46530000000000005</cx:pt>
          <cx:pt idx="8470">0.44390000000000002</cx:pt>
          <cx:pt idx="8471">0.47460000000000002</cx:pt>
          <cx:pt idx="8472">0.96289999999999998</cx:pt>
          <cx:pt idx="8473">0.44880000000000003</cx:pt>
          <cx:pt idx="8474">0.25340000000000001</cx:pt>
          <cx:pt idx="8475">0.33890000000000003</cx:pt>
          <cx:pt idx="8476">0.47170000000000006</cx:pt>
          <cx:pt idx="8477">0.5161</cx:pt>
          <cx:pt idx="8478">0.51959999999999995</cx:pt>
          <cx:pt idx="8479">0.5</cx:pt>
          <cx:pt idx="8480">0.44340000000000002</cx:pt>
          <cx:pt idx="8481">0.45550000000000002</cx:pt>
          <cx:pt idx="8482">0.42430000000000001</cx:pt>
          <cx:pt idx="8483">0.48979999999999996</cx:pt>
          <cx:pt idx="8484">0.48730000000000001</cx:pt>
          <cx:pt idx="8485">0.44190000000000002</cx:pt>
          <cx:pt idx="8486">0.50529999999999997</cx:pt>
          <cx:pt idx="8487">0.46150000000000002</cx:pt>
          <cx:pt idx="8488">0.35600000000000004</cx:pt>
          <cx:pt idx="8489">0.49419999999999997</cx:pt>
          <cx:pt idx="8490">0.44240000000000002</cx:pt>
          <cx:pt idx="8491">0.43560000000000004</cx:pt>
          <cx:pt idx="8492">0.49910000000000004</cx:pt>
          <cx:pt idx="8493">0.43060000000000004</cx:pt>
          <cx:pt idx="8494">0.53659999999999997</cx:pt>
          <cx:pt idx="8495">0.40380000000000005</cx:pt>
          <cx:pt idx="8496">0.55959999999999999</cx:pt>
          <cx:pt idx="8497">0.3891</cx:pt>
          <cx:pt idx="8498">0.39650000000000002</cx:pt>
          <cx:pt idx="8499">0.46339999999999998</cx:pt>
          <cx:pt idx="8500">0.47120000000000001</cx:pt>
          <cx:pt idx="8501">0.34770000000000006</cx:pt>
          <cx:pt idx="8502">0.2417</cx:pt>
          <cx:pt idx="8503">0.43609999999999999</cx:pt>
          <cx:pt idx="8504">0.55030000000000012</cx:pt>
          <cx:pt idx="8505">0.51419999999999999</cx:pt>
          <cx:pt idx="8506">0.40970000000000006</cx:pt>
          <cx:pt idx="8507">0.42230000000000001</cx:pt>
          <cx:pt idx="8508">0.50539999999999996</cx:pt>
          <cx:pt idx="8509">0.49559999999999998</cx:pt>
          <cx:pt idx="8510">0.42780000000000001</cx:pt>
          <cx:pt idx="8511">0.4395</cx:pt>
          <cx:pt idx="8512">0.40289999999999998</cx:pt>
          <cx:pt idx="8513">0.54199999999999993</cx:pt>
          <cx:pt idx="8514">0.46279999999999999</cx:pt>
          <cx:pt idx="8515">0.42090000000000005</cx:pt>
          <cx:pt idx="8516">0.49709999999999999</cx:pt>
          <cx:pt idx="8517">0.49610000000000004</cx:pt>
          <cx:pt idx="8518">0.43410000000000004</cx:pt>
          <cx:pt idx="8519">0.4219</cx:pt>
          <cx:pt idx="8520">0.47950000000000004</cx:pt>
          <cx:pt idx="8521">0.50590000000000002</cx:pt>
          <cx:pt idx="8522">0.39350000000000002</cx:pt>
          <cx:pt idx="8523">0.49220000000000003</cx:pt>
          <cx:pt idx="8524">0.31250000000000006</cx:pt>
          <cx:pt idx="8525">0.44530000000000003</cx:pt>
          <cx:pt idx="8526">0.38229999999999997</cx:pt>
          <cx:pt idx="8527">0.66700000000000004</cx:pt>
          <cx:pt idx="8528">0.47709999999999997</cx:pt>
          <cx:pt idx="8529">0.45410000000000006</cx:pt>
          <cx:pt idx="8530">0.3261</cx:pt>
          <cx:pt idx="8531">0.44340000000000002</cx:pt>
          <cx:pt idx="8532">0.40240000000000004</cx:pt>
          <cx:pt idx="8533">0.44190000000000002</cx:pt>
          <cx:pt idx="8534">0.46090000000000003</cx:pt>
          <cx:pt idx="8535">0.40340000000000004</cx:pt>
          <cx:pt idx="8536">0.31010000000000004</cx:pt>
          <cx:pt idx="8537">0.46050000000000002</cx:pt>
          <cx:pt idx="8538">0.59129999999999994</cx:pt>
          <cx:pt idx="8539">0.40680000000000005</cx:pt>
          <cx:pt idx="8540">0.39940000000000003</cx:pt>
          <cx:pt idx="8541">0.45850000000000002</cx:pt>
          <cx:pt idx="8542">0.4052</cx:pt>
          <cx:pt idx="8543">0.41950000000000004</cx:pt>
          <cx:pt idx="8544">0.36430000000000001</cx:pt>
          <cx:pt idx="8545">0.43500000000000005</cx:pt>
          <cx:pt idx="8546">0.41120000000000001</cx:pt>
          <cx:pt idx="8547">0.34130000000000005</cx:pt>
          <cx:pt idx="8548">0.39500000000000002</cx:pt>
          <cx:pt idx="8549">0.44140000000000001</cx:pt>
          <cx:pt idx="8550">0.45219999999999999</cx:pt>
          <cx:pt idx="8551">0.29780000000000001</cx:pt>
          <cx:pt idx="8552">0.39400000000000002</cx:pt>
          <cx:pt idx="8553">0.45270000000000005</cx:pt>
          <cx:pt idx="8554">0.42380000000000007</cx:pt>
          <cx:pt idx="8555">0.28660000000000002</cx:pt>
          <cx:pt idx="8556">0.40139999999999998</cx:pt>
          <cx:pt idx="8557">0.40770000000000001</cx:pt>
          <cx:pt idx="8558">0.38920000000000005</cx:pt>
          <cx:pt idx="8559">0.48240000000000005</cx:pt>
          <cx:pt idx="8560">0.37790000000000001</cx:pt>
          <cx:pt idx="8561">0.40380000000000005</cx:pt>
          <cx:pt idx="8562">0.44390000000000002</cx:pt>
          <cx:pt idx="8563">0.33600000000000002</cx:pt>
          <cx:pt idx="8564">0.36280000000000001</cx:pt>
          <cx:pt idx="8565">0.4551</cx:pt>
          <cx:pt idx="8566">0.39800000000000002</cx:pt>
          <cx:pt idx="8567">0.41699999999999998</cx:pt>
          <cx:pt idx="8568">0.62060000000000004</cx:pt>
          <cx:pt idx="8569">0.35800000000000004</cx:pt>
          <cx:pt idx="8570">0.44880000000000003</cx:pt>
          <cx:pt idx="8571">0.48680000000000007</cx:pt>
          <cx:pt idx="8572">0.44290000000000002</cx:pt>
          <cx:pt idx="8573">0.34420000000000006</cx:pt>
          <cx:pt idx="8574">0.36230000000000001</cx:pt>
          <cx:pt idx="8575">0.35890000000000005</cx:pt>
          <cx:pt idx="8576">0.43170000000000003</cx:pt>
          <cx:pt idx="8577">0.34229999999999999</cx:pt>
          <cx:pt idx="8578">0.33400000000000002</cx:pt>
          <cx:pt idx="8579">0.36570000000000003</cx:pt>
          <cx:pt idx="8580">0.38330000000000003</cx:pt>
          <cx:pt idx="8581">0.40380000000000005</cx:pt>
          <cx:pt idx="8582">0.0083000000000000001</cx:pt>
          <cx:pt idx="8583">0.27630000000000005</cx:pt>
          <cx:pt idx="8584">0.34320000000000001</cx:pt>
          <cx:pt idx="8585">0.35540000000000005</cx:pt>
          <cx:pt idx="8586">0.41890000000000005</cx:pt>
          <cx:pt idx="8587">0.50150000000000006</cx:pt>
          <cx:pt idx="8588">0.37840000000000001</cx:pt>
          <cx:pt idx="8589">0.35260000000000002</cx:pt>
          <cx:pt idx="8590">0.28130000000000005</cx:pt>
          <cx:pt idx="8591">0.26220000000000004</cx:pt>
          <cx:pt idx="8592">0.30080000000000001</cx:pt>
          <cx:pt idx="8593">0.35100000000000003</cx:pt>
          <cx:pt idx="8594">0.32469999999999999</cx:pt>
          <cx:pt idx="8595">0.41020000000000001</cx:pt>
          <cx:pt idx="8596">0.3735</cx:pt>
          <cx:pt idx="8597">0.3735</cx:pt>
          <cx:pt idx="8598">0.39700000000000002</cx:pt>
          <cx:pt idx="8599">0.4536</cx:pt>
          <cx:pt idx="8600">0.37160000000000004</cx:pt>
          <cx:pt idx="8601">0.43260000000000004</cx:pt>
          <cx:pt idx="8602">0.30709999999999998</cx:pt>
          <cx:pt idx="8603">0.40820000000000001</cx:pt>
          <cx:pt idx="8604">0.0083000000000000001</cx:pt>
          <cx:pt idx="8605">0.45700000000000002</cx:pt>
          <cx:pt idx="8606">0.36280000000000001</cx:pt>
          <cx:pt idx="8607">0.33640000000000003</cx:pt>
          <cx:pt idx="8608">0.30909999999999999</cx:pt>
          <cx:pt idx="8609">0.41750000000000004</cx:pt>
          <cx:pt idx="8610">0.0083000000000000001</cx:pt>
          <cx:pt idx="8611">0.40579999999999999</cx:pt>
          <cx:pt idx="8612">0.314</cx:pt>
          <cx:pt idx="8613">0.25050000000000006</cx:pt>
          <cx:pt idx="8614">0.39410000000000001</cx:pt>
          <cx:pt idx="8615">0.38720000000000004</cx:pt>
          <cx:pt idx="8616">0.41950000000000004</cx:pt>
          <cx:pt idx="8617">0.33350000000000002</cx:pt>
          <cx:pt idx="8618">0.27239999999999998</cx:pt>
          <cx:pt idx="8619">0.32420000000000004</cx:pt>
          <cx:pt idx="8620">0.30759999999999998</cx:pt>
          <cx:pt idx="8621">0.28949999999999998</cx:pt>
          <cx:pt idx="8622">0.46440000000000003</cx:pt>
          <cx:pt idx="8623">0.35450000000000004</cx:pt>
          <cx:pt idx="8624">0.35400000000000004</cx:pt>
          <cx:pt idx="8625">0.41160000000000002</cx:pt>
          <cx:pt idx="8626">0.38190000000000002</cx:pt>
          <cx:pt idx="8627">0.34810000000000002</cx:pt>
          <cx:pt idx="8628">0.32570000000000005</cx:pt>
          <cx:pt idx="8629">0.3755</cx:pt>
          <cx:pt idx="8630">0.23530000000000001</cx:pt>
          <cx:pt idx="8631">0.35400000000000004</cx:pt>
          <cx:pt idx="8632">0.27589999999999998</cx:pt>
          <cx:pt idx="8633">0.4234</cx:pt>
          <cx:pt idx="8634">0.53220000000000001</cx:pt>
          <cx:pt idx="8635">0.39510000000000001</cx:pt>
          <cx:pt idx="8636">0.29050000000000004</cx:pt>
          <cx:pt idx="8637">0.2417</cx:pt>
          <cx:pt idx="8638">0.33840000000000003</cx:pt>
          <cx:pt idx="8639">0.29930000000000001</cx:pt>
          <cx:pt idx="8640">0.29349999999999998</cx:pt>
          <cx:pt idx="8641">0.30759999999999998</cx:pt>
          <cx:pt idx="8642">0.3115</cx:pt>
          <cx:pt idx="8643">0.41500000000000004</cx:pt>
          <cx:pt idx="8644">0.37790000000000001</cx:pt>
          <cx:pt idx="8645">0.33300000000000002</cx:pt>
          <cx:pt idx="8646">0.3584</cx:pt>
          <cx:pt idx="8647">0.29299999999999998</cx:pt>
          <cx:pt idx="8648">0.32660000000000006</cx:pt>
          <cx:pt idx="8649">0.38770000000000004</cx:pt>
          <cx:pt idx="8650">0.28859999999999997</cx:pt>
          <cx:pt idx="8651">0.29690000000000005</cx:pt>
          <cx:pt idx="8652">0.0087000000000000011</cx:pt>
          <cx:pt idx="8653">0.30419999999999997</cx:pt>
          <cx:pt idx="8654">0.312</cx:pt>
          <cx:pt idx="8655">0.40180000000000005</cx:pt>
          <cx:pt idx="8656">0.3916</cx:pt>
          <cx:pt idx="8657">0.22020000000000001</cx:pt>
          <cx:pt idx="8658">0.30470000000000003</cx:pt>
          <cx:pt idx="8659">0.34910000000000002</cx:pt>
          <cx:pt idx="8660">0.34429999999999999</cx:pt>
          <cx:pt idx="8661">0.21729999999999999</cx:pt>
          <cx:pt idx="8662">0.0083000000000000001</cx:pt>
          <cx:pt idx="8663">0.30960000000000004</cx:pt>
          <cx:pt idx="8664">0.25440000000000002</cx:pt>
          <cx:pt idx="8665">0.23139999999999999</cx:pt>
          <cx:pt idx="8666">0.35450000000000004</cx:pt>
          <cx:pt idx="8667">0.2407</cx:pt>
          <cx:pt idx="8668">0.32619999999999999</cx:pt>
          <cx:pt idx="8669">0.36230000000000001</cx:pt>
          <cx:pt idx="8670">0.44680000000000003</cx:pt>
          <cx:pt idx="8671">0.35980000000000001</cx:pt>
          <cx:pt idx="8672">0.28509999999999996</cx:pt>
          <cx:pt idx="8673">0.40820000000000001</cx:pt>
          <cx:pt idx="8674">0.32269999999999999</cx:pt>
          <cx:pt idx="8675">0.29149999999999998</cx:pt>
          <cx:pt idx="8676">0.2422</cx:pt>
          <cx:pt idx="8677">0.32660000000000006</cx:pt>
          <cx:pt idx="8678">0.33490000000000003</cx:pt>
          <cx:pt idx="8679">0.33939999999999998</cx:pt>
          <cx:pt idx="8680">0.28370000000000001</cx:pt>
          <cx:pt idx="8681">0.25440000000000002</cx:pt>
          <cx:pt idx="8682">0.22900000000000001</cx:pt>
          <cx:pt idx="8683">0.36180000000000007</cx:pt>
          <cx:pt idx="8684">0.28570000000000001</cx:pt>
          <cx:pt idx="8685">0.25829999999999997</cx:pt>
          <cx:pt idx="8686">0.34910000000000002</cx:pt>
          <cx:pt idx="8687">0.24079999999999999</cx:pt>
          <cx:pt idx="8688">0.24559999999999998</cx:pt>
          <cx:pt idx="8689">0.26370000000000005</cx:pt>
          <cx:pt idx="8690">0.35199999999999998</cx:pt>
          <cx:pt idx="8691">0.28420000000000001</cx:pt>
          <cx:pt idx="8692">0.30909999999999999</cx:pt>
          <cx:pt idx="8693">0.29680000000000001</cx:pt>
          <cx:pt idx="8694">0.30030000000000001</cx:pt>
          <cx:pt idx="8695">0.30950000000000005</cx:pt>
          <cx:pt idx="8696">0.19140000000000001</cx:pt>
          <cx:pt idx="8697">0.30810000000000004</cx:pt>
          <cx:pt idx="8698">0.29149999999999998</cx:pt>
          <cx:pt idx="8699">0.28120000000000001</cx:pt>
          <cx:pt idx="8700">0.33640000000000003</cx:pt>
          <cx:pt idx="8701">0.27930000000000005</cx:pt>
          <cx:pt idx="8702">0.28910000000000002</cx:pt>
          <cx:pt idx="8703">0.29830000000000001</cx:pt>
          <cx:pt idx="8704">0.36330000000000001</cx:pt>
          <cx:pt idx="8705">0.27099999999999996</cx:pt>
          <cx:pt idx="8706">0.7974</cx:pt>
          <cx:pt idx="8707">0.29149999999999998</cx:pt>
          <cx:pt idx="8708">0.27930000000000005</cx:pt>
          <cx:pt idx="8709">0.24950000000000003</cx:pt>
          <cx:pt idx="8710">0.29540000000000005</cx:pt>
          <cx:pt idx="8711">0.36810000000000004</cx:pt>
          <cx:pt idx="8712">0.0097000000000000003</cx:pt>
          <cx:pt idx="8713">0.23680000000000001</cx:pt>
          <cx:pt idx="8714">0.30230000000000001</cx:pt>
          <cx:pt idx="8715">0.46680000000000005</cx:pt>
          <cx:pt idx="8716">0.2661</cx:pt>
          <cx:pt idx="8717">0.34079999999999999</cx:pt>
          <cx:pt idx="8718">0.2676</cx:pt>
          <cx:pt idx="8719">0.3296</cx:pt>
          <cx:pt idx="8720">0.29100000000000004</cx:pt>
          <cx:pt idx="8721">0.34029999999999999</cx:pt>
          <cx:pt idx="8722">0.0097000000000000003</cx:pt>
          <cx:pt idx="8723">0.19780000000000003</cx:pt>
          <cx:pt idx="8724">0.29100000000000004</cx:pt>
          <cx:pt idx="8725">0.27690000000000003</cx:pt>
          <cx:pt idx="8726">0.375</cx:pt>
          <cx:pt idx="8727">0.28420000000000001</cx:pt>
          <cx:pt idx="8728">0.21440000000000001</cx:pt>
          <cx:pt idx="8729">0.2056</cx:pt>
          <cx:pt idx="8730">0.30180000000000001</cx:pt>
          <cx:pt idx="8731">0.25140000000000001</cx:pt>
          <cx:pt idx="8732">0.35499999999999998</cx:pt>
          <cx:pt idx="8733">0.21680000000000002</cx:pt>
          <cx:pt idx="8734">0.25590000000000002</cx:pt>
          <cx:pt idx="8735">0.2036</cx:pt>
          <cx:pt idx="8736">0.23000000000000001</cx:pt>
          <cx:pt idx="8737">0.23190000000000002</cx:pt>
          <cx:pt idx="8738">0.1734</cx:pt>
          <cx:pt idx="8739">0.1797</cx:pt>
          <cx:pt idx="8740">0.2417</cx:pt>
          <cx:pt idx="8741">0.23050000000000001</cx:pt>
          <cx:pt idx="8742">0.24510000000000001</cx:pt>
          <cx:pt idx="8743">0.23150000000000001</cx:pt>
          <cx:pt idx="8744">0.22310000000000002</cx:pt>
          <cx:pt idx="8745">0.37010000000000004</cx:pt>
          <cx:pt idx="8746">0.30230000000000001</cx:pt>
          <cx:pt idx="8747">0.010200000000000001</cx:pt>
          <cx:pt idx="8748">0.27539999999999998</cx:pt>
          <cx:pt idx="8749">0.28320000000000001</cx:pt>
          <cx:pt idx="8750">0.21099999999999999</cx:pt>
          <cx:pt idx="8751">0.25640000000000002</cx:pt>
          <cx:pt idx="8752">0.010200000000000001</cx:pt>
          <cx:pt idx="8753">0.0112</cx:pt>
          <cx:pt idx="8754">0.25829999999999997</cx:pt>
          <cx:pt idx="8755">0.2802</cx:pt>
          <cx:pt idx="8756">0.20599999999999999</cx:pt>
          <cx:pt idx="8757">0.23139999999999999</cx:pt>
          <cx:pt idx="8758">0.24660000000000001</cx:pt>
          <cx:pt idx="8759">0.010700000000000001</cx:pt>
          <cx:pt idx="8760">0.28470000000000001</cx:pt>
          <cx:pt idx="8761">0.010200000000000001</cx:pt>
          <cx:pt idx="8762">0.2525</cx:pt>
          <cx:pt idx="8763">0.010700000000000001</cx:pt>
          <cx:pt idx="8764">0.010700000000000001</cx:pt>
          <cx:pt idx="8765">0.26269999999999999</cx:pt>
          <cx:pt idx="8766">0.28470000000000001</cx:pt>
          <cx:pt idx="8767">0.25680000000000003</cx:pt>
          <cx:pt idx="8768">0.0112</cx:pt>
          <cx:pt idx="8769">0.010700000000000001</cx:pt>
          <cx:pt idx="8770">0.2359</cx:pt>
          <cx:pt idx="8771">0.17240000000000003</cx:pt>
          <cx:pt idx="8772">0.31790000000000002</cx:pt>
          <cx:pt idx="8773">0.26469999999999999</cx:pt>
          <cx:pt idx="8774">0.16600000000000001</cx:pt>
          <cx:pt idx="8775">0.22509999999999999</cx:pt>
          <cx:pt idx="8776">0.20020000000000002</cx:pt>
          <cx:pt idx="8777">0.18360000000000001</cx:pt>
          <cx:pt idx="8778">0.0117</cx:pt>
          <cx:pt idx="8779">0.15580000000000002</cx:pt>
          <cx:pt idx="8780">0.23580000000000001</cx:pt>
          <cx:pt idx="8781">0.2407</cx:pt>
          <cx:pt idx="8782">0.1704</cx:pt>
          <cx:pt idx="8783">0.010800000000000001</cx:pt>
          <cx:pt idx="8784">0.0117</cx:pt>
          <cx:pt idx="8785">0.19189999999999999</cx:pt>
          <cx:pt idx="8786">0.0117</cx:pt>
          <cx:pt idx="8787">0.0117</cx:pt>
          <cx:pt idx="8788">0.20319999999999999</cx:pt>
          <cx:pt idx="8789">0.18610000000000002</cx:pt>
          <cx:pt idx="8790">0.012200000000000001</cx:pt>
          <cx:pt idx="8791">0.0117</cx:pt>
          <cx:pt idx="8792">0.17779999999999999</cx:pt>
          <cx:pt idx="8793">0.012200000000000001</cx:pt>
          <cx:pt idx="8794">0.15090000000000001</cx:pt>
          <cx:pt idx="8795">0.0117</cx:pt>
          <cx:pt idx="8796">0.012200000000000001</cx:pt>
          <cx:pt idx="8797">0.012200000000000001</cx:pt>
          <cx:pt idx="8798">0.16210000000000002</cx:pt>
          <cx:pt idx="8799">0.0126</cx:pt>
          <cx:pt idx="8800">0.0126</cx:pt>
          <cx:pt idx="8801">0.012200000000000001</cx:pt>
          <cx:pt idx="8802">0.0126</cx:pt>
          <cx:pt idx="8803">0.12989999999999999</cx:pt>
          <cx:pt idx="8804">0.0126</cx:pt>
          <cx:pt idx="8805">0.013100000000000001</cx:pt>
          <cx:pt idx="8806">0.013599999999999999</cx:pt>
          <cx:pt idx="8807">0.013599999999999999</cx:pt>
          <cx:pt idx="8808">0.014100000000000001</cx:pt>
          <cx:pt idx="8809">0.014100000000000001</cx:pt>
          <cx:pt idx="8810">0.0137</cx:pt>
          <cx:pt idx="8811">0.0146</cx:pt>
        </cx:lvl>
      </cx:numDim>
    </cx:data>
    <cx:data id="2">
      <cx:numDim type="val">
        <cx:f>'T1 Dist'!$F$2:$F$10205</cx:f>
        <cx:lvl ptCount="10204" formatCode="0.00E+00">
          <cx:pt idx="0">0.00050000000000000001</cx:pt>
          <cx:pt idx="1">0.00050000000000000001</cx:pt>
          <cx:pt idx="2">0.00050000000000000001</cx:pt>
          <cx:pt idx="3">0.00050000000000000001</cx:pt>
          <cx:pt idx="4">0.00050000000000000001</cx:pt>
          <cx:pt idx="5">0.00050000000000000001</cx:pt>
          <cx:pt idx="6">0.00040000000000000002</cx:pt>
          <cx:pt idx="7">0.00050000000000000001</cx:pt>
          <cx:pt idx="8">0.00050000000000000001</cx:pt>
          <cx:pt idx="9">0.00050000000000000001</cx:pt>
          <cx:pt idx="10">0.00050000000000000001</cx:pt>
          <cx:pt idx="11">0.00050000000000000001</cx:pt>
          <cx:pt idx="12">0.00050000000000000001</cx:pt>
          <cx:pt idx="13">0.00050000000000000001</cx:pt>
          <cx:pt idx="14">0.001</cx:pt>
          <cx:pt idx="15">0.00050000000000000001</cx:pt>
          <cx:pt idx="16">0.00050000000000000001</cx:pt>
          <cx:pt idx="17">0.00050000000000000001</cx:pt>
          <cx:pt idx="18">0.00050000000000000001</cx:pt>
          <cx:pt idx="19">0.0015</cx:pt>
          <cx:pt idx="20">0.00050000000000000001</cx:pt>
          <cx:pt idx="21">0.00050000000000000001</cx:pt>
          <cx:pt idx="22">0.00050000000000000001</cx:pt>
          <cx:pt idx="23">0.001</cx:pt>
          <cx:pt idx="24">0.00090000000000000008</cx:pt>
          <cx:pt idx="25">0.00050000000000000001</cx:pt>
          <cx:pt idx="26">0.00050000000000000001</cx:pt>
          <cx:pt idx="27">0.001</cx:pt>
          <cx:pt idx="28">0.00050000000000000001</cx:pt>
          <cx:pt idx="29">0.0015</cx:pt>
          <cx:pt idx="30">0.0015</cx:pt>
          <cx:pt idx="31">0.0015</cx:pt>
          <cx:pt idx="32">0.0015</cx:pt>
          <cx:pt idx="33">0.001</cx:pt>
          <cx:pt idx="34">0.00050000000000000001</cx:pt>
          <cx:pt idx="35">0.00050000000000000001</cx:pt>
          <cx:pt idx="36">0.00050000000000000001</cx:pt>
          <cx:pt idx="37">0.00050000000000000001</cx:pt>
          <cx:pt idx="38">0.001</cx:pt>
          <cx:pt idx="39">0.00050000000000000001</cx:pt>
          <cx:pt idx="40">0.001</cx:pt>
          <cx:pt idx="41">0.001</cx:pt>
          <cx:pt idx="42">0.00090000000000000008</cx:pt>
          <cx:pt idx="43">0.00050000000000000001</cx:pt>
          <cx:pt idx="44">0.00090000000000000008</cx:pt>
          <cx:pt idx="45">0.001</cx:pt>
          <cx:pt idx="46">0.001</cx:pt>
          <cx:pt idx="47">0.00050000000000000001</cx:pt>
          <cx:pt idx="48">0.00050000000000000001</cx:pt>
          <cx:pt idx="49">0.001</cx:pt>
          <cx:pt idx="50">0.001</cx:pt>
          <cx:pt idx="51">0.001</cx:pt>
          <cx:pt idx="52">0.001</cx:pt>
          <cx:pt idx="53">0.001</cx:pt>
          <cx:pt idx="54">0.00040000000000000002</cx:pt>
          <cx:pt idx="55">0.00050000000000000001</cx:pt>
          <cx:pt idx="56">0.00090000000000000008</cx:pt>
          <cx:pt idx="57">0.002</cx:pt>
          <cx:pt idx="58">0.00050000000000000001</cx:pt>
          <cx:pt idx="59">0.001</cx:pt>
          <cx:pt idx="60">0.0015</cx:pt>
          <cx:pt idx="61">0.00050000000000000001</cx:pt>
          <cx:pt idx="62">0.00050000000000000001</cx:pt>
          <cx:pt idx="63">0.0030000000000000001</cx:pt>
          <cx:pt idx="64">0.0014</cx:pt>
          <cx:pt idx="65">0.00050000000000000001</cx:pt>
          <cx:pt idx="66">0.00050000000000000001</cx:pt>
          <cx:pt idx="67">0.00050000000000000001</cx:pt>
          <cx:pt idx="68">0.0015</cx:pt>
          <cx:pt idx="69">0.001</cx:pt>
          <cx:pt idx="70">0.001</cx:pt>
          <cx:pt idx="71">0.0030000000000000001</cx:pt>
          <cx:pt idx="72">0.00050000000000000001</cx:pt>
          <cx:pt idx="73">0.0015</cx:pt>
          <cx:pt idx="74">0.001</cx:pt>
          <cx:pt idx="75">0.001</cx:pt>
          <cx:pt idx="76">0.00090000000000000008</cx:pt>
          <cx:pt idx="77">0.0014</cx:pt>
          <cx:pt idx="78">0.001</cx:pt>
          <cx:pt idx="79">0.00050000000000000001</cx:pt>
          <cx:pt idx="80">0.0014</cx:pt>
          <cx:pt idx="81">0.0014</cx:pt>
          <cx:pt idx="82">0.0019000000000000002</cx:pt>
          <cx:pt idx="83">0.0015</cx:pt>
          <cx:pt idx="84">0.002</cx:pt>
          <cx:pt idx="85">0.0015</cx:pt>
          <cx:pt idx="86">0.0015</cx:pt>
          <cx:pt idx="87">0.0015</cx:pt>
          <cx:pt idx="88">0.001</cx:pt>
          <cx:pt idx="89">0.002</cx:pt>
          <cx:pt idx="90">0.0029000000000000002</cx:pt>
          <cx:pt idx="91">0.00050000000000000001</cx:pt>
          <cx:pt idx="92">0.001</cx:pt>
          <cx:pt idx="93">0.0014</cx:pt>
          <cx:pt idx="94">0.00040000000000000002</cx:pt>
          <cx:pt idx="95">0.0014</cx:pt>
          <cx:pt idx="96">0.0015</cx:pt>
          <cx:pt idx="97">0.00050000000000000001</cx:pt>
          <cx:pt idx="98">0.0015</cx:pt>
          <cx:pt idx="99">0.0015</cx:pt>
          <cx:pt idx="100">0.0015</cx:pt>
          <cx:pt idx="101">0.0019000000000000002</cx:pt>
          <cx:pt idx="102">0.001</cx:pt>
          <cx:pt idx="103">0.0015</cx:pt>
          <cx:pt idx="104">0.002</cx:pt>
          <cx:pt idx="105">0.0015</cx:pt>
          <cx:pt idx="106">0.0015</cx:pt>
          <cx:pt idx="107">0.002</cx:pt>
          <cx:pt idx="108">0.002</cx:pt>
          <cx:pt idx="109">0.002</cx:pt>
          <cx:pt idx="110">0.0024000000000000002</cx:pt>
          <cx:pt idx="111">0.0025000000000000001</cx:pt>
          <cx:pt idx="112">0.0015</cx:pt>
          <cx:pt idx="113">0.0033999999999999998</cx:pt>
          <cx:pt idx="114">0.0039000000000000003</cx:pt>
          <cx:pt idx="115">0.0025000000000000001</cx:pt>
          <cx:pt idx="116">0.001</cx:pt>
          <cx:pt idx="117">0.002</cx:pt>
          <cx:pt idx="118">0.0035000000000000001</cx:pt>
          <cx:pt idx="119">0.0015</cx:pt>
          <cx:pt idx="120">0.0033999999999999998</cx:pt>
          <cx:pt idx="121">0.00050000000000000001</cx:pt>
          <cx:pt idx="122">0.0019000000000000002</cx:pt>
          <cx:pt idx="123">0.0014</cx:pt>
          <cx:pt idx="124">0.0025000000000000001</cx:pt>
          <cx:pt idx="125">0.002</cx:pt>
          <cx:pt idx="126">0.002</cx:pt>
          <cx:pt idx="127">0.0015</cx:pt>
          <cx:pt idx="128">0.0033999999999999998</cx:pt>
          <cx:pt idx="129">0.0019000000000000002</cx:pt>
          <cx:pt idx="130">0.0029000000000000002</cx:pt>
          <cx:pt idx="131">0.0030000000000000001</cx:pt>
          <cx:pt idx="132">0.002</cx:pt>
          <cx:pt idx="133">0.0030000000000000001</cx:pt>
          <cx:pt idx="134">0.0025000000000000001</cx:pt>
          <cx:pt idx="135">0.0015</cx:pt>
          <cx:pt idx="136">0.0015</cx:pt>
          <cx:pt idx="137">0.002</cx:pt>
          <cx:pt idx="138">0.0029000000000000002</cx:pt>
          <cx:pt idx="139">0.00050000000000000001</cx:pt>
          <cx:pt idx="140">0.0029000000000000002</cx:pt>
          <cx:pt idx="141">0.001</cx:pt>
          <cx:pt idx="142">0.002</cx:pt>
          <cx:pt idx="143">0.0024000000000000002</cx:pt>
          <cx:pt idx="144">0.0019000000000000002</cx:pt>
          <cx:pt idx="145">0.002</cx:pt>
          <cx:pt idx="146">0.0024000000000000002</cx:pt>
          <cx:pt idx="147">0.0014</cx:pt>
          <cx:pt idx="148">0.0025000000000000001</cx:pt>
          <cx:pt idx="149">0.002</cx:pt>
          <cx:pt idx="150">0.002</cx:pt>
          <cx:pt idx="151">0.0015</cx:pt>
          <cx:pt idx="152">0.0029000000000000002</cx:pt>
          <cx:pt idx="153">0.0033999999999999998</cx:pt>
          <cx:pt idx="154">0.0019000000000000002</cx:pt>
          <cx:pt idx="155">0.001</cx:pt>
          <cx:pt idx="156">0.0025000000000000001</cx:pt>
          <cx:pt idx="157">0.0030000000000000001</cx:pt>
          <cx:pt idx="158">0.0048999999999999998</cx:pt>
          <cx:pt idx="159">0.0040000000000000001</cx:pt>
          <cx:pt idx="160">0.0024000000000000002</cx:pt>
          <cx:pt idx="161">0.0015</cx:pt>
          <cx:pt idx="162">0.0048999999999999998</cx:pt>
          <cx:pt idx="163">0.002</cx:pt>
          <cx:pt idx="164">0.0024000000000000002</cx:pt>
          <cx:pt idx="165">0.0044000000000000003</cx:pt>
          <cx:pt idx="166">0.0030000000000000001</cx:pt>
          <cx:pt idx="167">0.0019000000000000002</cx:pt>
          <cx:pt idx="168">0.0035000000000000001</cx:pt>
          <cx:pt idx="169">0.0039000000000000003</cx:pt>
          <cx:pt idx="170">0.0035000000000000001</cx:pt>
          <cx:pt idx="171">0.0039000000000000003</cx:pt>
          <cx:pt idx="172">0.0033999999999999998</cx:pt>
          <cx:pt idx="173">0.0019000000000000002</cx:pt>
          <cx:pt idx="174">0.0029000000000000002</cx:pt>
          <cx:pt idx="175">0.0033999999999999998</cx:pt>
          <cx:pt idx="176">0.0029000000000000002</cx:pt>
          <cx:pt idx="177">0.0029000000000000002</cx:pt>
          <cx:pt idx="178">0.0035000000000000001</cx:pt>
          <cx:pt idx="179">0.0029000000000000002</cx:pt>
          <cx:pt idx="180">0.0019000000000000002</cx:pt>
          <cx:pt idx="181">0.0015</cx:pt>
          <cx:pt idx="182">0.0024000000000000002</cx:pt>
          <cx:pt idx="183">0.0033999999999999998</cx:pt>
          <cx:pt idx="184">0.002</cx:pt>
          <cx:pt idx="185">0.0088000000000000005</cx:pt>
          <cx:pt idx="186">0.0024000000000000002</cx:pt>
          <cx:pt idx="187">0.0053000000000000009</cx:pt>
          <cx:pt idx="188">0.0048999999999999998</cx:pt>
          <cx:pt idx="189">0.0029000000000000002</cx:pt>
          <cx:pt idx="190">0.0039000000000000003</cx:pt>
          <cx:pt idx="191">0.002</cx:pt>
          <cx:pt idx="192">0.0054000000000000003</cx:pt>
          <cx:pt idx="193">0.0048999999999999998</cx:pt>
          <cx:pt idx="194">0.0039000000000000003</cx:pt>
          <cx:pt idx="195">0.0044000000000000003</cx:pt>
          <cx:pt idx="196">0.0048000000000000004</cx:pt>
          <cx:pt idx="197">0.0025000000000000001</cx:pt>
          <cx:pt idx="198">0.0044000000000000003</cx:pt>
          <cx:pt idx="199">0.0033999999999999998</cx:pt>
          <cx:pt idx="200">0.0029000000000000002</cx:pt>
          <cx:pt idx="201">0.0048999999999999998</cx:pt>
          <cx:pt idx="202">0.0039000000000000003</cx:pt>
          <cx:pt idx="203">0.0033999999999999998</cx:pt>
          <cx:pt idx="204">0.0029000000000000002</cx:pt>
          <cx:pt idx="205">0.0067999999999999996</cx:pt>
          <cx:pt idx="206">0.0024000000000000002</cx:pt>
          <cx:pt idx="207">0.0039000000000000003</cx:pt>
          <cx:pt idx="208">0.0030000000000000001</cx:pt>
          <cx:pt idx="209">0.0024000000000000002</cx:pt>
          <cx:pt idx="210">0.002</cx:pt>
          <cx:pt idx="211">0.0058000000000000005</cx:pt>
          <cx:pt idx="212">0.0039000000000000003</cx:pt>
          <cx:pt idx="213">0.0025000000000000001</cx:pt>
          <cx:pt idx="214">0.0039000000000000003</cx:pt>
          <cx:pt idx="215">0.0048999999999999998</cx:pt>
          <cx:pt idx="216">0.0024000000000000002</cx:pt>
          <cx:pt idx="217">0.0040000000000000001</cx:pt>
          <cx:pt idx="218">0.0030000000000000001</cx:pt>
          <cx:pt idx="219">0.0083000000000000001</cx:pt>
          <cx:pt idx="220">0.0025000000000000001</cx:pt>
          <cx:pt idx="221">0.0039000000000000003</cx:pt>
          <cx:pt idx="222">0.0064000000000000003</cx:pt>
          <cx:pt idx="223">0.0083000000000000001</cx:pt>
          <cx:pt idx="224">0.0054000000000000003</cx:pt>
          <cx:pt idx="225">0.0030000000000000001</cx:pt>
          <cx:pt idx="226">0.0025000000000000001</cx:pt>
          <cx:pt idx="227">0.0048000000000000004</cx:pt>
          <cx:pt idx="228">0.0025000000000000001</cx:pt>
          <cx:pt idx="229">0.0033999999999999998</cx:pt>
          <cx:pt idx="230">0.0039000000000000003</cx:pt>
          <cx:pt idx="231">0.0029000000000000002</cx:pt>
          <cx:pt idx="232">0.0039000000000000003</cx:pt>
          <cx:pt idx="233">0.0024000000000000002</cx:pt>
          <cx:pt idx="234">0.0048999999999999998</cx:pt>
          <cx:pt idx="235">0.0033999999999999998</cx:pt>
          <cx:pt idx="236">0.0025000000000000001</cx:pt>
          <cx:pt idx="237">0.0040000000000000001</cx:pt>
          <cx:pt idx="238">0.012699999999999999</cx:pt>
          <cx:pt idx="239">0.0029000000000000002</cx:pt>
          <cx:pt idx="240">0.0054000000000000003</cx:pt>
          <cx:pt idx="241">0.0063</cx:pt>
          <cx:pt idx="242">0.009300000000000001</cx:pt>
          <cx:pt idx="243">0.0039000000000000003</cx:pt>
          <cx:pt idx="244">0.0035000000000000001</cx:pt>
          <cx:pt idx="245">0.0054000000000000003</cx:pt>
          <cx:pt idx="246">0.0033999999999999998</cx:pt>
          <cx:pt idx="247">0.0044000000000000003</cx:pt>
          <cx:pt idx="248">0.0033999999999999998</cx:pt>
          <cx:pt idx="249">0.0044000000000000003</cx:pt>
          <cx:pt idx="250">0.0078000000000000005</cx:pt>
          <cx:pt idx="251">0.0040000000000000001</cx:pt>
          <cx:pt idx="252">0.0039000000000000003</cx:pt>
          <cx:pt idx="253">0.0048999999999999998</cx:pt>
          <cx:pt idx="254">0.0048999999999999998</cx:pt>
          <cx:pt idx="255">0.0030000000000000001</cx:pt>
          <cx:pt idx="256">0.0044000000000000003</cx:pt>
          <cx:pt idx="257">0.0040000000000000001</cx:pt>
          <cx:pt idx="258">0.0048999999999999998</cx:pt>
          <cx:pt idx="259">0.0048999999999999998</cx:pt>
          <cx:pt idx="260">0.009300000000000001</cx:pt>
          <cx:pt idx="261">0.0035000000000000001</cx:pt>
          <cx:pt idx="262">0.0044000000000000003</cx:pt>
          <cx:pt idx="263">0.0053000000000000009</cx:pt>
          <cx:pt idx="264">0.0083000000000000001</cx:pt>
          <cx:pt idx="265">0.0053000000000000009</cx:pt>
          <cx:pt idx="266">0.0063</cx:pt>
          <cx:pt idx="267">0.0033999999999999998</cx:pt>
          <cx:pt idx="268">0.0044000000000000003</cx:pt>
          <cx:pt idx="269">0.010800000000000001</cx:pt>
          <cx:pt idx="270">0.0048999999999999998</cx:pt>
          <cx:pt idx="271">0.0058999999999999999</cx:pt>
          <cx:pt idx="272">0.0033999999999999998</cx:pt>
          <cx:pt idx="273">0.0039000000000000003</cx:pt>
          <cx:pt idx="274">0.0039000000000000003</cx:pt>
          <cx:pt idx="275">0.0063</cx:pt>
          <cx:pt idx="276">0.0030000000000000001</cx:pt>
          <cx:pt idx="277">0.0054000000000000003</cx:pt>
          <cx:pt idx="278">0.0064000000000000003</cx:pt>
          <cx:pt idx="279">0.0058999999999999999</cx:pt>
          <cx:pt idx="280">0.0067999999999999996</cx:pt>
          <cx:pt idx="281">0.0048999999999999998</cx:pt>
          <cx:pt idx="282">0.0029000000000000002</cx:pt>
          <cx:pt idx="283">0.0064000000000000003</cx:pt>
          <cx:pt idx="284">0.0039000000000000003</cx:pt>
          <cx:pt idx="285">0.0029000000000000002</cx:pt>
          <cx:pt idx="286">0.0033999999999999998</cx:pt>
          <cx:pt idx="287">0.0058000000000000005</cx:pt>
          <cx:pt idx="288">0.0058000000000000005</cx:pt>
          <cx:pt idx="289">0.0068999999999999999</cx:pt>
          <cx:pt idx="290">0.0123</cx:pt>
          <cx:pt idx="291">0.0074000000000000003</cx:pt>
          <cx:pt idx="292">0.0029000000000000002</cx:pt>
          <cx:pt idx="293">0.0039000000000000003</cx:pt>
          <cx:pt idx="294">0.0161</cx:pt>
          <cx:pt idx="295">0.0039000000000000003</cx:pt>
          <cx:pt idx="296">0.0035000000000000001</cx:pt>
          <cx:pt idx="297">0.013599999999999999</cx:pt>
          <cx:pt idx="298">0.0058999999999999999</cx:pt>
          <cx:pt idx="299">0.0033999999999999998</cx:pt>
          <cx:pt idx="300">0.0044000000000000003</cx:pt>
          <cx:pt idx="301">0.0033999999999999998</cx:pt>
          <cx:pt idx="302">0.0048999999999999998</cx:pt>
          <cx:pt idx="303">0.0044000000000000003</cx:pt>
          <cx:pt idx="304">0.0112</cx:pt>
          <cx:pt idx="305">0.0048999999999999998</cx:pt>
          <cx:pt idx="306">0.0048999999999999998</cx:pt>
          <cx:pt idx="307">0.0068999999999999999</cx:pt>
          <cx:pt idx="308">0.0088000000000000005</cx:pt>
          <cx:pt idx="309">0.0073000000000000001</cx:pt>
          <cx:pt idx="310">0.0044000000000000003</cx:pt>
          <cx:pt idx="311">0.0058000000000000005</cx:pt>
          <cx:pt idx="312">0.0039000000000000003</cx:pt>
          <cx:pt idx="313">0.0039000000000000003</cx:pt>
          <cx:pt idx="314">0.0073000000000000001</cx:pt>
          <cx:pt idx="315">0.0083000000000000001</cx:pt>
          <cx:pt idx="316">0.0068999999999999999</cx:pt>
          <cx:pt idx="317">0.0064000000000000003</cx:pt>
          <cx:pt idx="318">0.009300000000000001</cx:pt>
          <cx:pt idx="319">0.0088000000000000005</cx:pt>
          <cx:pt idx="320">0.009300000000000001</cx:pt>
          <cx:pt idx="321">0.0044000000000000003</cx:pt>
          <cx:pt idx="322">0.0033999999999999998</cx:pt>
          <cx:pt idx="323">0.0058999999999999999</cx:pt>
          <cx:pt idx="324">0.0054000000000000003</cx:pt>
          <cx:pt idx="325">0.0030000000000000001</cx:pt>
          <cx:pt idx="326">0.0029000000000000002</cx:pt>
          <cx:pt idx="327">0.0078000000000000005</cx:pt>
          <cx:pt idx="328">0.0030000000000000001</cx:pt>
          <cx:pt idx="329">0.0073000000000000001</cx:pt>
          <cx:pt idx="330">0.0083000000000000001</cx:pt>
          <cx:pt idx="331">0.017999999999999999</cx:pt>
          <cx:pt idx="332">0.0054000000000000003</cx:pt>
          <cx:pt idx="333">0.0044000000000000003</cx:pt>
          <cx:pt idx="334">0.0058000000000000005</cx:pt>
          <cx:pt idx="335">0.0103</cx:pt>
          <cx:pt idx="336">0.0048999999999999998</cx:pt>
          <cx:pt idx="337">0.025900000000000003</cx:pt>
          <cx:pt idx="338">0.0058000000000000005</cx:pt>
          <cx:pt idx="339">0.0078000000000000005</cx:pt>
          <cx:pt idx="340">0.0083000000000000001</cx:pt>
          <cx:pt idx="341">0.0058999999999999999</cx:pt>
          <cx:pt idx="342">0.0083000000000000001</cx:pt>
          <cx:pt idx="343">0.0054000000000000003</cx:pt>
          <cx:pt idx="344">0.0067999999999999996</cx:pt>
          <cx:pt idx="345">0.0064000000000000003</cx:pt>
          <cx:pt idx="346">0.0063</cx:pt>
          <cx:pt idx="347">0.0067999999999999996</cx:pt>
          <cx:pt idx="348">0.0044000000000000003</cx:pt>
          <cx:pt idx="349">0.018500000000000003</cx:pt>
          <cx:pt idx="350">0.0088000000000000005</cx:pt>
          <cx:pt idx="351">0.0097999999999999997</cx:pt>
          <cx:pt idx="352">0.017100000000000001</cx:pt>
          <cx:pt idx="353">0.0073000000000000001</cx:pt>
          <cx:pt idx="354">0.0073000000000000001</cx:pt>
          <cx:pt idx="355">0.0048999999999999998</cx:pt>
          <cx:pt idx="356">0.0074000000000000003</cx:pt>
          <cx:pt idx="357">0.0073000000000000001</cx:pt>
          <cx:pt idx="358">0.0058000000000000005</cx:pt>
          <cx:pt idx="359">0.0039000000000000003</cx:pt>
          <cx:pt idx="360">0.009300000000000001</cx:pt>
          <cx:pt idx="361">0.0112</cx:pt>
          <cx:pt idx="362">0.0161</cx:pt>
          <cx:pt idx="363">0.0067999999999999996</cx:pt>
          <cx:pt idx="364">0.0054000000000000003</cx:pt>
          <cx:pt idx="365">0.0048999999999999998</cx:pt>
          <cx:pt idx="366">0.0083000000000000001</cx:pt>
          <cx:pt idx="367">0.009300000000000001</cx:pt>
          <cx:pt idx="368">0.009300000000000001</cx:pt>
          <cx:pt idx="369">0.0063</cx:pt>
          <cx:pt idx="370">0.0073000000000000001</cx:pt>
          <cx:pt idx="371">0.0067999999999999996</cx:pt>
          <cx:pt idx="372">0.0048999999999999998</cx:pt>
          <cx:pt idx="373">0.0137</cx:pt>
          <cx:pt idx="374">0.0048999999999999998</cx:pt>
          <cx:pt idx="375">0.0048999999999999998</cx:pt>
          <cx:pt idx="376">0.0058000000000000005</cx:pt>
          <cx:pt idx="377">0.0033999999999999998</cx:pt>
          <cx:pt idx="378">0.018600000000000002</cx:pt>
          <cx:pt idx="379">0.0058999999999999999</cx:pt>
          <cx:pt idx="380">0.009300000000000001</cx:pt>
          <cx:pt idx="381">0.014100000000000001</cx:pt>
          <cx:pt idx="382">0.0088000000000000005</cx:pt>
          <cx:pt idx="383">0.0064000000000000003</cx:pt>
          <cx:pt idx="384">0.0074000000000000003</cx:pt>
          <cx:pt idx="385">0.0064000000000000003</cx:pt>
          <cx:pt idx="386">0.0053000000000000009</cx:pt>
          <cx:pt idx="387">0.0058999999999999999</cx:pt>
          <cx:pt idx="388">0.0166</cx:pt>
          <cx:pt idx="389">0.0073000000000000001</cx:pt>
          <cx:pt idx="390">0.010800000000000001</cx:pt>
          <cx:pt idx="391">0.0048000000000000004</cx:pt>
          <cx:pt idx="392">0.0044000000000000003</cx:pt>
          <cx:pt idx="393">0.010700000000000001</cx:pt>
          <cx:pt idx="394">0.0067999999999999996</cx:pt>
          <cx:pt idx="395">0.0053000000000000009</cx:pt>
          <cx:pt idx="396">0.0048000000000000004</cx:pt>
          <cx:pt idx="397">0.0044000000000000003</cx:pt>
          <cx:pt idx="398">0.0078000000000000005</cx:pt>
          <cx:pt idx="399">0.017999999999999999</cx:pt>
          <cx:pt idx="400">0.025300000000000003</cx:pt>
          <cx:pt idx="401">0.0083000000000000001</cx:pt>
          <cx:pt idx="402">0.0054000000000000003</cx:pt>
          <cx:pt idx="403">0.012200000000000001</cx:pt>
          <cx:pt idx="404">0.0073000000000000001</cx:pt>
          <cx:pt idx="405">0.021999999999999999</cx:pt>
          <cx:pt idx="406">0.0078000000000000005</cx:pt>
          <cx:pt idx="407">0.0067999999999999996</cx:pt>
          <cx:pt idx="408">0.0088000000000000005</cx:pt>
          <cx:pt idx="409">0.017100000000000001</cx:pt>
          <cx:pt idx="410">0.0073000000000000001</cx:pt>
          <cx:pt idx="411">0.0137</cx:pt>
          <cx:pt idx="412">0.0073000000000000001</cx:pt>
          <cx:pt idx="413">0.0067999999999999996</cx:pt>
          <cx:pt idx="414">0.0088000000000000005</cx:pt>
          <cx:pt idx="415">0.015100000000000001</cx:pt>
          <cx:pt idx="416">0.010800000000000001</cx:pt>
          <cx:pt idx="417">0.0064000000000000003</cx:pt>
          <cx:pt idx="418">0.009300000000000001</cx:pt>
          <cx:pt idx="419">0.020100000000000003</cx:pt>
          <cx:pt idx="420">0.0068999999999999999</cx:pt>
          <cx:pt idx="421">0.0118</cx:pt>
          <cx:pt idx="422">0.0067999999999999996</cx:pt>
          <cx:pt idx="423">0.021000000000000001</cx:pt>
          <cx:pt idx="424">0.0068999999999999999</cx:pt>
          <cx:pt idx="425">0.0078000000000000005</cx:pt>
          <cx:pt idx="426">0.0058000000000000005</cx:pt>
          <cx:pt idx="427">0.023000000000000003</cx:pt>
          <cx:pt idx="428">0.015600000000000001</cx:pt>
          <cx:pt idx="429">0.010800000000000001</cx:pt>
          <cx:pt idx="430">0.0161</cx:pt>
          <cx:pt idx="431">0.0044000000000000003</cx:pt>
          <cx:pt idx="432">0.0083000000000000001</cx:pt>
          <cx:pt idx="433">0.010800000000000001</cx:pt>
          <cx:pt idx="434">0.024</cx:pt>
          <cx:pt idx="435">0.0067999999999999996</cx:pt>
          <cx:pt idx="436">0.0083000000000000001</cx:pt>
          <cx:pt idx="437">0.0054000000000000003</cx:pt>
          <cx:pt idx="438">0.0229</cx:pt>
          <cx:pt idx="439">0.0112</cx:pt>
          <cx:pt idx="440">0.0053000000000000009</cx:pt>
          <cx:pt idx="441">0.022499999999999999</cx:pt>
          <cx:pt idx="442">0.0078000000000000005</cx:pt>
          <cx:pt idx="443">0.0067999999999999996</cx:pt>
          <cx:pt idx="444">0.021900000000000003</cx:pt>
          <cx:pt idx="445">0.021999999999999999</cx:pt>
          <cx:pt idx="446">0.0058999999999999999</cx:pt>
          <cx:pt idx="447">0.0044000000000000003</cx:pt>
          <cx:pt idx="448">0.0117</cx:pt>
          <cx:pt idx="449">0.0063</cx:pt>
          <cx:pt idx="450">0.0079000000000000008</cx:pt>
          <cx:pt idx="451">0.0078000000000000005</cx:pt>
          <cx:pt idx="452">0.0078000000000000005</cx:pt>
          <cx:pt idx="453">0.0117</cx:pt>
          <cx:pt idx="454">0.027800000000000002</cx:pt>
          <cx:pt idx="455">0.0083000000000000001</cx:pt>
          <cx:pt idx="456">0.018500000000000003</cx:pt>
          <cx:pt idx="457">0.0195</cx:pt>
          <cx:pt idx="458">0.0064000000000000003</cx:pt>
          <cx:pt idx="459">0.012699999999999999</cx:pt>
          <cx:pt idx="460">0.0166</cx:pt>
          <cx:pt idx="461">0.0083000000000000001</cx:pt>
          <cx:pt idx="462">0.0058999999999999999</cx:pt>
          <cx:pt idx="463">0.018500000000000003</cx:pt>
          <cx:pt idx="464">0.0078000000000000005</cx:pt>
          <cx:pt idx="465">0.0083000000000000001</cx:pt>
          <cx:pt idx="466">0.010700000000000001</cx:pt>
          <cx:pt idx="467">0.0166</cx:pt>
          <cx:pt idx="468">0.0195</cx:pt>
          <cx:pt idx="469">0.0117</cx:pt>
          <cx:pt idx="470">0.0088000000000000005</cx:pt>
          <cx:pt idx="471">0.0166</cx:pt>
          <cx:pt idx="472">0.0058999999999999999</cx:pt>
          <cx:pt idx="473">0.0058000000000000005</cx:pt>
          <cx:pt idx="474">0.0048000000000000004</cx:pt>
          <cx:pt idx="475">0.017500000000000002</cx:pt>
          <cx:pt idx="476">0.0044000000000000003</cx:pt>
          <cx:pt idx="477">0.025900000000000003</cx:pt>
          <cx:pt idx="478">0.012699999999999999</cx:pt>
          <cx:pt idx="479">0.0073000000000000001</cx:pt>
          <cx:pt idx="480">0.0166</cx:pt>
          <cx:pt idx="481">0.0103</cx:pt>
          <cx:pt idx="482">0.0097000000000000003</cx:pt>
          <cx:pt idx="483">0.0088000000000000005</cx:pt>
          <cx:pt idx="484">0.0137</cx:pt>
          <cx:pt idx="485">0.009300000000000001</cx:pt>
          <cx:pt idx="486">0.0058000000000000005</cx:pt>
          <cx:pt idx="487">0.0088000000000000005</cx:pt>
          <cx:pt idx="488">0.017100000000000001</cx:pt>
          <cx:pt idx="489">0.0146</cx:pt>
          <cx:pt idx="490">0.0073000000000000001</cx:pt>
          <cx:pt idx="491">0.027400000000000001</cx:pt>
          <cx:pt idx="492">0.010200000000000001</cx:pt>
          <cx:pt idx="493">0.0137</cx:pt>
          <cx:pt idx="494">0.012699999999999999</cx:pt>
          <cx:pt idx="495">0.009300000000000001</cx:pt>
          <cx:pt idx="496">0.023900000000000001</cx:pt>
          <cx:pt idx="497">0.018100000000000002</cx:pt>
          <cx:pt idx="498">0.0063</cx:pt>
          <cx:pt idx="499">0.0073000000000000001</cx:pt>
          <cx:pt idx="500">0.0088000000000000005</cx:pt>
          <cx:pt idx="501">0.0083000000000000001</cx:pt>
          <cx:pt idx="502">0.0083000000000000001</cx:pt>
          <cx:pt idx="503">0.0054000000000000003</cx:pt>
          <cx:pt idx="504">0.018500000000000003</cx:pt>
          <cx:pt idx="505">0.0088000000000000005</cx:pt>
          <cx:pt idx="506">0.02</cx:pt>
          <cx:pt idx="507">0.0195</cx:pt>
          <cx:pt idx="508">0.02</cx:pt>
          <cx:pt idx="509">0.0117</cx:pt>
          <cx:pt idx="510">0.0112</cx:pt>
          <cx:pt idx="511">0.0054000000000000003</cx:pt>
          <cx:pt idx="512">0.020100000000000003</cx:pt>
          <cx:pt idx="513">0.0068999999999999999</cx:pt>
          <cx:pt idx="514">0.027300000000000001</cx:pt>
          <cx:pt idx="515">0.0117</cx:pt>
          <cx:pt idx="516">0.012699999999999999</cx:pt>
          <cx:pt idx="517">0.012699999999999999</cx:pt>
          <cx:pt idx="518">0.010700000000000001</cx:pt>
          <cx:pt idx="519">0.021900000000000003</cx:pt>
          <cx:pt idx="520">0.0068999999999999999</cx:pt>
          <cx:pt idx="521">0.021500000000000002</cx:pt>
          <cx:pt idx="522">0.0068999999999999999</cx:pt>
          <cx:pt idx="523">0.0097999999999999997</cx:pt>
          <cx:pt idx="524">0.012200000000000001</cx:pt>
          <cx:pt idx="525">0.0063</cx:pt>
          <cx:pt idx="526">0.0166</cx:pt>
          <cx:pt idx="527">0.014100000000000001</cx:pt>
          <cx:pt idx="528">0.021500000000000002</cx:pt>
          <cx:pt idx="529">0.0103</cx:pt>
          <cx:pt idx="530">0.014200000000000001</cx:pt>
          <cx:pt idx="531">0.0083000000000000001</cx:pt>
          <cx:pt idx="532">0.023900000000000001</cx:pt>
          <cx:pt idx="533">0.0073000000000000001</cx:pt>
          <cx:pt idx="534">0.0078000000000000005</cx:pt>
          <cx:pt idx="535">0.0229</cx:pt>
          <cx:pt idx="536">0.0068999999999999999</cx:pt>
          <cx:pt idx="537">0.0088000000000000005</cx:pt>
          <cx:pt idx="538">0.027800000000000002</cx:pt>
          <cx:pt idx="539">0.0137</cx:pt>
          <cx:pt idx="540">0.021000000000000001</cx:pt>
          <cx:pt idx="541">0.0161</cx:pt>
          <cx:pt idx="542">0.019599999999999999</cx:pt>
          <cx:pt idx="543">0.0064000000000000003</cx:pt>
          <cx:pt idx="544">0.0068999999999999999</cx:pt>
          <cx:pt idx="545">0.036200000000000003</cx:pt>
          <cx:pt idx="546">0.016199999999999999</cx:pt>
          <cx:pt idx="547">0.038600000000000002</cx:pt>
          <cx:pt idx="548">0.0088000000000000005</cx:pt>
          <cx:pt idx="549">0.035200000000000002</cx:pt>
          <cx:pt idx="550">0.033700000000000001</cx:pt>
          <cx:pt idx="551">0.034200000000000001</cx:pt>
          <cx:pt idx="552">0.0117</cx:pt>
          <cx:pt idx="553">0.0088000000000000005</cx:pt>
          <cx:pt idx="554">0.019599999999999999</cx:pt>
          <cx:pt idx="555">0.010700000000000001</cx:pt>
          <cx:pt idx="556">0.0073000000000000001</cx:pt>
          <cx:pt idx="557">0.019599999999999999</cx:pt>
          <cx:pt idx="558">0.015200000000000002</cx:pt>
          <cx:pt idx="559">0.009300000000000001</cx:pt>
          <cx:pt idx="560">0.020500000000000001</cx:pt>
          <cx:pt idx="561">0.0083000000000000001</cx:pt>
          <cx:pt idx="562">0.0063</cx:pt>
          <cx:pt idx="563">0.010700000000000001</cx:pt>
          <cx:pt idx="564">0.013599999999999999</cx:pt>
          <cx:pt idx="565">0.021999999999999999</cx:pt>
          <cx:pt idx="566">0.021900000000000003</cx:pt>
          <cx:pt idx="567">0.0229</cx:pt>
          <cx:pt idx="568">0.025399999999999999</cx:pt>
          <cx:pt idx="569">0.0083000000000000001</cx:pt>
          <cx:pt idx="570">0.0117</cx:pt>
          <cx:pt idx="571">0.0074000000000000003</cx:pt>
          <cx:pt idx="572">0.0083000000000000001</cx:pt>
          <cx:pt idx="573">0.032800000000000003</cx:pt>
          <cx:pt idx="574">0.0161</cx:pt>
          <cx:pt idx="575">0.0073000000000000001</cx:pt>
          <cx:pt idx="576">0.023900000000000001</cx:pt>
          <cx:pt idx="577">0.0088000000000000005</cx:pt>
          <cx:pt idx="578">0.019000000000000003</cx:pt>
          <cx:pt idx="579">0.0073000000000000001</cx:pt>
          <cx:pt idx="580">0.010200000000000001</cx:pt>
          <cx:pt idx="581">0.009300000000000001</cx:pt>
          <cx:pt idx="582">0.013200000000000002</cx:pt>
          <cx:pt idx="583">0.046400000000000004</cx:pt>
          <cx:pt idx="584">0.0054000000000000003</cx:pt>
          <cx:pt idx="585">0.0117</cx:pt>
          <cx:pt idx="586">0.012699999999999999</cx:pt>
          <cx:pt idx="587">0.013100000000000001</cx:pt>
          <cx:pt idx="588">0.0078000000000000005</cx:pt>
          <cx:pt idx="589">0.0067999999999999996</cx:pt>
          <cx:pt idx="590">0.0048999999999999998</cx:pt>
          <cx:pt idx="591">0.012200000000000001</cx:pt>
          <cx:pt idx="592">0.0195</cx:pt>
          <cx:pt idx="593">0.0195</cx:pt>
          <cx:pt idx="594">0.014200000000000001</cx:pt>
          <cx:pt idx="595">0.017500000000000002</cx:pt>
          <cx:pt idx="596">0.009300000000000001</cx:pt>
          <cx:pt idx="597">0.0224</cx:pt>
          <cx:pt idx="598">0.0073000000000000001</cx:pt>
          <cx:pt idx="599">0.0161</cx:pt>
          <cx:pt idx="600">0.025900000000000003</cx:pt>
          <cx:pt idx="601">0.025399999999999999</cx:pt>
          <cx:pt idx="602">0.0078000000000000005</cx:pt>
          <cx:pt idx="603">0.0224</cx:pt>
          <cx:pt idx="604">0.021000000000000001</cx:pt>
          <cx:pt idx="605">0.010200000000000001</cx:pt>
          <cx:pt idx="606">0.019099999999999999</cx:pt>
          <cx:pt idx="607">0.0137</cx:pt>
          <cx:pt idx="608">0.015700000000000002</cx:pt>
          <cx:pt idx="609">0.0166</cx:pt>
          <cx:pt idx="610">0.011300000000000001</cx:pt>
          <cx:pt idx="611">0.0235</cx:pt>
          <cx:pt idx="612">0.010200000000000001</cx:pt>
          <cx:pt idx="613">0.020500000000000001</cx:pt>
          <cx:pt idx="614">0.0083000000000000001</cx:pt>
          <cx:pt idx="615">0.017600000000000001</cx:pt>
          <cx:pt idx="616">0.019599999999999999</cx:pt>
          <cx:pt idx="617">0.0083000000000000001</cx:pt>
          <cx:pt idx="618">0.0269</cx:pt>
          <cx:pt idx="619">0.0117</cx:pt>
          <cx:pt idx="620">0.015600000000000001</cx:pt>
          <cx:pt idx="621">0.0087000000000000011</cx:pt>
          <cx:pt idx="622">0.0067999999999999996</cx:pt>
          <cx:pt idx="623">0.0073000000000000001</cx:pt>
          <cx:pt idx="624">0.023900000000000001</cx:pt>
          <cx:pt idx="625">0.0112</cx:pt>
          <cx:pt idx="626">0.023900000000000001</cx:pt>
          <cx:pt idx="627">0.0137</cx:pt>
          <cx:pt idx="628">0.0078000000000000005</cx:pt>
          <cx:pt idx="629">0.015100000000000001</cx:pt>
          <cx:pt idx="630">0.030300000000000001</cx:pt>
          <cx:pt idx="631">0.021999999999999999</cx:pt>
          <cx:pt idx="632">0.0123</cx:pt>
          <cx:pt idx="633">0.025900000000000003</cx:pt>
          <cx:pt idx="634">0.024900000000000002</cx:pt>
          <cx:pt idx="635">0.017999999999999999</cx:pt>
          <cx:pt idx="636">0.021500000000000002</cx:pt>
          <cx:pt idx="637">0.0235</cx:pt>
          <cx:pt idx="638">0.0063</cx:pt>
          <cx:pt idx="639">0.0087000000000000011</cx:pt>
          <cx:pt idx="640">0.015600000000000001</cx:pt>
          <cx:pt idx="641">0.0088000000000000005</cx:pt>
          <cx:pt idx="642">0.012200000000000001</cx:pt>
          <cx:pt idx="643">0.018100000000000002</cx:pt>
          <cx:pt idx="644">0.0118</cx:pt>
          <cx:pt idx="645">0.0083000000000000001</cx:pt>
          <cx:pt idx="646">0.021000000000000001</cx:pt>
          <cx:pt idx="647">0.0078000000000000005</cx:pt>
          <cx:pt idx="648">0.021500000000000002</cx:pt>
          <cx:pt idx="649">0.0137</cx:pt>
          <cx:pt idx="650">0.0088000000000000005</cx:pt>
          <cx:pt idx="651">0.0332</cx:pt>
          <cx:pt idx="652">0.010800000000000001</cx:pt>
          <cx:pt idx="653">0.009300000000000001</cx:pt>
          <cx:pt idx="654">0.023000000000000003</cx:pt>
          <cx:pt idx="655">0.0078000000000000005</cx:pt>
          <cx:pt idx="656">0.0074000000000000003</cx:pt>
          <cx:pt idx="657">0.0103</cx:pt>
          <cx:pt idx="658">0.024400000000000002</cx:pt>
          <cx:pt idx="659">0.0083000000000000001</cx:pt>
          <cx:pt idx="660">0.022499999999999999</cx:pt>
          <cx:pt idx="661">0.036600000000000001</cx:pt>
          <cx:pt idx="662">0.019000000000000003</cx:pt>
          <cx:pt idx="663">0.017600000000000001</cx:pt>
          <cx:pt idx="664">0.0079000000000000008</cx:pt>
          <cx:pt idx="665">0.024400000000000002</cx:pt>
          <cx:pt idx="666">0.0083000000000000001</cx:pt>
          <cx:pt idx="667">0.009300000000000001</cx:pt>
          <cx:pt idx="668">0.0117</cx:pt>
          <cx:pt idx="669">0.012699999999999999</cx:pt>
          <cx:pt idx="670">0.0083000000000000001</cx:pt>
          <cx:pt idx="671">0.0097999999999999997</cx:pt>
          <cx:pt idx="672">0.024400000000000002</cx:pt>
          <cx:pt idx="673">0.0269</cx:pt>
          <cx:pt idx="674">0.026400000000000003</cx:pt>
          <cx:pt idx="675">0.010800000000000001</cx:pt>
          <cx:pt idx="676">0.0117</cx:pt>
          <cx:pt idx="677">0.0224</cx:pt>
          <cx:pt idx="678">0.0356</cx:pt>
          <cx:pt idx="679">0.0137</cx:pt>
          <cx:pt idx="680">0.0112</cx:pt>
          <cx:pt idx="681">0.028299999999999999</cx:pt>
          <cx:pt idx="682">0.028299999999999999</cx:pt>
          <cx:pt idx="683">0.0112</cx:pt>
          <cx:pt idx="684">0.0097999999999999997</cx:pt>
          <cx:pt idx="685">0.015600000000000001</cx:pt>
          <cx:pt idx="686">0.017100000000000001</cx:pt>
          <cx:pt idx="687">0.0073000000000000001</cx:pt>
          <cx:pt idx="688">0.024</cx:pt>
          <cx:pt idx="689">0.0073000000000000001</cx:pt>
          <cx:pt idx="690">0.0068999999999999999</cx:pt>
          <cx:pt idx="691">0.015200000000000002</cx:pt>
          <cx:pt idx="692">0.009300000000000001</cx:pt>
          <cx:pt idx="693">0.018600000000000002</cx:pt>
          <cx:pt idx="694">0.0258</cx:pt>
          <cx:pt idx="695">0.028800000000000003</cx:pt>
          <cx:pt idx="696">0.029300000000000003</cx:pt>
          <cx:pt idx="697">0.012699999999999999</cx:pt>
          <cx:pt idx="698">0.011300000000000001</cx:pt>
          <cx:pt idx="699">0.017600000000000001</cx:pt>
          <cx:pt idx="700">0.014200000000000001</cx:pt>
          <cx:pt idx="701">0.023400000000000001</cx:pt>
          <cx:pt idx="702">0.027300000000000001</cx:pt>
          <cx:pt idx="703">0.015200000000000002</cx:pt>
          <cx:pt idx="704">0.015600000000000001</cx:pt>
          <cx:pt idx="705">0.015100000000000001</cx:pt>
          <cx:pt idx="706">0.0078000000000000005</cx:pt>
          <cx:pt idx="707">0.0166</cx:pt>
          <cx:pt idx="708">0.019099999999999999</cx:pt>
          <cx:pt idx="709">0.0224</cx:pt>
          <cx:pt idx="710">0.0088000000000000005</cx:pt>
          <cx:pt idx="711">0.021900000000000003</cx:pt>
          <cx:pt idx="712">0.012200000000000001</cx:pt>
          <cx:pt idx="713">0.014100000000000001</cx:pt>
          <cx:pt idx="714">0.0088000000000000005</cx:pt>
          <cx:pt idx="715">0.018600000000000002</cx:pt>
          <cx:pt idx="716">0.012200000000000001</cx:pt>
          <cx:pt idx="717">0.017600000000000001</cx:pt>
          <cx:pt idx="718">0.0195</cx:pt>
          <cx:pt idx="719">0.035200000000000002</cx:pt>
          <cx:pt idx="720">0.010800000000000001</cx:pt>
          <cx:pt idx="721">0.0091999999999999998</cx:pt>
          <cx:pt idx="722">0.038100000000000002</cx:pt>
          <cx:pt idx="723">0.021500000000000002</cx:pt>
          <cx:pt idx="724">0.0292</cx:pt>
          <cx:pt idx="725">0.018600000000000002</cx:pt>
          <cx:pt idx="726">0.030800000000000001</cx:pt>
          <cx:pt idx="727">0.014200000000000001</cx:pt>
          <cx:pt idx="728">0.0298</cx:pt>
          <cx:pt idx="729">0.0074000000000000003</cx:pt>
          <cx:pt idx="730">0.0074000000000000003</cx:pt>
          <cx:pt idx="731">0.012699999999999999</cx:pt>
          <cx:pt idx="732">0.0083000000000000001</cx:pt>
          <cx:pt idx="733">0.014100000000000001</cx:pt>
          <cx:pt idx="734">0.027300000000000001</cx:pt>
          <cx:pt idx="735">0.009300000000000001</cx:pt>
          <cx:pt idx="736">0.043500000000000004</cx:pt>
          <cx:pt idx="737">0.026400000000000003</cx:pt>
          <cx:pt idx="738">0.0118</cx:pt>
          <cx:pt idx="739">0.045400000000000003</cx:pt>
          <cx:pt idx="740">0.0137</cx:pt>
          <cx:pt idx="741">0.022499999999999999</cx:pt>
          <cx:pt idx="742">0.015600000000000001</cx:pt>
          <cx:pt idx="743">0.0118</cx:pt>
          <cx:pt idx="744">0.0083000000000000001</cx:pt>
          <cx:pt idx="745">0.031699999999999999</cx:pt>
          <cx:pt idx="746">0.011300000000000001</cx:pt>
          <cx:pt idx="747">0.018600000000000002</cx:pt>
          <cx:pt idx="748">0.012200000000000001</cx:pt>
          <cx:pt idx="749">0.017100000000000001</cx:pt>
          <cx:pt idx="750">0.0117</cx:pt>
          <cx:pt idx="751">0.0147</cx:pt>
          <cx:pt idx="752">0.010200000000000001</cx:pt>
          <cx:pt idx="753">0.017999999999999999</cx:pt>
          <cx:pt idx="754">0.012699999999999999</cx:pt>
          <cx:pt idx="755">0.0083000000000000001</cx:pt>
          <cx:pt idx="756">0.0083000000000000001</cx:pt>
          <cx:pt idx="757">0.022499999999999999</cx:pt>
          <cx:pt idx="758">0.037600000000000001</cx:pt>
          <cx:pt idx="759">0.012699999999999999</cx:pt>
          <cx:pt idx="760">0.017600000000000001</cx:pt>
          <cx:pt idx="761">0.050300000000000004</cx:pt>
          <cx:pt idx="762">0.0161</cx:pt>
          <cx:pt idx="763">0.0137</cx:pt>
          <cx:pt idx="764">0.026400000000000003</cx:pt>
          <cx:pt idx="765">0.0123</cx:pt>
          <cx:pt idx="766">0.021000000000000001</cx:pt>
          <cx:pt idx="767">0.009300000000000001</cx:pt>
          <cx:pt idx="768">0.028400000000000002</cx:pt>
          <cx:pt idx="769">0.012699999999999999</cx:pt>
          <cx:pt idx="770">0.024400000000000002</cx:pt>
          <cx:pt idx="771">0.013100000000000001</cx:pt>
          <cx:pt idx="772">0.011300000000000001</cx:pt>
          <cx:pt idx="773">0.0112</cx:pt>
          <cx:pt idx="774">0.0097000000000000003</cx:pt>
          <cx:pt idx="775">0.012699999999999999</cx:pt>
          <cx:pt idx="776">0.018100000000000002</cx:pt>
          <cx:pt idx="777">0.0298</cx:pt>
          <cx:pt idx="778">0.011300000000000001</cx:pt>
          <cx:pt idx="779">0.034700000000000002</cx:pt>
          <cx:pt idx="780">0.0058999999999999999</cx:pt>
          <cx:pt idx="781">0.0146</cx:pt>
          <cx:pt idx="782">0.024900000000000002</cx:pt>
          <cx:pt idx="783">0.0327</cx:pt>
          <cx:pt idx="784">0.0078000000000000005</cx:pt>
          <cx:pt idx="785">0.019000000000000003</cx:pt>
          <cx:pt idx="786">0.039100000000000003</cx:pt>
          <cx:pt idx="787">0.010700000000000001</cx:pt>
          <cx:pt idx="788">0.0083000000000000001</cx:pt>
          <cx:pt idx="789">0.034200000000000001</cx:pt>
          <cx:pt idx="790">0.0298</cx:pt>
          <cx:pt idx="791">0.012200000000000001</cx:pt>
          <cx:pt idx="792">0.028299999999999999</cx:pt>
          <cx:pt idx="793">0.0088000000000000005</cx:pt>
          <cx:pt idx="794">0.037600000000000001</cx:pt>
          <cx:pt idx="795">0.015200000000000002</cx:pt>
          <cx:pt idx="796">0.028299999999999999</cx:pt>
          <cx:pt idx="797">0.021900000000000003</cx:pt>
          <cx:pt idx="798">0.013100000000000001</cx:pt>
          <cx:pt idx="799">0.0103</cx:pt>
          <cx:pt idx="800">0.015600000000000001</cx:pt>
          <cx:pt idx="801">0.017600000000000001</cx:pt>
          <cx:pt idx="802">0.0083000000000000001</cx:pt>
          <cx:pt idx="803">0.048400000000000006</cx:pt>
          <cx:pt idx="804">0.0117</cx:pt>
          <cx:pt idx="805">0.015600000000000001</cx:pt>
          <cx:pt idx="806">0.0332</cx:pt>
          <cx:pt idx="807">0.019000000000000003</cx:pt>
          <cx:pt idx="808">0.0161</cx:pt>
          <cx:pt idx="809">0.018500000000000003</cx:pt>
          <cx:pt idx="810">0.024</cx:pt>
          <cx:pt idx="811">0.0161</cx:pt>
          <cx:pt idx="812">0.012200000000000001</cx:pt>
          <cx:pt idx="813">0.018600000000000002</cx:pt>
          <cx:pt idx="814">0.0298</cx:pt>
          <cx:pt idx="815">0.019099999999999999</cx:pt>
          <cx:pt idx="816">0.017100000000000001</cx:pt>
          <cx:pt idx="817">0.024500000000000001</cx:pt>
          <cx:pt idx="818">0.040600000000000004</cx:pt>
          <cx:pt idx="819">0.0083000000000000001</cx:pt>
          <cx:pt idx="820">0.0161</cx:pt>
          <cx:pt idx="821">0.030300000000000001</cx:pt>
          <cx:pt idx="822">0.013200000000000002</cx:pt>
          <cx:pt idx="823">0.024</cx:pt>
          <cx:pt idx="824">0.0195</cx:pt>
          <cx:pt idx="825">0.0195</cx:pt>
          <cx:pt idx="826">0.0117</cx:pt>
          <cx:pt idx="827">0.060100000000000008</cx:pt>
          <cx:pt idx="828">0.019099999999999999</cx:pt>
          <cx:pt idx="829">0.0229</cx:pt>
          <cx:pt idx="830">0.0137</cx:pt>
          <cx:pt idx="831">0.0166</cx:pt>
          <cx:pt idx="832">0.013599999999999999</cx:pt>
          <cx:pt idx="833">0.0073000000000000001</cx:pt>
          <cx:pt idx="834">0.0083000000000000001</cx:pt>
          <cx:pt idx="835">0.031699999999999999</cx:pt>
          <cx:pt idx="836">0.021999999999999999</cx:pt>
          <cx:pt idx="837">0.0103</cx:pt>
          <cx:pt idx="838">0.0073000000000000001</cx:pt>
          <cx:pt idx="839">0.009300000000000001</cx:pt>
          <cx:pt idx="840">0.015600000000000001</cx:pt>
          <cx:pt idx="841">0.010800000000000001</cx:pt>
          <cx:pt idx="842">0.0097999999999999997</cx:pt>
          <cx:pt idx="843">0.0103</cx:pt>
          <cx:pt idx="844">0.0229</cx:pt>
          <cx:pt idx="845">0.017000000000000001</cx:pt>
          <cx:pt idx="846">0.0137</cx:pt>
          <cx:pt idx="847">0.0166</cx:pt>
          <cx:pt idx="848">0.021900000000000003</cx:pt>
          <cx:pt idx="849">0.019000000000000003</cx:pt>
          <cx:pt idx="850">0.0112</cx:pt>
          <cx:pt idx="851">0.023900000000000001</cx:pt>
          <cx:pt idx="852">0.012699999999999999</cx:pt>
          <cx:pt idx="853">0.021500000000000002</cx:pt>
          <cx:pt idx="854">0.042000000000000003</cx:pt>
          <cx:pt idx="855">0.0332</cx:pt>
          <cx:pt idx="856">0.042900000000000001</cx:pt>
          <cx:pt idx="857">0.021999999999999999</cx:pt>
          <cx:pt idx="858">0.020100000000000003</cx:pt>
          <cx:pt idx="859">0.014200000000000001</cx:pt>
          <cx:pt idx="860">0.034700000000000002</cx:pt>
          <cx:pt idx="861">0.0298</cx:pt>
          <cx:pt idx="862">0.032800000000000003</cx:pt>
          <cx:pt idx="863">0.037100000000000001</cx:pt>
          <cx:pt idx="864">0.0088000000000000005</cx:pt>
          <cx:pt idx="865">0.023400000000000001</cx:pt>
          <cx:pt idx="866">0.0097000000000000003</cx:pt>
          <cx:pt idx="867">0.021500000000000002</cx:pt>
          <cx:pt idx="868">0.012699999999999999</cx:pt>
          <cx:pt idx="869">0.0103</cx:pt>
          <cx:pt idx="870">0.021500000000000002</cx:pt>
          <cx:pt idx="871">0.045499999999999999</cx:pt>
          <cx:pt idx="872">0.0166</cx:pt>
          <cx:pt idx="873">0.0263</cx:pt>
          <cx:pt idx="874">0.027300000000000001</cx:pt>
          <cx:pt idx="875">0.014200000000000001</cx:pt>
          <cx:pt idx="876">0.025300000000000003</cx:pt>
          <cx:pt idx="877">0.031200000000000002</cx:pt>
          <cx:pt idx="878">0.0083000000000000001</cx:pt>
          <cx:pt idx="879">0.030300000000000001</cx:pt>
          <cx:pt idx="880">0.0058000000000000005</cx:pt>
          <cx:pt idx="881">0.0088000000000000005</cx:pt>
          <cx:pt idx="882">0.028800000000000003</cx:pt>
          <cx:pt idx="883">0.0088000000000000005</cx:pt>
          <cx:pt idx="884">0.021500000000000002</cx:pt>
          <cx:pt idx="885">0.0166</cx:pt>
          <cx:pt idx="886">0.0097999999999999997</cx:pt>
          <cx:pt idx="887">0.025900000000000003</cx:pt>
          <cx:pt idx="888">0.0117</cx:pt>
          <cx:pt idx="889">0.030800000000000001</cx:pt>
          <cx:pt idx="890">0.015100000000000001</cx:pt>
          <cx:pt idx="891">0.0078000000000000005</cx:pt>
          <cx:pt idx="892">0.0161</cx:pt>
          <cx:pt idx="893">0.027300000000000001</cx:pt>
          <cx:pt idx="894">0.011300000000000001</cx:pt>
          <cx:pt idx="895">0.028299999999999999</cx:pt>
          <cx:pt idx="896">0.032300000000000002</cx:pt>
          <cx:pt idx="897">0.0063</cx:pt>
          <cx:pt idx="898">0.019599999999999999</cx:pt>
          <cx:pt idx="899">0.0117</cx:pt>
          <cx:pt idx="900">0.027900000000000001</cx:pt>
          <cx:pt idx="901">0.0229</cx:pt>
          <cx:pt idx="902">0.027300000000000001</cx:pt>
          <cx:pt idx="903">0.0117</cx:pt>
          <cx:pt idx="904">0.010200000000000001</cx:pt>
          <cx:pt idx="905">0.032300000000000002</cx:pt>
          <cx:pt idx="906">0.033700000000000001</cx:pt>
          <cx:pt idx="907">0.021500000000000002</cx:pt>
          <cx:pt idx="908">0.028800000000000003</cx:pt>
          <cx:pt idx="909">0.013200000000000002</cx:pt>
          <cx:pt idx="910">0.0117</cx:pt>
          <cx:pt idx="911">0.009300000000000001</cx:pt>
          <cx:pt idx="912">0.0083000000000000001</cx:pt>
          <cx:pt idx="913">0.021500000000000002</cx:pt>
          <cx:pt idx="914">0.015100000000000001</cx:pt>
          <cx:pt idx="915">0.0137</cx:pt>
          <cx:pt idx="916">0.037100000000000001</cx:pt>
          <cx:pt idx="917">0.0097999999999999997</cx:pt>
          <cx:pt idx="918">0.013200000000000002</cx:pt>
          <cx:pt idx="919">0.02</cx:pt>
          <cx:pt idx="920">0.027900000000000001</cx:pt>
          <cx:pt idx="921">0.0117</cx:pt>
          <cx:pt idx="922">0.0137</cx:pt>
          <cx:pt idx="923">0.036699999999999997</cx:pt>
          <cx:pt idx="924">0.0298</cx:pt>
          <cx:pt idx="925">0.0117</cx:pt>
          <cx:pt idx="926">0.027300000000000001</cx:pt>
          <cx:pt idx="927">0.025900000000000003</cx:pt>
          <cx:pt idx="928">0.023400000000000001</cx:pt>
          <cx:pt idx="929">0.015200000000000002</cx:pt>
          <cx:pt idx="930">0.017600000000000001</cx:pt>
          <cx:pt idx="931">0.009300000000000001</cx:pt>
          <cx:pt idx="932">0.0166</cx:pt>
          <cx:pt idx="933">0.015200000000000002</cx:pt>
          <cx:pt idx="934">0.024900000000000002</cx:pt>
          <cx:pt idx="935">0.036600000000000001</cx:pt>
          <cx:pt idx="936">0.023000000000000003</cx:pt>
          <cx:pt idx="937">0.049800000000000004</cx:pt>
          <cx:pt idx="938">0.0112</cx:pt>
          <cx:pt idx="939">0.026400000000000003</cx:pt>
          <cx:pt idx="940">0.013599999999999999</cx:pt>
          <cx:pt idx="941">0.0166</cx:pt>
          <cx:pt idx="942">0.021999999999999999</cx:pt>
          <cx:pt idx="943">0.017100000000000001</cx:pt>
          <cx:pt idx="944">0.009300000000000001</cx:pt>
          <cx:pt idx="945">0.023900000000000001</cx:pt>
          <cx:pt idx="946">0.015600000000000001</cx:pt>
          <cx:pt idx="947">0.02</cx:pt>
          <cx:pt idx="948">0.041500000000000002</cx:pt>
          <cx:pt idx="949">0.015700000000000002</cx:pt>
          <cx:pt idx="950">0.019099999999999999</cx:pt>
          <cx:pt idx="951">0.029300000000000003</cx:pt>
          <cx:pt idx="952">0.025900000000000003</cx:pt>
          <cx:pt idx="953">0.038100000000000002</cx:pt>
          <cx:pt idx="954">0.046400000000000004</cx:pt>
          <cx:pt idx="955">0.052299999999999999</cx:pt>
          <cx:pt idx="956">0.013200000000000002</cx:pt>
          <cx:pt idx="957">0.024400000000000002</cx:pt>
          <cx:pt idx="958">0.031699999999999999</cx:pt>
          <cx:pt idx="959">0.024400000000000002</cx:pt>
          <cx:pt idx="960">0.022499999999999999</cx:pt>
          <cx:pt idx="961">0.0146</cx:pt>
          <cx:pt idx="962">0.0147</cx:pt>
          <cx:pt idx="963">0.020500000000000001</cx:pt>
          <cx:pt idx="964">0.0112</cx:pt>
          <cx:pt idx="965">0.021000000000000001</cx:pt>
          <cx:pt idx="966">0.034200000000000001</cx:pt>
          <cx:pt idx="967">0.015200000000000002</cx:pt>
          <cx:pt idx="968">0.0103</cx:pt>
          <cx:pt idx="969">0.0073000000000000001</cx:pt>
          <cx:pt idx="970">0.017600000000000001</cx:pt>
          <cx:pt idx="971">0.0112</cx:pt>
          <cx:pt idx="972">0.030300000000000001</cx:pt>
          <cx:pt idx="973">0.020500000000000001</cx:pt>
          <cx:pt idx="974">0.015100000000000001</cx:pt>
          <cx:pt idx="975">0.012699999999999999</cx:pt>
          <cx:pt idx="976">0.020500000000000001</cx:pt>
          <cx:pt idx="977">0.028800000000000003</cx:pt>
          <cx:pt idx="978">0.019099999999999999</cx:pt>
          <cx:pt idx="979">0.035200000000000002</cx:pt>
          <cx:pt idx="980">0.024400000000000002</cx:pt>
          <cx:pt idx="981">0.012200000000000001</cx:pt>
          <cx:pt idx="982">0.012200000000000001</cx:pt>
          <cx:pt idx="983">0.021999999999999999</cx:pt>
          <cx:pt idx="984">0.027800000000000002</cx:pt>
          <cx:pt idx="985">0.040500000000000001</cx:pt>
          <cx:pt idx="986">0.015600000000000001</cx:pt>
          <cx:pt idx="987">0.02</cx:pt>
          <cx:pt idx="988">0.031699999999999999</cx:pt>
          <cx:pt idx="989">0.0117</cx:pt>
          <cx:pt idx="990">0.020500000000000001</cx:pt>
          <cx:pt idx="991">0.012200000000000001</cx:pt>
          <cx:pt idx="992">0.036600000000000001</cx:pt>
          <cx:pt idx="993">0.054200000000000005</cx:pt>
          <cx:pt idx="994">0.0103</cx:pt>
          <cx:pt idx="995">0.043999999999999997</cx:pt>
          <cx:pt idx="996">0.010200000000000001</cx:pt>
          <cx:pt idx="997">0.014200000000000001</cx:pt>
          <cx:pt idx="998">0.014200000000000001</cx:pt>
          <cx:pt idx="999">0.024900000000000002</cx:pt>
          <cx:pt idx="1000">0.020500000000000001</cx:pt>
          <cx:pt idx="1001">0.017100000000000001</cx:pt>
          <cx:pt idx="1002">0.012699999999999999</cx:pt>
          <cx:pt idx="1003">0.0332</cx:pt>
          <cx:pt idx="1004">0.0361</cx:pt>
          <cx:pt idx="1005">0.0117</cx:pt>
          <cx:pt idx="1006">0.023900000000000001</cx:pt>
          <cx:pt idx="1007">0.014100000000000001</cx:pt>
          <cx:pt idx="1008">0.0103</cx:pt>
          <cx:pt idx="1009">0.0083000000000000001</cx:pt>
          <cx:pt idx="1010">0.013200000000000002</cx:pt>
          <cx:pt idx="1011">0.026800000000000001</cx:pt>
          <cx:pt idx="1012">0.0146</cx:pt>
          <cx:pt idx="1013">0.040000000000000001</cx:pt>
          <cx:pt idx="1014">0.021000000000000001</cx:pt>
          <cx:pt idx="1015">0.050799999999999998</cx:pt>
          <cx:pt idx="1016">0.035700000000000003</cx:pt>
          <cx:pt idx="1017">0.0079000000000000008</cx:pt>
          <cx:pt idx="1018">0.031699999999999999</cx:pt>
          <cx:pt idx="1019">0.018500000000000003</cx:pt>
          <cx:pt idx="1020">0.017600000000000001</cx:pt>
          <cx:pt idx="1021">0.044500000000000005</cx:pt>
          <cx:pt idx="1022">0.022499999999999999</cx:pt>
          <cx:pt idx="1023">0.017100000000000001</cx:pt>
          <cx:pt idx="1024">0.024400000000000002</cx:pt>
          <cx:pt idx="1025">0.037600000000000001</cx:pt>
          <cx:pt idx="1026">0.018100000000000002</cx:pt>
          <cx:pt idx="1027">0.038600000000000002</cx:pt>
          <cx:pt idx="1028">0.014200000000000001</cx:pt>
          <cx:pt idx="1029">0.029300000000000003</cx:pt>
          <cx:pt idx="1030">0.0361</cx:pt>
          <cx:pt idx="1031">0.025300000000000003</cx:pt>
          <cx:pt idx="1032">0.013599999999999999</cx:pt>
          <cx:pt idx="1033">0.0195</cx:pt>
          <cx:pt idx="1034">0.010800000000000001</cx:pt>
          <cx:pt idx="1035">0.0166</cx:pt>
          <cx:pt idx="1036">0.034599999999999999</cx:pt>
          <cx:pt idx="1037">0.048300000000000003</cx:pt>
          <cx:pt idx="1038">0.027400000000000001</cx:pt>
          <cx:pt idx="1039">0.027400000000000001</cx:pt>
          <cx:pt idx="1040">0.023000000000000003</cx:pt>
          <cx:pt idx="1041">0.042000000000000003</cx:pt>
          <cx:pt idx="1042">0.011300000000000001</cx:pt>
          <cx:pt idx="1043">0.012200000000000001</cx:pt>
          <cx:pt idx="1044">0.021000000000000001</cx:pt>
          <cx:pt idx="1045">0.0118</cx:pt>
          <cx:pt idx="1046">0.036600000000000001</cx:pt>
          <cx:pt idx="1047">0.024500000000000001</cx:pt>
          <cx:pt idx="1048">0.023900000000000001</cx:pt>
          <cx:pt idx="1049">0.051300000000000005</cx:pt>
          <cx:pt idx="1050">0.017999999999999999</cx:pt>
          <cx:pt idx="1051">0.015600000000000001</cx:pt>
          <cx:pt idx="1052">0.043999999999999997</cx:pt>
          <cx:pt idx="1053">0.027900000000000001</cx:pt>
          <cx:pt idx="1054">0.021000000000000001</cx:pt>
          <cx:pt idx="1055">0.0161</cx:pt>
          <cx:pt idx="1056">0.0332</cx:pt>
          <cx:pt idx="1057">0.026400000000000003</cx:pt>
          <cx:pt idx="1058">0.021500000000000002</cx:pt>
          <cx:pt idx="1059">0.027900000000000001</cx:pt>
          <cx:pt idx="1060">0.017000000000000001</cx:pt>
          <cx:pt idx="1061">0.035200000000000002</cx:pt>
          <cx:pt idx="1062">0.0097000000000000003</cx:pt>
          <cx:pt idx="1063">0.043900000000000002</cx:pt>
          <cx:pt idx="1064">0.018100000000000002</cx:pt>
          <cx:pt idx="1065">0.0224</cx:pt>
          <cx:pt idx="1066">0.021999999999999999</cx:pt>
          <cx:pt idx="1067">0.018100000000000002</cx:pt>
          <cx:pt idx="1068">0.031200000000000002</cx:pt>
          <cx:pt idx="1069">0.018100000000000002</cx:pt>
          <cx:pt idx="1070">0.0166</cx:pt>
          <cx:pt idx="1071">0.018100000000000002</cx:pt>
          <cx:pt idx="1072">0.009300000000000001</cx:pt>
          <cx:pt idx="1073">0.0137</cx:pt>
          <cx:pt idx="1074">0.034599999999999999</cx:pt>
          <cx:pt idx="1075">0.015100000000000001</cx:pt>
          <cx:pt idx="1076">0.029300000000000003</cx:pt>
          <cx:pt idx="1077">0.023900000000000001</cx:pt>
          <cx:pt idx="1078">0.015100000000000001</cx:pt>
          <cx:pt idx="1079">0.010700000000000001</cx:pt>
          <cx:pt idx="1080">0.037600000000000001</cx:pt>
          <cx:pt idx="1081">0.023900000000000001</cx:pt>
          <cx:pt idx="1082">0.017100000000000001</cx:pt>
          <cx:pt idx="1083">0.054200000000000005</cx:pt>
          <cx:pt idx="1084">0.027900000000000001</cx:pt>
          <cx:pt idx="1085">0.017999999999999999</cx:pt>
          <cx:pt idx="1086">0.012200000000000001</cx:pt>
          <cx:pt idx="1087">0.045499999999999999</cx:pt>
          <cx:pt idx="1088">0.025399999999999999</cx:pt>
          <cx:pt idx="1089">0.0147</cx:pt>
          <cx:pt idx="1090">0.030300000000000001</cx:pt>
          <cx:pt idx="1091">0.015600000000000001</cx:pt>
          <cx:pt idx="1092">0.02</cx:pt>
          <cx:pt idx="1093">0.028800000000000003</cx:pt>
          <cx:pt idx="1094">0.0327</cx:pt>
          <cx:pt idx="1095">0.015100000000000001</cx:pt>
          <cx:pt idx="1096">0.026800000000000001</cx:pt>
          <cx:pt idx="1097">0.02</cx:pt>
          <cx:pt idx="1098">0.038600000000000002</cx:pt>
          <cx:pt idx="1099">0.0166</cx:pt>
          <cx:pt idx="1100">0.031300000000000001</cx:pt>
          <cx:pt idx="1101">0.023000000000000003</cx:pt>
          <cx:pt idx="1102">0.029300000000000003</cx:pt>
          <cx:pt idx="1103">0.040000000000000001</cx:pt>
          <cx:pt idx="1104">0.012699999999999999</cx:pt>
          <cx:pt idx="1105">0.024900000000000002</cx:pt>
          <cx:pt idx="1106">0.009300000000000001</cx:pt>
          <cx:pt idx="1107">0.040600000000000004</cx:pt>
          <cx:pt idx="1108">0.014100000000000001</cx:pt>
          <cx:pt idx="1109">0.046400000000000004</cx:pt>
          <cx:pt idx="1110">0.049300000000000004</cx:pt>
          <cx:pt idx="1111">0.023000000000000003</cx:pt>
          <cx:pt idx="1112">0.021000000000000001</cx:pt>
          <cx:pt idx="1113">0.017100000000000001</cx:pt>
          <cx:pt idx="1114">0.045400000000000003</cx:pt>
          <cx:pt idx="1115">0.0235</cx:pt>
          <cx:pt idx="1116">0.015700000000000002</cx:pt>
          <cx:pt idx="1117">0.037600000000000001</cx:pt>
          <cx:pt idx="1118">0.019099999999999999</cx:pt>
          <cx:pt idx="1119">0.040500000000000001</cx:pt>
          <cx:pt idx="1120">0.025399999999999999</cx:pt>
          <cx:pt idx="1121">0.028299999999999999</cx:pt>
          <cx:pt idx="1122">0.023900000000000001</cx:pt>
          <cx:pt idx="1123">0.022499999999999999</cx:pt>
          <cx:pt idx="1124">0.0161</cx:pt>
          <cx:pt idx="1125">0.010800000000000001</cx:pt>
          <cx:pt idx="1126">0.022499999999999999</cx:pt>
          <cx:pt idx="1127">0.0269</cx:pt>
          <cx:pt idx="1128">0.027400000000000001</cx:pt>
          <cx:pt idx="1129">0.0147</cx:pt>
          <cx:pt idx="1130">0.021900000000000003</cx:pt>
          <cx:pt idx="1131">0.0112</cx:pt>
          <cx:pt idx="1132">0.020500000000000001</cx:pt>
          <cx:pt idx="1133">0.032300000000000002</cx:pt>
          <cx:pt idx="1134">0.050300000000000004</cx:pt>
          <cx:pt idx="1135">0.023900000000000001</cx:pt>
          <cx:pt idx="1136">0.036600000000000001</cx:pt>
          <cx:pt idx="1137">0.037600000000000001</cx:pt>
          <cx:pt idx="1138">0.012699999999999999</cx:pt>
          <cx:pt idx="1139">0.0332</cx:pt>
          <cx:pt idx="1140">0.038600000000000002</cx:pt>
          <cx:pt idx="1141">0.021999999999999999</cx:pt>
          <cx:pt idx="1142">0.019000000000000003</cx:pt>
          <cx:pt idx="1143">0.032800000000000003</cx:pt>
          <cx:pt idx="1144">0.019000000000000003</cx:pt>
          <cx:pt idx="1145">0.042000000000000003</cx:pt>
          <cx:pt idx="1146">0.012699999999999999</cx:pt>
          <cx:pt idx="1147">0.0229</cx:pt>
          <cx:pt idx="1148">0.030800000000000001</cx:pt>
          <cx:pt idx="1149">0.0356</cx:pt>
          <cx:pt idx="1150">0.041000000000000002</cx:pt>
          <cx:pt idx="1151">0.015700000000000002</cx:pt>
          <cx:pt idx="1152">0.021500000000000002</cx:pt>
          <cx:pt idx="1153">0.010200000000000001</cx:pt>
          <cx:pt idx="1154">0.025900000000000003</cx:pt>
          <cx:pt idx="1155">0.0078000000000000005</cx:pt>
          <cx:pt idx="1156">0.061600000000000002</cx:pt>
          <cx:pt idx="1157">0.0195</cx:pt>
          <cx:pt idx="1158">0.0097999999999999997</cx:pt>
          <cx:pt idx="1159">0.015600000000000001</cx:pt>
          <cx:pt idx="1160">0.026400000000000003</cx:pt>
          <cx:pt idx="1161">0.025399999999999999</cx:pt>
          <cx:pt idx="1162">0.010700000000000001</cx:pt>
          <cx:pt idx="1163">0.017600000000000001</cx:pt>
          <cx:pt idx="1164">0.018100000000000002</cx:pt>
          <cx:pt idx="1165">0.0161</cx:pt>
          <cx:pt idx="1166">0.038100000000000002</cx:pt>
          <cx:pt idx="1167">0.015200000000000002</cx:pt>
          <cx:pt idx="1168">0.027800000000000002</cx:pt>
          <cx:pt idx="1169">0.018100000000000002</cx:pt>
          <cx:pt idx="1170">0.024900000000000002</cx:pt>
          <cx:pt idx="1171">0.038100000000000002</cx:pt>
          <cx:pt idx="1172">0.028800000000000003</cx:pt>
          <cx:pt idx="1173">0.020100000000000003</cx:pt>
          <cx:pt idx="1174">0.011300000000000001</cx:pt>
          <cx:pt idx="1175">0.0269</cx:pt>
          <cx:pt idx="1176">0.021500000000000002</cx:pt>
          <cx:pt idx="1177">0.0356</cx:pt>
          <cx:pt idx="1178">0.023900000000000001</cx:pt>
          <cx:pt idx="1179">0.028800000000000003</cx:pt>
          <cx:pt idx="1180">0.028299999999999999</cx:pt>
          <cx:pt idx="1181">0.028299999999999999</cx:pt>
          <cx:pt idx="1182">0.028299999999999999</cx:pt>
          <cx:pt idx="1183">0.024900000000000002</cx:pt>
          <cx:pt idx="1184">0.0298</cx:pt>
          <cx:pt idx="1185">0.039599999999999996</cx:pt>
          <cx:pt idx="1186">0.024900000000000002</cx:pt>
          <cx:pt idx="1187">0.030800000000000001</cx:pt>
          <cx:pt idx="1188">0.036600000000000001</cx:pt>
          <cx:pt idx="1189">0.02</cx:pt>
          <cx:pt idx="1190">0.0567</cx:pt>
          <cx:pt idx="1191">0.025399999999999999</cx:pt>
          <cx:pt idx="1192">0.0298</cx:pt>
          <cx:pt idx="1193">0.0137</cx:pt>
          <cx:pt idx="1194">0.030300000000000001</cx:pt>
          <cx:pt idx="1195">0.021000000000000001</cx:pt>
          <cx:pt idx="1196">0.019000000000000003</cx:pt>
          <cx:pt idx="1197">0.042000000000000003</cx:pt>
          <cx:pt idx="1198">0.036699999999999997</cx:pt>
          <cx:pt idx="1199">0.041500000000000002</cx:pt>
          <cx:pt idx="1200">0.025399999999999999</cx:pt>
          <cx:pt idx="1201">0.057600000000000005</cx:pt>
          <cx:pt idx="1202">0.042000000000000003</cx:pt>
          <cx:pt idx="1203">0.043500000000000004</cx:pt>
          <cx:pt idx="1204">0.015600000000000001</cx:pt>
          <cx:pt idx="1205">0.0146</cx:pt>
          <cx:pt idx="1206">0.025900000000000003</cx:pt>
          <cx:pt idx="1207">0.013100000000000001</cx:pt>
          <cx:pt idx="1208">0.041500000000000002</cx:pt>
          <cx:pt idx="1209">0.050300000000000004</cx:pt>
          <cx:pt idx="1210">0.030699999999999998</cx:pt>
          <cx:pt idx="1211">0.0269</cx:pt>
          <cx:pt idx="1212">0.024400000000000002</cx:pt>
          <cx:pt idx="1213">0.014100000000000001</cx:pt>
          <cx:pt idx="1214">0.021500000000000002</cx:pt>
          <cx:pt idx="1215">0.047899999999999998</cx:pt>
          <cx:pt idx="1216">0.027800000000000002</cx:pt>
          <cx:pt idx="1217">0.011300000000000001</cx:pt>
          <cx:pt idx="1218">0.033700000000000001</cx:pt>
          <cx:pt idx="1219">0.044999999999999998</cx:pt>
          <cx:pt idx="1220">0.025900000000000003</cx:pt>
          <cx:pt idx="1221">0.036600000000000001</cx:pt>
          <cx:pt idx="1222">0.0356</cx:pt>
          <cx:pt idx="1223">0.015100000000000001</cx:pt>
          <cx:pt idx="1224">0.017100000000000001</cx:pt>
          <cx:pt idx="1225">0.023400000000000001</cx:pt>
          <cx:pt idx="1226">0.036200000000000003</cx:pt>
          <cx:pt idx="1227">0.027800000000000002</cx:pt>
          <cx:pt idx="1228">0.017100000000000001</cx:pt>
          <cx:pt idx="1229">0.018600000000000002</cx:pt>
          <cx:pt idx="1230">0.030800000000000001</cx:pt>
          <cx:pt idx="1231">0.0625</cx:pt>
          <cx:pt idx="1232">0.018600000000000002</cx:pt>
          <cx:pt idx="1233">0.012699999999999999</cx:pt>
          <cx:pt idx="1234">0.044900000000000002</cx:pt>
          <cx:pt idx="1235">0.061100000000000002</cx:pt>
          <cx:pt idx="1236">0.038100000000000002</cx:pt>
          <cx:pt idx="1237">0.0562</cx:pt>
          <cx:pt idx="1238">0.0229</cx:pt>
          <cx:pt idx="1239">0.0161</cx:pt>
          <cx:pt idx="1240">0.037100000000000001</cx:pt>
          <cx:pt idx="1241">0.0263</cx:pt>
          <cx:pt idx="1242">0.0166</cx:pt>
          <cx:pt idx="1243">0.012699999999999999</cx:pt>
          <cx:pt idx="1244">0.041500000000000002</cx:pt>
          <cx:pt idx="1245">0.023000000000000003</cx:pt>
          <cx:pt idx="1246">0.021500000000000002</cx:pt>
          <cx:pt idx="1247">0.025399999999999999</cx:pt>
          <cx:pt idx="1248">0.046400000000000004</cx:pt>
          <cx:pt idx="1249">0.033700000000000001</cx:pt>
          <cx:pt idx="1250">0.0146</cx:pt>
          <cx:pt idx="1251">0.028299999999999999</cx:pt>
          <cx:pt idx="1252">0.037600000000000001</cx:pt>
          <cx:pt idx="1253">0.0332</cx:pt>
          <cx:pt idx="1254">0.019099999999999999</cx:pt>
          <cx:pt idx="1255">0.017500000000000002</cx:pt>
          <cx:pt idx="1256">0.015700000000000002</cx:pt>
          <cx:pt idx="1257">0.036600000000000001</cx:pt>
          <cx:pt idx="1258">0.023900000000000001</cx:pt>
          <cx:pt idx="1259">0.049300000000000004</cx:pt>
          <cx:pt idx="1260">0.0235</cx:pt>
          <cx:pt idx="1261">0.045900000000000003</cx:pt>
          <cx:pt idx="1262">0.0088000000000000005</cx:pt>
          <cx:pt idx="1263">0.015600000000000001</cx:pt>
          <cx:pt idx="1264">0.02</cx:pt>
          <cx:pt idx="1265">0.030200000000000001</cx:pt>
          <cx:pt idx="1266">0.019099999999999999</cx:pt>
          <cx:pt idx="1267">0.024900000000000002</cx:pt>
          <cx:pt idx="1268">0.024500000000000001</cx:pt>
          <cx:pt idx="1269">0.025399999999999999</cx:pt>
          <cx:pt idx="1270">0.0147</cx:pt>
          <cx:pt idx="1271">0.017999999999999999</cx:pt>
          <cx:pt idx="1272">0.026400000000000003</cx:pt>
          <cx:pt idx="1273">0.0088000000000000005</cx:pt>
          <cx:pt idx="1274">0.040500000000000001</cx:pt>
          <cx:pt idx="1275">0.0118</cx:pt>
          <cx:pt idx="1276">0.047300000000000002</cx:pt>
          <cx:pt idx="1277">0.038100000000000002</cx:pt>
          <cx:pt idx="1278">0.018600000000000002</cx:pt>
          <cx:pt idx="1279">0.0332</cx:pt>
          <cx:pt idx="1280">0.037100000000000001</cx:pt>
          <cx:pt idx="1281">0.030699999999999998</cx:pt>
          <cx:pt idx="1282">0.045400000000000003</cx:pt>
          <cx:pt idx="1283">0.0073000000000000001</cx:pt>
          <cx:pt idx="1284">0.030300000000000001</cx:pt>
          <cx:pt idx="1285">0.063</cx:pt>
          <cx:pt idx="1286">0.018600000000000002</cx:pt>
          <cx:pt idx="1287">0.068900000000000003</cx:pt>
          <cx:pt idx="1288">0.042499999999999996</cx:pt>
          <cx:pt idx="1289">0.041099999999999998</cx:pt>
          <cx:pt idx="1290">0.027300000000000001</cx:pt>
          <cx:pt idx="1291">0.030800000000000001</cx:pt>
          <cx:pt idx="1292">0.02</cx:pt>
          <cx:pt idx="1293">0.0269</cx:pt>
          <cx:pt idx="1294">0.063</cx:pt>
          <cx:pt idx="1295">0.011300000000000001</cx:pt>
          <cx:pt idx="1296">0.042499999999999996</cx:pt>
          <cx:pt idx="1297">0.022499999999999999</cx:pt>
          <cx:pt idx="1298">0.027300000000000001</cx:pt>
          <cx:pt idx="1299">0.028800000000000003</cx:pt>
          <cx:pt idx="1300">0.020500000000000001</cx:pt>
          <cx:pt idx="1301">0.042499999999999996</cx:pt>
          <cx:pt idx="1302">0.046400000000000004</cx:pt>
          <cx:pt idx="1303">0.0562</cx:pt>
          <cx:pt idx="1304">0.0137</cx:pt>
          <cx:pt idx="1305">0.0117</cx:pt>
          <cx:pt idx="1306">0.0229</cx:pt>
          <cx:pt idx="1307">0.012699999999999999</cx:pt>
          <cx:pt idx="1308">0.031200000000000002</cx:pt>
          <cx:pt idx="1309">0.018100000000000002</cx:pt>
          <cx:pt idx="1310">0.032300000000000002</cx:pt>
          <cx:pt idx="1311">0.028299999999999999</cx:pt>
          <cx:pt idx="1312">0.027300000000000001</cx:pt>
          <cx:pt idx="1313">0.018100000000000002</cx:pt>
          <cx:pt idx="1314">0.026400000000000003</cx:pt>
          <cx:pt idx="1315">0.017600000000000001</cx:pt>
          <cx:pt idx="1316">0.058099999999999999</cx:pt>
          <cx:pt idx="1317">0.017000000000000001</cx:pt>
          <cx:pt idx="1318">0.0356</cx:pt>
          <cx:pt idx="1319">0.033700000000000001</cx:pt>
          <cx:pt idx="1320">0.031800000000000002</cx:pt>
          <cx:pt idx="1321">0.025300000000000003</cx:pt>
          <cx:pt idx="1322">0.021000000000000001</cx:pt>
          <cx:pt idx="1323">0.043500000000000004</cx:pt>
          <cx:pt idx="1324">0.021000000000000001</cx:pt>
          <cx:pt idx="1325">0.049399999999999999</cx:pt>
          <cx:pt idx="1326">0.023900000000000001</cx:pt>
          <cx:pt idx="1327">0.012200000000000001</cx:pt>
          <cx:pt idx="1328">0.043999999999999997</cx:pt>
          <cx:pt idx="1329">0.021500000000000002</cx:pt>
          <cx:pt idx="1330">0.021500000000000002</cx:pt>
          <cx:pt idx="1331">0.041099999999999998</cx:pt>
          <cx:pt idx="1332">0.044400000000000002</cx:pt>
          <cx:pt idx="1333">0.028299999999999999</cx:pt>
          <cx:pt idx="1334">0.039500000000000007</cx:pt>
          <cx:pt idx="1335">0.035200000000000002</cx:pt>
          <cx:pt idx="1336">0.042900000000000001</cx:pt>
          <cx:pt idx="1337">0.034200000000000001</cx:pt>
          <cx:pt idx="1338">0.024900000000000002</cx:pt>
          <cx:pt idx="1339">0.051300000000000005</cx:pt>
          <cx:pt idx="1340">0.044400000000000002</cx:pt>
          <cx:pt idx="1341">0.0298</cx:pt>
          <cx:pt idx="1342">0.014200000000000001</cx:pt>
          <cx:pt idx="1343">0.0161</cx:pt>
          <cx:pt idx="1344">0.025399999999999999</cx:pt>
          <cx:pt idx="1345">0.015600000000000001</cx:pt>
          <cx:pt idx="1346">0.0235</cx:pt>
          <cx:pt idx="1347">0.026400000000000003</cx:pt>
          <cx:pt idx="1348">0.047899999999999998</cx:pt>
          <cx:pt idx="1349">0.0161</cx:pt>
          <cx:pt idx="1350">0.0292</cx:pt>
          <cx:pt idx="1351">0.042000000000000003</cx:pt>
          <cx:pt idx="1352">0.010800000000000001</cx:pt>
          <cx:pt idx="1353">0.010200000000000001</cx:pt>
          <cx:pt idx="1354">0.0567</cx:pt>
          <cx:pt idx="1355">0.037600000000000001</cx:pt>
          <cx:pt idx="1356">0.0332</cx:pt>
          <cx:pt idx="1357">0.045900000000000003</cx:pt>
          <cx:pt idx="1358">0.055600000000000004</cx:pt>
          <cx:pt idx="1359">0.027900000000000001</cx:pt>
          <cx:pt idx="1360">0.021000000000000001</cx:pt>
          <cx:pt idx="1361">0.018500000000000003</cx:pt>
          <cx:pt idx="1362">0.043000000000000003</cx:pt>
          <cx:pt idx="1363">0.0195</cx:pt>
          <cx:pt idx="1364">0.0137</cx:pt>
          <cx:pt idx="1365">0.0161</cx:pt>
          <cx:pt idx="1366">0.041099999999999998</cx:pt>
          <cx:pt idx="1367">0.029300000000000003</cx:pt>
          <cx:pt idx="1368">0.084000000000000005</cx:pt>
          <cx:pt idx="1369">0.043000000000000003</cx:pt>
          <cx:pt idx="1370">0.038600000000000002</cx:pt>
          <cx:pt idx="1371">0.021900000000000003</cx:pt>
          <cx:pt idx="1372">0.017100000000000001</cx:pt>
          <cx:pt idx="1373">0.0298</cx:pt>
          <cx:pt idx="1374">0.028800000000000003</cx:pt>
          <cx:pt idx="1375">0.023000000000000003</cx:pt>
          <cx:pt idx="1376">0.021500000000000002</cx:pt>
          <cx:pt idx="1377">0.027900000000000001</cx:pt>
          <cx:pt idx="1378">0.013200000000000002</cx:pt>
          <cx:pt idx="1379">0.045400000000000003</cx:pt>
          <cx:pt idx="1380">0.018500000000000003</cx:pt>
          <cx:pt idx="1381">0.0298</cx:pt>
          <cx:pt idx="1382">0.024900000000000002</cx:pt>
          <cx:pt idx="1383">0.057600000000000005</cx:pt>
          <cx:pt idx="1384">0.034200000000000001</cx:pt>
          <cx:pt idx="1385">0.061500000000000006</cx:pt>
          <cx:pt idx="1386">0.062</cx:pt>
          <cx:pt idx="1387">0.044400000000000002</cx:pt>
          <cx:pt idx="1388">0.051700000000000003</cx:pt>
          <cx:pt idx="1389">0.027400000000000001</cx:pt>
          <cx:pt idx="1390">0.0361</cx:pt>
          <cx:pt idx="1391">0.027800000000000002</cx:pt>
          <cx:pt idx="1392">0.0235</cx:pt>
          <cx:pt idx="1393">0.060500000000000005</cx:pt>
          <cx:pt idx="1394">0.029300000000000003</cx:pt>
          <cx:pt idx="1395">0.035100000000000006</cx:pt>
          <cx:pt idx="1396">0.0591</cx:pt>
          <cx:pt idx="1397">0.021999999999999999</cx:pt>
          <cx:pt idx="1398">0.013599999999999999</cx:pt>
          <cx:pt idx="1399">0.034200000000000001</cx:pt>
          <cx:pt idx="1400">0.030699999999999998</cx:pt>
          <cx:pt idx="1401">0.034200000000000001</cx:pt>
          <cx:pt idx="1402">0.031800000000000002</cx:pt>
          <cx:pt idx="1403">0.027400000000000001</cx:pt>
          <cx:pt idx="1404">0.0654</cx:pt>
          <cx:pt idx="1405">0.021000000000000001</cx:pt>
          <cx:pt idx="1406">0.060600000000000001</cx:pt>
          <cx:pt idx="1407">0.045900000000000003</cx:pt>
          <cx:pt idx="1408">0.037600000000000001</cx:pt>
          <cx:pt idx="1409">0.025900000000000003</cx:pt>
          <cx:pt idx="1410">0.012200000000000001</cx:pt>
          <cx:pt idx="1411">0.021000000000000001</cx:pt>
          <cx:pt idx="1412">0.042000000000000003</cx:pt>
          <cx:pt idx="1413">0.049300000000000004</cx:pt>
          <cx:pt idx="1414">0.036200000000000003</cx:pt>
          <cx:pt idx="1415">0.0195</cx:pt>
          <cx:pt idx="1416">0.042499999999999996</cx:pt>
          <cx:pt idx="1417">0.0327</cx:pt>
          <cx:pt idx="1418">0.021500000000000002</cx:pt>
          <cx:pt idx="1419">0.0083000000000000001</cx:pt>
          <cx:pt idx="1420">0.046900000000000004</cx:pt>
          <cx:pt idx="1421">0.033700000000000001</cx:pt>
          <cx:pt idx="1422">0.024900000000000002</cx:pt>
          <cx:pt idx="1423">0.02</cx:pt>
          <cx:pt idx="1424">0.029700000000000004</cx:pt>
          <cx:pt idx="1425">0.019000000000000003</cx:pt>
          <cx:pt idx="1426">0.023900000000000001</cx:pt>
          <cx:pt idx="1427">0.028299999999999999</cx:pt>
          <cx:pt idx="1428">0.045400000000000003</cx:pt>
          <cx:pt idx="1429">0.040500000000000001</cx:pt>
          <cx:pt idx="1430">0.050799999999999998</cx:pt>
          <cx:pt idx="1431">0.018600000000000002</cx:pt>
          <cx:pt idx="1432">0.009300000000000001</cx:pt>
          <cx:pt idx="1433">0.059999999999999998</cx:pt>
          <cx:pt idx="1434">0.0195</cx:pt>
          <cx:pt idx="1435">0.046400000000000004</cx:pt>
          <cx:pt idx="1436">0.019599999999999999</cx:pt>
          <cx:pt idx="1437">0.017600000000000001</cx:pt>
          <cx:pt idx="1438">0.051200000000000002</cx:pt>
          <cx:pt idx="1439">0.033700000000000001</cx:pt>
          <cx:pt idx="1440">0.012200000000000001</cx:pt>
          <cx:pt idx="1441">0.060100000000000008</cx:pt>
          <cx:pt idx="1442">0.021999999999999999</cx:pt>
          <cx:pt idx="1443">0.0195</cx:pt>
          <cx:pt idx="1444">0.029300000000000003</cx:pt>
          <cx:pt idx="1445">0.079100000000000004</cx:pt>
          <cx:pt idx="1446">0.011300000000000001</cx:pt>
          <cx:pt idx="1447">0.0298</cx:pt>
          <cx:pt idx="1448">0.031300000000000001</cx:pt>
          <cx:pt idx="1449">0.039599999999999996</cx:pt>
          <cx:pt idx="1450">0.063500000000000015</cx:pt>
          <cx:pt idx="1451">0.054700000000000006</cx:pt>
          <cx:pt idx="1452">0.057600000000000005</cx:pt>
          <cx:pt idx="1453">0.0229</cx:pt>
          <cx:pt idx="1454">0.010200000000000001</cx:pt>
          <cx:pt idx="1455">0.0332</cx:pt>
          <cx:pt idx="1456">0.027800000000000002</cx:pt>
          <cx:pt idx="1457">0.047400000000000005</cx:pt>
          <cx:pt idx="1458">0.0625</cx:pt>
          <cx:pt idx="1459">0.039500000000000007</cx:pt>
          <cx:pt idx="1460">0.0361</cx:pt>
          <cx:pt idx="1461">0.021500000000000002</cx:pt>
          <cx:pt idx="1462">0.0224</cx:pt>
          <cx:pt idx="1463">0.020500000000000001</cx:pt>
          <cx:pt idx="1464">0.026800000000000001</cx:pt>
          <cx:pt idx="1465">0.021000000000000001</cx:pt>
          <cx:pt idx="1466">0.0235</cx:pt>
          <cx:pt idx="1467">0.067900000000000002</cx:pt>
          <cx:pt idx="1468">0.021999999999999999</cx:pt>
          <cx:pt idx="1469">0.020500000000000001</cx:pt>
          <cx:pt idx="1470">0.027800000000000002</cx:pt>
          <cx:pt idx="1471">0.042499999999999996</cx:pt>
          <cx:pt idx="1472">0.031699999999999999</cx:pt>
          <cx:pt idx="1473">0.047800000000000002</cx:pt>
          <cx:pt idx="1474">0.023400000000000001</cx:pt>
          <cx:pt idx="1475">0.017100000000000001</cx:pt>
          <cx:pt idx="1476">0.022499999999999999</cx:pt>
          <cx:pt idx="1477">0.047899999999999998</cx:pt>
          <cx:pt idx="1478">0.044900000000000002</cx:pt>
          <cx:pt idx="1479">0.080000000000000002</cx:pt>
          <cx:pt idx="1480">0.038600000000000002</cx:pt>
          <cx:pt idx="1481">0.043999999999999997</cx:pt>
          <cx:pt idx="1482">0.066400000000000001</cx:pt>
          <cx:pt idx="1483">0.028800000000000003</cx:pt>
          <cx:pt idx="1484">0.0298</cx:pt>
          <cx:pt idx="1485">0.036600000000000001</cx:pt>
          <cx:pt idx="1486">0.013100000000000001</cx:pt>
          <cx:pt idx="1487">0.020500000000000001</cx:pt>
          <cx:pt idx="1488">0.0269</cx:pt>
          <cx:pt idx="1489">0.017100000000000001</cx:pt>
          <cx:pt idx="1490">0.044900000000000002</cx:pt>
          <cx:pt idx="1491">0.0327</cx:pt>
          <cx:pt idx="1492">0.058600000000000006</cx:pt>
          <cx:pt idx="1493">0.043999999999999997</cx:pt>
          <cx:pt idx="1494">0.064900000000000013</cx:pt>
          <cx:pt idx="1495">0.055199999999999999</cx:pt>
          <cx:pt idx="1496">0.052800000000000007</cx:pt>
          <cx:pt idx="1497">0.0235</cx:pt>
          <cx:pt idx="1498">0.0258</cx:pt>
          <cx:pt idx="1499">0.038100000000000002</cx:pt>
          <cx:pt idx="1500">0.023400000000000001</cx:pt>
          <cx:pt idx="1501">0.012200000000000001</cx:pt>
          <cx:pt idx="1502">0.081100000000000005</cx:pt>
          <cx:pt idx="1503">0.0195</cx:pt>
          <cx:pt idx="1504">0.025399999999999999</cx:pt>
          <cx:pt idx="1505">0.061000000000000006</cx:pt>
          <cx:pt idx="1506">0.036200000000000003</cx:pt>
          <cx:pt idx="1507">0.054700000000000006</cx:pt>
          <cx:pt idx="1508">0.055099999999999996</cx:pt>
          <cx:pt idx="1509">0.066400000000000001</cx:pt>
          <cx:pt idx="1510">0.069400000000000003</cx:pt>
          <cx:pt idx="1511">0.0327</cx:pt>
          <cx:pt idx="1512">0.034200000000000001</cx:pt>
          <cx:pt idx="1513">0.041500000000000002</cx:pt>
          <cx:pt idx="1514">0.0229</cx:pt>
          <cx:pt idx="1515">0.018100000000000002</cx:pt>
          <cx:pt idx="1516">0.019000000000000003</cx:pt>
          <cx:pt idx="1517">0.041000000000000002</cx:pt>
          <cx:pt idx="1518">0.021000000000000001</cx:pt>
          <cx:pt idx="1519">0.024900000000000002</cx:pt>
          <cx:pt idx="1520">0.073700000000000002</cx:pt>
          <cx:pt idx="1521">0.051300000000000005</cx:pt>
          <cx:pt idx="1522">0.027900000000000001</cx:pt>
          <cx:pt idx="1523">0.093200000000000005</cx:pt>
          <cx:pt idx="1524">0.082000000000000003</cx:pt>
          <cx:pt idx="1525">0.012699999999999999</cx:pt>
          <cx:pt idx="1526">0.049300000000000004</cx:pt>
          <cx:pt idx="1527">0.058600000000000006</cx:pt>
          <cx:pt idx="1528">0.044400000000000002</cx:pt>
          <cx:pt idx="1529">0.054700000000000006</cx:pt>
          <cx:pt idx="1530">0.021000000000000001</cx:pt>
          <cx:pt idx="1531">0.085900000000000004</cx:pt>
          <cx:pt idx="1532">0.046400000000000004</cx:pt>
          <cx:pt idx="1533">0.0269</cx:pt>
          <cx:pt idx="1534">0.079100000000000004</cx:pt>
          <cx:pt idx="1535">0.0533</cx:pt>
          <cx:pt idx="1536">0.076700000000000004</cx:pt>
          <cx:pt idx="1537">0.079100000000000004</cx:pt>
          <cx:pt idx="1538">0.045400000000000003</cx:pt>
          <cx:pt idx="1539">0.051700000000000003</cx:pt>
          <cx:pt idx="1540">0.021500000000000002</cx:pt>
          <cx:pt idx="1541">0.043400000000000001</cx:pt>
          <cx:pt idx="1542">0.066900000000000001</cx:pt>
          <cx:pt idx="1543">0.0458</cx:pt>
          <cx:pt idx="1544">0.043500000000000004</cx:pt>
          <cx:pt idx="1545">0.0332</cx:pt>
          <cx:pt idx="1546">0.037100000000000001</cx:pt>
          <cx:pt idx="1547">0.043999999999999997</cx:pt>
          <cx:pt idx="1548">0.071800000000000003</cx:pt>
          <cx:pt idx="1549">0.037100000000000001</cx:pt>
          <cx:pt idx="1550">0.066400000000000001</cx:pt>
          <cx:pt idx="1551">0.038600000000000002</cx:pt>
          <cx:pt idx="1552">0.046900000000000004</cx:pt>
          <cx:pt idx="1553">0.061500000000000006</cx:pt>
          <cx:pt idx="1554">0.0112</cx:pt>
          <cx:pt idx="1555">0.040100000000000004</cx:pt>
          <cx:pt idx="1556">0.038000000000000006</cx:pt>
          <cx:pt idx="1557">0.043000000000000003</cx:pt>
          <cx:pt idx="1558">0.043500000000000004</cx:pt>
          <cx:pt idx="1559">0.021999999999999999</cx:pt>
          <cx:pt idx="1560">0.038600000000000002</cx:pt>
          <cx:pt idx="1561">0.029300000000000003</cx:pt>
          <cx:pt idx="1562">0.049300000000000004</cx:pt>
          <cx:pt idx="1563">0.051300000000000005</cx:pt>
          <cx:pt idx="1564">0.050300000000000004</cx:pt>
          <cx:pt idx="1565">0.098100000000000007</cx:pt>
          <cx:pt idx="1566">0.051300000000000005</cx:pt>
          <cx:pt idx="1567">0.054200000000000005</cx:pt>
          <cx:pt idx="1568">0.071800000000000003</cx:pt>
          <cx:pt idx="1569">0.038600000000000002</cx:pt>
          <cx:pt idx="1570">0.0298</cx:pt>
          <cx:pt idx="1571">0.044400000000000002</cx:pt>
          <cx:pt idx="1572">0.029300000000000003</cx:pt>
          <cx:pt idx="1573">0.0596</cx:pt>
          <cx:pt idx="1574">0.0332</cx:pt>
          <cx:pt idx="1575">0.067400000000000002</cx:pt>
          <cx:pt idx="1576">0.084999999999999992</cx:pt>
          <cx:pt idx="1577">0.022499999999999999</cx:pt>
          <cx:pt idx="1578">0.045400000000000003</cx:pt>
          <cx:pt idx="1579">0.046400000000000004</cx:pt>
          <cx:pt idx="1580">0.024400000000000002</cx:pt>
          <cx:pt idx="1581">0.038600000000000002</cx:pt>
          <cx:pt idx="1582">0.070900000000000005</cx:pt>
          <cx:pt idx="1583">0.013200000000000002</cx:pt>
          <cx:pt idx="1584">0.030699999999999998</cx:pt>
          <cx:pt idx="1585">0.069900000000000004</cx:pt>
          <cx:pt idx="1586">0.066900000000000001</cx:pt>
          <cx:pt idx="1587">0.023400000000000001</cx:pt>
          <cx:pt idx="1588">0.015600000000000001</cx:pt>
          <cx:pt idx="1589">0.037100000000000001</cx:pt>
          <cx:pt idx="1590">0.044400000000000002</cx:pt>
          <cx:pt idx="1591">0.028299999999999999</cx:pt>
          <cx:pt idx="1592">0.027900000000000001</cx:pt>
          <cx:pt idx="1593">0.1113</cx:pt>
          <cx:pt idx="1594">0.041500000000000002</cx:pt>
          <cx:pt idx="1595">0.025399999999999999</cx:pt>
          <cx:pt idx="1596">0.040600000000000004</cx:pt>
          <cx:pt idx="1597">0.034200000000000001</cx:pt>
          <cx:pt idx="1598">0.027400000000000001</cx:pt>
          <cx:pt idx="1599">0.040100000000000004</cx:pt>
          <cx:pt idx="1600">0.030699999999999998</cx:pt>
          <cx:pt idx="1601">0.044900000000000002</cx:pt>
          <cx:pt idx="1602">0.085900000000000004</cx:pt>
          <cx:pt idx="1603">0.063899999999999998</cx:pt>
          <cx:pt idx="1604">0.047899999999999998</cx:pt>
          <cx:pt idx="1605">0.10349999999999999</cx:pt>
          <cx:pt idx="1606">0.039500000000000007</cx:pt>
          <cx:pt idx="1607">0.047300000000000002</cx:pt>
          <cx:pt idx="1608">0.027800000000000002</cx:pt>
          <cx:pt idx="1609">0.055700000000000006</cx:pt>
          <cx:pt idx="1610">0.074700000000000003</cx:pt>
          <cx:pt idx="1611">0.038100000000000002</cx:pt>
          <cx:pt idx="1612">0.030800000000000001</cx:pt>
          <cx:pt idx="1613">0.060500000000000005</cx:pt>
          <cx:pt idx="1614">0.071199999999999999</cx:pt>
          <cx:pt idx="1615">0.033700000000000001</cx:pt>
          <cx:pt idx="1616">0.0654</cx:pt>
          <cx:pt idx="1617">0.028800000000000003</cx:pt>
          <cx:pt idx="1618">0.02</cx:pt>
          <cx:pt idx="1619">0.049800000000000004</cx:pt>
          <cx:pt idx="1620">0.019000000000000003</cx:pt>
          <cx:pt idx="1621">0.069300000000000014</cx:pt>
          <cx:pt idx="1622">0.031300000000000001</cx:pt>
          <cx:pt idx="1623">0.060500000000000005</cx:pt>
          <cx:pt idx="1624">0.0327</cx:pt>
          <cx:pt idx="1625">0.015700000000000002</cx:pt>
          <cx:pt idx="1626">0.09820000000000001</cx:pt>
          <cx:pt idx="1627">0.073200000000000001</cx:pt>
          <cx:pt idx="1628">0.042499999999999996</cx:pt>
          <cx:pt idx="1629">0.030800000000000001</cx:pt>
          <cx:pt idx="1630">0.012699999999999999</cx:pt>
          <cx:pt idx="1631">0.031200000000000002</cx:pt>
          <cx:pt idx="1632">0.082000000000000003</cx:pt>
          <cx:pt idx="1633">0.0625</cx:pt>
          <cx:pt idx="1634">0.095200000000000007</cx:pt>
          <cx:pt idx="1635">0.019099999999999999</cx:pt>
          <cx:pt idx="1636">0.024900000000000002</cx:pt>
          <cx:pt idx="1637">0.035200000000000002</cx:pt>
          <cx:pt idx="1638">0.060100000000000008</cx:pt>
          <cx:pt idx="1639">0.095700000000000007</cx:pt>
          <cx:pt idx="1640">0.054700000000000006</cx:pt>
          <cx:pt idx="1641">0.040000000000000001</cx:pt>
          <cx:pt idx="1642">0.080599999999999991</cx:pt>
          <cx:pt idx="1643">0.014200000000000001</cx:pt>
          <cx:pt idx="1644">0.0533</cx:pt>
          <cx:pt idx="1645">0.027400000000000001</cx:pt>
          <cx:pt idx="1646">0.061500000000000006</cx:pt>
          <cx:pt idx="1647">0.023900000000000001</cx:pt>
          <cx:pt idx="1648">0.042499999999999996</cx:pt>
          <cx:pt idx="1649">0.051800000000000006</cx:pt>
          <cx:pt idx="1650">0.026400000000000003</cx:pt>
          <cx:pt idx="1651">0.051200000000000002</cx:pt>
          <cx:pt idx="1652">0.060500000000000005</cx:pt>
          <cx:pt idx="1653">0.031800000000000002</cx:pt>
          <cx:pt idx="1654">0.0625</cx:pt>
          <cx:pt idx="1655">0.041500000000000002</cx:pt>
          <cx:pt idx="1656">0.029300000000000003</cx:pt>
          <cx:pt idx="1657">0.055099999999999996</cx:pt>
          <cx:pt idx="1658">0.048400000000000006</cx:pt>
          <cx:pt idx="1659">0.099099999999999994</cx:pt>
          <cx:pt idx="1660">0.0596</cx:pt>
          <cx:pt idx="1661">0.029300000000000003</cx:pt>
          <cx:pt idx="1662">0.025399999999999999</cx:pt>
          <cx:pt idx="1663">0.027800000000000002</cx:pt>
          <cx:pt idx="1664">0.10150000000000001</cx:pt>
          <cx:pt idx="1665">0.026400000000000003</cx:pt>
          <cx:pt idx="1666">0.0654</cx:pt>
          <cx:pt idx="1667">0.066400000000000001</cx:pt>
          <cx:pt idx="1668">0.059999999999999998</cx:pt>
          <cx:pt idx="1669">0.022499999999999999</cx:pt>
          <cx:pt idx="1670">0.076700000000000004</cx:pt>
          <cx:pt idx="1671">0.020500000000000001</cx:pt>
          <cx:pt idx="1672">0.017000000000000001</cx:pt>
          <cx:pt idx="1673">0.036600000000000001</cx:pt>
          <cx:pt idx="1674">0.043900000000000002</cx:pt>
          <cx:pt idx="1675">0.043400000000000001</cx:pt>
          <cx:pt idx="1676">0.039100000000000003</cx:pt>
          <cx:pt idx="1677">0.055700000000000006</cx:pt>
          <cx:pt idx="1678">0.089300000000000004</cx:pt>
          <cx:pt idx="1679">0.085500000000000007</cx:pt>
          <cx:pt idx="1680">0.031800000000000002</cx:pt>
          <cx:pt idx="1681">0.063899999999999998</cx:pt>
          <cx:pt idx="1682">0.076600000000000001</cx:pt>
          <cx:pt idx="1683">0.077200000000000005</cx:pt>
          <cx:pt idx="1684">0.15480000000000002</cx:pt>
          <cx:pt idx="1685">0.039599999999999996</cx:pt>
          <cx:pt idx="1686">0.073700000000000002</cx:pt>
          <cx:pt idx="1687">0.058600000000000006</cx:pt>
          <cx:pt idx="1688">0.086400000000000005</cx:pt>
          <cx:pt idx="1689">0.053200000000000004</cx:pt>
          <cx:pt idx="1690">0.0332</cx:pt>
          <cx:pt idx="1691">0.026800000000000001</cx:pt>
          <cx:pt idx="1692">0.048800000000000003</cx:pt>
          <cx:pt idx="1693">0.019599999999999999</cx:pt>
          <cx:pt idx="1694">0.037600000000000001</cx:pt>
          <cx:pt idx="1695">0.10060000000000001</cx:pt>
          <cx:pt idx="1696">0.063</cx:pt>
          <cx:pt idx="1697">0.0688</cx:pt>
          <cx:pt idx="1698">0.12989999999999999</cx:pt>
          <cx:pt idx="1699">0.041000000000000002</cx:pt>
          <cx:pt idx="1700">0.0591</cx:pt>
          <cx:pt idx="1701">0.069800000000000001</cx:pt>
          <cx:pt idx="1702">0.025900000000000003</cx:pt>
          <cx:pt idx="1703">0.0654</cx:pt>
          <cx:pt idx="1704">0.084000000000000005</cx:pt>
          <cx:pt idx="1705">0.075200000000000003</cx:pt>
          <cx:pt idx="1706">0.051800000000000006</cx:pt>
          <cx:pt idx="1707">0.075100000000000014</cx:pt>
          <cx:pt idx="1708">0.054200000000000005</cx:pt>
          <cx:pt idx="1709">0.037600000000000001</cx:pt>
          <cx:pt idx="1710">0.066500000000000004</cx:pt>
          <cx:pt idx="1711">0.1187</cx:pt>
          <cx:pt idx="1712">0.074700000000000003</cx:pt>
          <cx:pt idx="1713">0.0112</cx:pt>
          <cx:pt idx="1714">0.067900000000000002</cx:pt>
          <cx:pt idx="1715">0.029300000000000003</cx:pt>
          <cx:pt idx="1716">0.086400000000000005</cx:pt>
          <cx:pt idx="1717">0.055600000000000004</cx:pt>
          <cx:pt idx="1718">0.085900000000000004</cx:pt>
          <cx:pt idx="1719">0.031200000000000002</cx:pt>
          <cx:pt idx="1720">0.037600000000000001</cx:pt>
          <cx:pt idx="1721">0.093800000000000008</cx:pt>
          <cx:pt idx="1722">0.021999999999999999</cx:pt>
          <cx:pt idx="1723">0.02</cx:pt>
          <cx:pt idx="1724">0.042499999999999996</cx:pt>
          <cx:pt idx="1725">0.058600000000000006</cx:pt>
          <cx:pt idx="1726">0.090800000000000006</cx:pt>
          <cx:pt idx="1727">0.0596</cx:pt>
          <cx:pt idx="1728">0.069800000000000001</cx:pt>
          <cx:pt idx="1729">0.034200000000000001</cx:pt>
          <cx:pt idx="1730">0.098600000000000007</cx:pt>
          <cx:pt idx="1731">0.048800000000000003</cx:pt>
          <cx:pt idx="1732">0.11910000000000001</cx:pt>
          <cx:pt idx="1733">0.082500000000000004</cx:pt>
          <cx:pt idx="1734">0.0562</cx:pt>
          <cx:pt idx="1735">0.046400000000000004</cx:pt>
          <cx:pt idx="1736">0.1293</cx:pt>
          <cx:pt idx="1737">0.043000000000000003</cx:pt>
          <cx:pt idx="1738">0.02</cx:pt>
          <cx:pt idx="1739">0.0596</cx:pt>
          <cx:pt idx="1740">0.026800000000000001</cx:pt>
          <cx:pt idx="1741">0.031300000000000001</cx:pt>
          <cx:pt idx="1742">0.025900000000000003</cx:pt>
          <cx:pt idx="1743">0.0263</cx:pt>
          <cx:pt idx="1744">0.094200000000000006</cx:pt>
          <cx:pt idx="1745">0.0688</cx:pt>
          <cx:pt idx="1746">0.013200000000000002</cx:pt>
          <cx:pt idx="1747">0.084500000000000006</cx:pt>
          <cx:pt idx="1748">0.038600000000000002</cx:pt>
          <cx:pt idx="1749">0.045400000000000003</cx:pt>
          <cx:pt idx="1750">0.030300000000000001</cx:pt>
          <cx:pt idx="1751">0.032199999999999999</cx:pt>
          <cx:pt idx="1752">0.13920000000000002</cx:pt>
          <cx:pt idx="1753">0.043400000000000001</cx:pt>
          <cx:pt idx="1754">0.075600000000000001</cx:pt>
          <cx:pt idx="1755">0.0659</cx:pt>
          <cx:pt idx="1756">0.067900000000000002</cx:pt>
          <cx:pt idx="1757">0.020500000000000001</cx:pt>
          <cx:pt idx="1758">0.040500000000000001</cx:pt>
          <cx:pt idx="1759">0.067900000000000002</cx:pt>
          <cx:pt idx="1760">0.0654</cx:pt>
          <cx:pt idx="1761">0.017100000000000001</cx:pt>
          <cx:pt idx="1762">0.11330000000000001</cx:pt>
          <cx:pt idx="1763">0.10840000000000001</cx:pt>
          <cx:pt idx="1764">0.061000000000000006</cx:pt>
          <cx:pt idx="1765">0.041000000000000002</cx:pt>
          <cx:pt idx="1766">0.10110000000000001</cx:pt>
          <cx:pt idx="1767">0.094699999999999993</cx:pt>
          <cx:pt idx="1768">0.066400000000000001</cx:pt>
          <cx:pt idx="1769">0.070800000000000002</cx:pt>
          <cx:pt idx="1770">0.080100000000000005</cx:pt>
          <cx:pt idx="1771">0.10299999999999999</cx:pt>
          <cx:pt idx="1772">0.023400000000000001</cx:pt>
          <cx:pt idx="1773">0.10450000000000001</cx:pt>
          <cx:pt idx="1774">0.046800000000000001</cx:pt>
          <cx:pt idx="1775">0.0195</cx:pt>
          <cx:pt idx="1776">0.049800000000000004</cx:pt>
          <cx:pt idx="1777">0.070300000000000001</cx:pt>
          <cx:pt idx="1778">0.047400000000000005</cx:pt>
          <cx:pt idx="1779">0.11910000000000001</cx:pt>
          <cx:pt idx="1780">0.1079</cx:pt>
          <cx:pt idx="1781">0.076600000000000001</cx:pt>
          <cx:pt idx="1782">0.036600000000000001</cx:pt>
          <cx:pt idx="1783">0.068400000000000002</cx:pt>
          <cx:pt idx="1784">0.026800000000000001</cx:pt>
          <cx:pt idx="1785">0.079100000000000004</cx:pt>
          <cx:pt idx="1786">0.052299999999999999</cx:pt>
          <cx:pt idx="1787">0.025399999999999999</cx:pt>
          <cx:pt idx="1788">0.065500000000000003</cx:pt>
          <cx:pt idx="1789">0.086000000000000007</cx:pt>
          <cx:pt idx="1790">0.058600000000000006</cx:pt>
          <cx:pt idx="1791">0.055199999999999999</cx:pt>
          <cx:pt idx="1792">0.0298</cx:pt>
          <cx:pt idx="1793">0.0269</cx:pt>
          <cx:pt idx="1794">0.09870000000000001</cx:pt>
          <cx:pt idx="1795">0.054700000000000006</cx:pt>
          <cx:pt idx="1796">0.042499999999999996</cx:pt>
          <cx:pt idx="1797">0.055600000000000004</cx:pt>
          <cx:pt idx="1798">0.070800000000000002</cx:pt>
          <cx:pt idx="1799">0.076200000000000004</cx:pt>
          <cx:pt idx="1800">0.1016</cx:pt>
          <cx:pt idx="1801">0.0258</cx:pt>
          <cx:pt idx="1802">0.056100000000000004</cx:pt>
          <cx:pt idx="1803">0.11080000000000001</cx:pt>
          <cx:pt idx="1804">0.077600000000000002</cx:pt>
          <cx:pt idx="1805">0.10400000000000001</cx:pt>
          <cx:pt idx="1806">0.078100000000000003</cx:pt>
          <cx:pt idx="1807">0.090400000000000008</cx:pt>
          <cx:pt idx="1808">0.13920000000000002</cx:pt>
          <cx:pt idx="1809">0.061000000000000006</cx:pt>
          <cx:pt idx="1810">0.057100000000000005</cx:pt>
          <cx:pt idx="1811">0.028299999999999999</cx:pt>
          <cx:pt idx="1812">0.0562</cx:pt>
          <cx:pt idx="1813">0.1016</cx:pt>
          <cx:pt idx="1814">0.032300000000000002</cx:pt>
          <cx:pt idx="1815">0.069900000000000004</cx:pt>
          <cx:pt idx="1816">0.070800000000000002</cx:pt>
          <cx:pt idx="1817">0.069800000000000001</cx:pt>
          <cx:pt idx="1818">0.093299999999999994</cx:pt>
          <cx:pt idx="1819">0.074300000000000005</cx:pt>
          <cx:pt idx="1820">0.10490000000000001</cx:pt>
          <cx:pt idx="1821">0.0235</cx:pt>
          <cx:pt idx="1822">0.070800000000000002</cx:pt>
          <cx:pt idx="1823">0.084999999999999992</cx:pt>
          <cx:pt idx="1824">0.028299999999999999</cx:pt>
          <cx:pt idx="1825">0.11910000000000001</cx:pt>
          <cx:pt idx="1826">0.052800000000000007</cx:pt>
          <cx:pt idx="1827">0.096700000000000008</cx:pt>
          <cx:pt idx="1828">0.058600000000000006</cx:pt>
          <cx:pt idx="1829">0.040600000000000004</cx:pt>
          <cx:pt idx="1830">0.029300000000000003</cx:pt>
          <cx:pt idx="1831">0.099600000000000008</cx:pt>
          <cx:pt idx="1832">0.069900000000000004</cx:pt>
          <cx:pt idx="1833">0.12020000000000002</cx:pt>
          <cx:pt idx="1834">0.023000000000000003</cx:pt>
          <cx:pt idx="1835">0.085500000000000007</cx:pt>
          <cx:pt idx="1836">0.050799999999999998</cx:pt>
          <cx:pt idx="1837">0.1265</cx:pt>
          <cx:pt idx="1838">0.068900000000000003</cx:pt>
          <cx:pt idx="1839">0.0567</cx:pt>
          <cx:pt idx="1840">0.10349999999999999</cx:pt>
          <cx:pt idx="1841">0.1079</cx:pt>
          <cx:pt idx="1842">0.035700000000000003</cx:pt>
          <cx:pt idx="1843">0.075200000000000003</cx:pt>
          <cx:pt idx="1844">0.070300000000000001</cx:pt>
          <cx:pt idx="1845">0.19920000000000002</cx:pt>
          <cx:pt idx="1846">0.034200000000000001</cx:pt>
          <cx:pt idx="1847">0.053200000000000004</cx:pt>
          <cx:pt idx="1848">0.073700000000000002</cx:pt>
          <cx:pt idx="1849">0.097699999999999995</cx:pt>
          <cx:pt idx="1850">0.058600000000000006</cx:pt>
          <cx:pt idx="1851">0.16990000000000002</cx:pt>
          <cx:pt idx="1852">0.15190000000000001</cx:pt>
          <cx:pt idx="1853">0.080500000000000002</cx:pt>
          <cx:pt idx="1854">0.09870000000000001</cx:pt>
          <cx:pt idx="1855">0.047800000000000002</cx:pt>
          <cx:pt idx="1856">0.13730000000000001</cx:pt>
          <cx:pt idx="1857">0.071800000000000003</cx:pt>
          <cx:pt idx="1858">0.046900000000000004</cx:pt>
          <cx:pt idx="1859">0.015600000000000001</cx:pt>
          <cx:pt idx="1860">0.078100000000000003</cx:pt>
          <cx:pt idx="1861">0.031800000000000002</cx:pt>
          <cx:pt idx="1862">0.046900000000000004</cx:pt>
          <cx:pt idx="1863">0.1348</cx:pt>
          <cx:pt idx="1864">0.129</cx:pt>
          <cx:pt idx="1865">0.14550000000000002</cx:pt>
          <cx:pt idx="1866">0.10260000000000001</cx:pt>
          <cx:pt idx="1867">0.041500000000000002</cx:pt>
          <cx:pt idx="1868">0.11080000000000001</cx:pt>
          <cx:pt idx="1869">0.10400000000000001</cx:pt>
          <cx:pt idx="1870">0.099600000000000008</cx:pt>
          <cx:pt idx="1871">0.072300000000000003</cx:pt>
          <cx:pt idx="1872">0.11280000000000001</cx:pt>
          <cx:pt idx="1873">0.077200000000000005</cx:pt>
          <cx:pt idx="1874">0.044900000000000002</cx:pt>
          <cx:pt idx="1875">0.060100000000000008</cx:pt>
          <cx:pt idx="1876">0.030699999999999998</cx:pt>
          <cx:pt idx="1877">0.054700000000000006</cx:pt>
          <cx:pt idx="1878">0.1933</cx:pt>
          <cx:pt idx="1879">0.042499999999999996</cx:pt>
          <cx:pt idx="1880">0.067400000000000002</cx:pt>
          <cx:pt idx="1881">0.030300000000000001</cx:pt>
          <cx:pt idx="1882">0.083000000000000004</cx:pt>
          <cx:pt idx="1883">0.084000000000000005</cx:pt>
          <cx:pt idx="1884">0.064900000000000013</cx:pt>
          <cx:pt idx="1885">0.054700000000000006</cx:pt>
          <cx:pt idx="1886">0.025900000000000003</cx:pt>
          <cx:pt idx="1887">0.069400000000000003</cx:pt>
          <cx:pt idx="1888">0.0591</cx:pt>
          <cx:pt idx="1889">0.12840000000000001</cx:pt>
          <cx:pt idx="1890">0.066900000000000001</cx:pt>
          <cx:pt idx="1891">0.1406</cx:pt>
          <cx:pt idx="1892">0.187</cx:pt>
          <cx:pt idx="1893">0.12989999999999999</cx:pt>
          <cx:pt idx="1894">0.1211</cx:pt>
          <cx:pt idx="1895">0.088899999999999993</cx:pt>
          <cx:pt idx="1896">0.072300000000000003</cx:pt>
          <cx:pt idx="1897">0.078100000000000003</cx:pt>
          <cx:pt idx="1898">0.089400000000000007</cx:pt>
          <cx:pt idx="1899">0.14119999999999999</cx:pt>
          <cx:pt idx="1900">0.1138</cx:pt>
          <cx:pt idx="1901">0.129</cx:pt>
          <cx:pt idx="1902">0.14850000000000002</cx:pt>
          <cx:pt idx="1903">0.098600000000000007</cx:pt>
          <cx:pt idx="1904">0.10349999999999999</cx:pt>
          <cx:pt idx="1905">0.11030000000000001</cx:pt>
          <cx:pt idx="1906">0.021000000000000001</cx:pt>
          <cx:pt idx="1907">0.071800000000000003</cx:pt>
          <cx:pt idx="1908">0.097699999999999995</cx:pt>
          <cx:pt idx="1909">0.064500000000000002</cx:pt>
          <cx:pt idx="1910">0.051800000000000006</cx:pt>
          <cx:pt idx="1911">0.099099999999999994</cx:pt>
          <cx:pt idx="1912">0.15770000000000001</cx:pt>
          <cx:pt idx="1913">0.1192</cx:pt>
          <cx:pt idx="1914">0.044900000000000002</cx:pt>
          <cx:pt idx="1915">0.081000000000000003</cx:pt>
          <cx:pt idx="1916">0.12700000000000003</cx:pt>
          <cx:pt idx="1917">0.066400000000000001</cx:pt>
          <cx:pt idx="1918">0.16210000000000002</cx:pt>
          <cx:pt idx="1919">0.090300000000000005</cx:pt>
          <cx:pt idx="1920">0.021000000000000001</cx:pt>
          <cx:pt idx="1921">0.041500000000000002</cx:pt>
          <cx:pt idx="1922">0.058600000000000006</cx:pt>
          <cx:pt idx="1923">0.051800000000000006</cx:pt>
          <cx:pt idx="1924">0.087000000000000008</cx:pt>
          <cx:pt idx="1925">0.0688</cx:pt>
          <cx:pt idx="1926">0.048400000000000006</cx:pt>
          <cx:pt idx="1927">0.12739999999999999</cx:pt>
          <cx:pt idx="1928">0.066800000000000012</cx:pt>
          <cx:pt idx="1929">0.042000000000000003</cx:pt>
          <cx:pt idx="1930">0.1187</cx:pt>
          <cx:pt idx="1931">0.15279999999999999</cx:pt>
          <cx:pt idx="1932">0.10879999999999999</cx:pt>
          <cx:pt idx="1933">0.082000000000000003</cx:pt>
          <cx:pt idx="1934">0.12300000000000001</cx:pt>
          <cx:pt idx="1935">0.059999999999999998</cx:pt>
          <cx:pt idx="1936">0.096200000000000008</cx:pt>
          <cx:pt idx="1937">0.11280000000000001</cx:pt>
          <cx:pt idx="1938">0.11330000000000001</cx:pt>
          <cx:pt idx="1939">0.10010000000000001</cx:pt>
          <cx:pt idx="1940">0.1113</cx:pt>
          <cx:pt idx="1941">0.11810000000000001</cx:pt>
          <cx:pt idx="1942">0.1211</cx:pt>
          <cx:pt idx="1943">0.019000000000000003</cx:pt>
          <cx:pt idx="1944">0.1065</cx:pt>
          <cx:pt idx="1945">0.078600000000000003</cx:pt>
          <cx:pt idx="1946">0.16600000000000001</cx:pt>
          <cx:pt idx="1947">0.16059999999999999</cx:pt>
          <cx:pt idx="1948">0.038100000000000002</cx:pt>
          <cx:pt idx="1949">0.13619999999999999</cx:pt>
          <cx:pt idx="1950">0.1694</cx:pt>
          <cx:pt idx="1951">0.030800000000000001</cx:pt>
          <cx:pt idx="1952">0.060500000000000005</cx:pt>
          <cx:pt idx="1953">0.028299999999999999</cx:pt>
          <cx:pt idx="1954">0.065000000000000002</cx:pt>
          <cx:pt idx="1955">0.11270000000000001</cx:pt>
          <cx:pt idx="1956">0.10840000000000001</cx:pt>
          <cx:pt idx="1957">0.10349999999999999</cx:pt>
          <cx:pt idx="1958">0.1211</cx:pt>
          <cx:pt idx="1959">0.076200000000000004</cx:pt>
          <cx:pt idx="1960">0.09870000000000001</cx:pt>
          <cx:pt idx="1961">0.11670000000000001</cx:pt>
          <cx:pt idx="1962">0.12410000000000002</cx:pt>
          <cx:pt idx="1963">0.038600000000000002</cx:pt>
          <cx:pt idx="1964">0.051800000000000006</cx:pt>
          <cx:pt idx="1965">0.084900000000000003</cx:pt>
          <cx:pt idx="1966">0.071300000000000002</cx:pt>
          <cx:pt idx="1967">0.1358</cx:pt>
          <cx:pt idx="1968">0.11470000000000001</cx:pt>
          <cx:pt idx="1969">0.074700000000000003</cx:pt>
          <cx:pt idx="1970">0.079100000000000004</cx:pt>
          <cx:pt idx="1971">0.095700000000000007</cx:pt>
          <cx:pt idx="1972">0.075200000000000003</cx:pt>
          <cx:pt idx="1973">0.11630000000000001</cx:pt>
          <cx:pt idx="1974">0.094699999999999993</cx:pt>
          <cx:pt idx="1975">0.096100000000000005</cx:pt>
          <cx:pt idx="1976">0.11910000000000001</cx:pt>
          <cx:pt idx="1977">0.1162</cx:pt>
          <cx:pt idx="1978">0.070800000000000002</cx:pt>
          <cx:pt idx="1979">0.091300000000000006</cx:pt>
          <cx:pt idx="1980">0.051200000000000002</cx:pt>
          <cx:pt idx="1981">0.15230000000000002</cx:pt>
          <cx:pt idx="1982">0.11330000000000001</cx:pt>
          <cx:pt idx="1983">0.10400000000000001</cx:pt>
          <cx:pt idx="1984">0.21630000000000002</cx:pt>
          <cx:pt idx="1985">0.1118</cx:pt>
          <cx:pt idx="1986">0.072700000000000001</cx:pt>
          <cx:pt idx="1987">0.045400000000000003</cx:pt>
          <cx:pt idx="1988">0.053699999999999998</cx:pt>
          <cx:pt idx="1989">0.077200000000000005</cx:pt>
          <cx:pt idx="1990">0.071300000000000002</cx:pt>
          <cx:pt idx="1991">0.1255</cx:pt>
          <cx:pt idx="1992">0.023900000000000001</cx:pt>
          <cx:pt idx="1993">0.10930000000000001</cx:pt>
          <cx:pt idx="1994">0.055199999999999999</cx:pt>
          <cx:pt idx="1995">0.15040000000000001</cx:pt>
          <cx:pt idx="1996">0.1343</cx:pt>
          <cx:pt idx="1997">0.081100000000000005</cx:pt>
          <cx:pt idx="1998">0.074700000000000003</cx:pt>
          <cx:pt idx="1999">0.072300000000000003</cx:pt>
          <cx:pt idx="2000">0.23190000000000002</cx:pt>
          <cx:pt idx="2001">0.056599999999999998</cx:pt>
          <cx:pt idx="2002">0.086900000000000005</cx:pt>
          <cx:pt idx="2003">0.076200000000000004</cx:pt>
          <cx:pt idx="2004">0.083000000000000004</cx:pt>
          <cx:pt idx="2005">0.13869999999999999</cx:pt>
          <cx:pt idx="2006">0.046800000000000001</cx:pt>
          <cx:pt idx="2007">0.19189999999999999</cx:pt>
          <cx:pt idx="2008">0.22460000000000002</cx:pt>
          <cx:pt idx="2009">0.12020000000000002</cx:pt>
          <cx:pt idx="2010">0.15580000000000002</cx:pt>
          <cx:pt idx="2011">0.18560000000000001</cx:pt>
          <cx:pt idx="2012">0.10400000000000001</cx:pt>
          <cx:pt idx="2013">0.0269</cx:pt>
          <cx:pt idx="2014">0.060600000000000001</cx:pt>
          <cx:pt idx="2015">0.11810000000000001</cx:pt>
          <cx:pt idx="2016">0.13089999999999999</cx:pt>
          <cx:pt idx="2017">0.14360000000000001</cx:pt>
          <cx:pt idx="2018">0.0327</cx:pt>
          <cx:pt idx="2019">0.23880000000000001</cx:pt>
          <cx:pt idx="2020">0.1016</cx:pt>
          <cx:pt idx="2021">0.19289999999999999</cx:pt>
          <cx:pt idx="2022">0.11080000000000001</cx:pt>
          <cx:pt idx="2023">0.068900000000000003</cx:pt>
          <cx:pt idx="2024">0.16990000000000002</cx:pt>
          <cx:pt idx="2025">0.076100000000000001</cx:pt>
          <cx:pt idx="2026">0.075700000000000003</cx:pt>
          <cx:pt idx="2027">0.21530000000000002</cx:pt>
          <cx:pt idx="2028">0.10690000000000001</cx:pt>
          <cx:pt idx="2029">0.1162</cx:pt>
          <cx:pt idx="2030">0.1353</cx:pt>
          <cx:pt idx="2031">0.099600000000000008</cx:pt>
          <cx:pt idx="2032">0.1651</cx:pt>
          <cx:pt idx="2033">0.066400000000000001</cx:pt>
          <cx:pt idx="2034">0.096200000000000008</cx:pt>
          <cx:pt idx="2035">0.066400000000000001</cx:pt>
          <cx:pt idx="2036">0.14700000000000002</cx:pt>
          <cx:pt idx="2037">0.093299999999999994</cx:pt>
          <cx:pt idx="2038">0.186</cx:pt>
          <cx:pt idx="2039">0.22120000000000001</cx:pt>
          <cx:pt idx="2040">0.10690000000000001</cx:pt>
          <cx:pt idx="2041">0.11770000000000001</cx:pt>
          <cx:pt idx="2042">0.11670000000000001</cx:pt>
          <cx:pt idx="2043">0.1416</cx:pt>
          <cx:pt idx="2044">0.10349999999999999</cx:pt>
          <cx:pt idx="2045">0.19620000000000001</cx:pt>
          <cx:pt idx="2046">0.22320000000000001</cx:pt>
          <cx:pt idx="2047">0.16800000000000001</cx:pt>
          <cx:pt idx="2048">0.12940000000000002</cx:pt>
          <cx:pt idx="2049">0.025399999999999999</cx:pt>
          <cx:pt idx="2050">0.1265</cx:pt>
          <cx:pt idx="2051">0.16159999999999999</cx:pt>
          <cx:pt idx="2052">0.09820000000000001</cx:pt>
          <cx:pt idx="2053">0.10879999999999999</cx:pt>
          <cx:pt idx="2054">0.017000000000000001</cx:pt>
          <cx:pt idx="2055">0.044400000000000002</cx:pt>
          <cx:pt idx="2056">0.075700000000000003</cx:pt>
          <cx:pt idx="2057">0.070800000000000002</cx:pt>
          <cx:pt idx="2058">0.094699999999999993</cx:pt>
          <cx:pt idx="2059">0.19530000000000003</cx:pt>
          <cx:pt idx="2060">0.061000000000000006</cx:pt>
          <cx:pt idx="2061">0.058600000000000006</cx:pt>
          <cx:pt idx="2062">0.14550000000000002</cx:pt>
          <cx:pt idx="2063">0.20949999999999999</cx:pt>
          <cx:pt idx="2064">0.1162</cx:pt>
          <cx:pt idx="2065">0.10879999999999999</cx:pt>
          <cx:pt idx="2066">0.099600000000000008</cx:pt>
          <cx:pt idx="2067">0.099600000000000008</cx:pt>
          <cx:pt idx="2068">0.0269</cx:pt>
          <cx:pt idx="2069">0.18560000000000001</cx:pt>
          <cx:pt idx="2070">0.077600000000000002</cx:pt>
          <cx:pt idx="2071">0.053200000000000004</cx:pt>
          <cx:pt idx="2072">0.0591</cx:pt>
          <cx:pt idx="2073">0.0654</cx:pt>
          <cx:pt idx="2074">0.21630000000000002</cx:pt>
          <cx:pt idx="2075">0.029300000000000003</cx:pt>
          <cx:pt idx="2076">0.091399999999999995</cx:pt>
          <cx:pt idx="2077">0.065000000000000002</cx:pt>
          <cx:pt idx="2078">0.075200000000000003</cx:pt>
          <cx:pt idx="2079">0.19289999999999999</cx:pt>
          <cx:pt idx="2080">0.18110000000000001</cx:pt>
          <cx:pt idx="2081">0.21340000000000001</cx:pt>
          <cx:pt idx="2082">0.25979999999999998</cx:pt>
          <cx:pt idx="2083">0.11520000000000001</cx:pt>
          <cx:pt idx="2084">0.024400000000000002</cx:pt>
          <cx:pt idx="2085">0.084999999999999992</cx:pt>
          <cx:pt idx="2086">0.1109</cx:pt>
          <cx:pt idx="2087">0.1323</cx:pt>
          <cx:pt idx="2088">0.084500000000000006</cx:pt>
          <cx:pt idx="2089">0.067799999999999999</cx:pt>
          <cx:pt idx="2090">0.1353</cx:pt>
          <cx:pt idx="2091">0.1113</cx:pt>
          <cx:pt idx="2092">0.053200000000000004</cx:pt>
          <cx:pt idx="2093">0.28130000000000005</cx:pt>
          <cx:pt idx="2094">0.057100000000000005</cx:pt>
          <cx:pt idx="2095">0.067900000000000002</cx:pt>
          <cx:pt idx="2096">0.12940000000000002</cx:pt>
          <cx:pt idx="2097">0.1474</cx:pt>
          <cx:pt idx="2098">0.124</cx:pt>
          <cx:pt idx="2099">0.089400000000000007</cx:pt>
          <cx:pt idx="2100">0.1479</cx:pt>
          <cx:pt idx="2101">0.16450000000000001</cx:pt>
          <cx:pt idx="2102">0.21000000000000002</cx:pt>
          <cx:pt idx="2103">0.1118</cx:pt>
          <cx:pt idx="2104">0.1426</cx:pt>
          <cx:pt idx="2105">0.10540000000000001</cx:pt>
          <cx:pt idx="2106">0.11230000000000001</cx:pt>
          <cx:pt idx="2107">0.071300000000000002</cx:pt>
          <cx:pt idx="2108">0.043900000000000002</cx:pt>
          <cx:pt idx="2109">0.1201</cx:pt>
          <cx:pt idx="2110">0.094699999999999993</cx:pt>
          <cx:pt idx="2111">0.2177</cx:pt>
          <cx:pt idx="2112">0.18409999999999999</cx:pt>
          <cx:pt idx="2113">0.091300000000000006</cx:pt>
          <cx:pt idx="2114">0.074700000000000003</cx:pt>
          <cx:pt idx="2115">0.1552</cx:pt>
          <cx:pt idx="2116">0.050300000000000004</cx:pt>
          <cx:pt idx="2117">0.11580000000000001</cx:pt>
          <cx:pt idx="2118">0.1162</cx:pt>
          <cx:pt idx="2119">0.23440000000000003</cx:pt>
          <cx:pt idx="2120">0.1225</cx:pt>
          <cx:pt idx="2121">0.12700000000000003</cx:pt>
          <cx:pt idx="2122">0.28370000000000001</cx:pt>
          <cx:pt idx="2123">0.11030000000000001</cx:pt>
          <cx:pt idx="2124">0.094699999999999993</cx:pt>
          <cx:pt idx="2125">0.086900000000000005</cx:pt>
          <cx:pt idx="2126">0.092800000000000007</cx:pt>
          <cx:pt idx="2127">0.1138</cx:pt>
          <cx:pt idx="2128">0.086400000000000005</cx:pt>
          <cx:pt idx="2129">0.16750000000000001</cx:pt>
          <cx:pt idx="2130">0.28710000000000002</cx:pt>
          <cx:pt idx="2131">0.21579999999999999</cx:pt>
          <cx:pt idx="2132">0.1391</cx:pt>
          <cx:pt idx="2133">0.083000000000000004</cx:pt>
          <cx:pt idx="2134">0.19770000000000001</cx:pt>
          <cx:pt idx="2135">0.10349999999999999</cx:pt>
          <cx:pt idx="2136">0.15670000000000001</cx:pt>
          <cx:pt idx="2137">0.20900000000000002</cx:pt>
          <cx:pt idx="2138">0.1734</cx:pt>
          <cx:pt idx="2139">0.14990000000000001</cx:pt>
          <cx:pt idx="2140">0.080100000000000005</cx:pt>
          <cx:pt idx="2141">0.10450000000000001</cx:pt>
          <cx:pt idx="2142">0.16360000000000002</cx:pt>
          <cx:pt idx="2143">0.21680000000000002</cx:pt>
          <cx:pt idx="2144">0.1958</cx:pt>
          <cx:pt idx="2145">0.27930000000000005</cx:pt>
          <cx:pt idx="2146">0.10750000000000001</cx:pt>
          <cx:pt idx="2147">0.14749999999999999</cx:pt>
          <cx:pt idx="2148">0.14300000000000002</cx:pt>
          <cx:pt idx="2149">0.34720000000000001</cx:pt>
          <cx:pt idx="2150">0.065500000000000003</cx:pt>
          <cx:pt idx="2151">0.29980000000000001</cx:pt>
          <cx:pt idx="2152">0.21870000000000001</cx:pt>
          <cx:pt idx="2153">0.077600000000000002</cx:pt>
          <cx:pt idx="2154">0.16800000000000001</cx:pt>
          <cx:pt idx="2155">0.17880000000000001</cx:pt>
          <cx:pt idx="2156">0.22560000000000002</cx:pt>
          <cx:pt idx="2157">0.1021</cx:pt>
          <cx:pt idx="2158">0.047899999999999998</cx:pt>
          <cx:pt idx="2159">0.073200000000000001</cx:pt>
          <cx:pt idx="2160">0.084000000000000005</cx:pt>
          <cx:pt idx="2161">0.18990000000000001</cx:pt>
          <cx:pt idx="2162">0.22070000000000001</cx:pt>
          <cx:pt idx="2163">0.1348</cx:pt>
          <cx:pt idx="2164">0.11030000000000001</cx:pt>
          <cx:pt idx="2165">0.064399999999999999</cx:pt>
          <cx:pt idx="2166">0.099099999999999994</cx:pt>
          <cx:pt idx="2167">0.22900000000000001</cx:pt>
          <cx:pt idx="2168">0.055700000000000006</cx:pt>
          <cx:pt idx="2169">0.16800000000000001</cx:pt>
          <cx:pt idx="2170">0.124</cx:pt>
          <cx:pt idx="2171">0.036200000000000003</cx:pt>
          <cx:pt idx="2172">0.049800000000000004</cx:pt>
          <cx:pt idx="2173">0.10349999999999999</cx:pt>
          <cx:pt idx="2174">0.10110000000000001</cx:pt>
          <cx:pt idx="2175">0.085900000000000004</cx:pt>
          <cx:pt idx="2176">0.067400000000000002</cx:pt>
          <cx:pt idx="2177">0.11280000000000001</cx:pt>
          <cx:pt idx="2178">0.1226</cx:pt>
          <cx:pt idx="2179">0.13619999999999999</cx:pt>
          <cx:pt idx="2180">0.29050000000000004</cx:pt>
          <cx:pt idx="2181">0.096200000000000008</cx:pt>
          <cx:pt idx="2182">0.15629999999999999</cx:pt>
          <cx:pt idx="2183">0.30960000000000004</cx:pt>
          <cx:pt idx="2184">0.14110000000000003</cx:pt>
          <cx:pt idx="2185">0.31880000000000003</cx:pt>
          <cx:pt idx="2186">0.10250000000000001</cx:pt>
          <cx:pt idx="2187">0.16550000000000001</cx:pt>
          <cx:pt idx="2188">0.081500000000000003</cx:pt>
          <cx:pt idx="2189">0.071800000000000003</cx:pt>
          <cx:pt idx="2190">0.071300000000000002</cx:pt>
          <cx:pt idx="2191">0.2417</cx:pt>
          <cx:pt idx="2192">0.1719</cx:pt>
          <cx:pt idx="2193">0.28560000000000002</cx:pt>
          <cx:pt idx="2194">0.21630000000000002</cx:pt>
          <cx:pt idx="2195">0.30030000000000001</cx:pt>
          <cx:pt idx="2196">0.1113</cx:pt>
          <cx:pt idx="2197">0.10200000000000001</cx:pt>
          <cx:pt idx="2198">0.10980000000000001</cx:pt>
          <cx:pt idx="2199">0.14990000000000001</cx:pt>
          <cx:pt idx="2200">0.093700000000000006</cx:pt>
          <cx:pt idx="2201">0.17830000000000001</cx:pt>
          <cx:pt idx="2202">0.094699999999999993</cx:pt>
          <cx:pt idx="2203">0.14990000000000001</cx:pt>
          <cx:pt idx="2204">0.086400000000000005</cx:pt>
          <cx:pt idx="2205">0.128</cx:pt>
          <cx:pt idx="2206">0.18360000000000001</cx:pt>
          <cx:pt idx="2207">0.087900000000000006</cx:pt>
          <cx:pt idx="2208">0.14990000000000001</cx:pt>
          <cx:pt idx="2209">0.25969999999999999</cx:pt>
          <cx:pt idx="2210">0.19040000000000001</cx:pt>
          <cx:pt idx="2211">0.10299999999999999</cx:pt>
          <cx:pt idx="2212">0.063</cx:pt>
          <cx:pt idx="2213">0.094200000000000006</cx:pt>
          <cx:pt idx="2214">0.1157</cx:pt>
          <cx:pt idx="2215">0.11280000000000001</cx:pt>
          <cx:pt idx="2216">0.26419999999999999</cx:pt>
          <cx:pt idx="2217">0.26220000000000004</cx:pt>
          <cx:pt idx="2218">0.097199999999999995</cx:pt>
          <cx:pt idx="2219">0.21970000000000001</cx:pt>
          <cx:pt idx="2220">0.21240000000000001</cx:pt>
          <cx:pt idx="2221">0.25490000000000002</cx:pt>
          <cx:pt idx="2222">0.31490000000000001</cx:pt>
          <cx:pt idx="2223">0.24660000000000001</cx:pt>
          <cx:pt idx="2224">0.12989999999999999</cx:pt>
          <cx:pt idx="2225">0.1338</cx:pt>
          <cx:pt idx="2226">0.051800000000000006</cx:pt>
          <cx:pt idx="2227">0.058200000000000002</cx:pt>
          <cx:pt idx="2228">0.22310000000000002</cx:pt>
          <cx:pt idx="2229">0.16600000000000001</cx:pt>
          <cx:pt idx="2230">0.20760000000000001</cx:pt>
          <cx:pt idx="2231">0.14990000000000001</cx:pt>
          <cx:pt idx="2232">0.28320000000000001</cx:pt>
          <cx:pt idx="2233">0.068900000000000003</cx:pt>
          <cx:pt idx="2234">0.080100000000000005</cx:pt>
          <cx:pt idx="2235">0.1235</cx:pt>
          <cx:pt idx="2236">0.1104</cx:pt>
          <cx:pt idx="2237">0.24900000000000003</cx:pt>
          <cx:pt idx="2238">0.0683</cx:pt>
          <cx:pt idx="2239">0.037600000000000001</cx:pt>
          <cx:pt idx="2240">0.19189999999999999</cx:pt>
          <cx:pt idx="2241">0.24410000000000004</cx:pt>
          <cx:pt idx="2242">0.15190000000000001</cx:pt>
          <cx:pt idx="2243">0.16170000000000001</cx:pt>
          <cx:pt idx="2244">0.17779999999999999</cx:pt>
          <cx:pt idx="2245">0.11520000000000001</cx:pt>
          <cx:pt idx="2246">0.19920000000000002</cx:pt>
          <cx:pt idx="2247">0.082500000000000004</cx:pt>
          <cx:pt idx="2248">0.099099999999999994</cx:pt>
          <cx:pt idx="2249">0.15279999999999999</cx:pt>
          <cx:pt idx="2250">0.27589999999999998</cx:pt>
          <cx:pt idx="2251">0.1782</cx:pt>
          <cx:pt idx="2252">0.0327</cx:pt>
          <cx:pt idx="2253">0.14460000000000001</cx:pt>
          <cx:pt idx="2254">0.2051</cx:pt>
          <cx:pt idx="2255">0.21920000000000001</cx:pt>
          <cx:pt idx="2256">0.27010000000000001</cx:pt>
          <cx:pt idx="2257">0.094800000000000009</cx:pt>
          <cx:pt idx="2258">0.090300000000000005</cx:pt>
          <cx:pt idx="2259">0.1221</cx:pt>
          <cx:pt idx="2260">0.044400000000000002</cx:pt>
          <cx:pt idx="2261">0.067400000000000002</cx:pt>
          <cx:pt idx="2262">0.13190000000000002</cx:pt>
          <cx:pt idx="2263">0.1225</cx:pt>
          <cx:pt idx="2264">0.11330000000000001</cx:pt>
          <cx:pt idx="2265">0.26020000000000004</cx:pt>
          <cx:pt idx="2266">0.096200000000000008</cx:pt>
          <cx:pt idx="2267">0.17330000000000001</cx:pt>
          <cx:pt idx="2268">0.13820000000000002</cx:pt>
          <cx:pt idx="2269">0.1182</cx:pt>
          <cx:pt idx="2270">0.037100000000000001</cx:pt>
          <cx:pt idx="2271">0.16900000000000001</cx:pt>
          <cx:pt idx="2272">0.15480000000000002</cx:pt>
          <cx:pt idx="2273">0.090900000000000009</cx:pt>
          <cx:pt idx="2274">0.14940000000000001</cx:pt>
          <cx:pt idx="2275">0.26220000000000004</cx:pt>
          <cx:pt idx="2276">0.10590000000000001</cx:pt>
          <cx:pt idx="2277">0.10500000000000001</cx:pt>
          <cx:pt idx="2278">0.29250000000000004</cx:pt>
          <cx:pt idx="2279">0.14749999999999999</cx:pt>
          <cx:pt idx="2280">0.30619999999999997</cx:pt>
          <cx:pt idx="2281">0.073200000000000001</cx:pt>
          <cx:pt idx="2282">0.27200000000000002</cx:pt>
          <cx:pt idx="2283">0.30520000000000003</cx:pt>
          <cx:pt idx="2284">0.22560000000000002</cx:pt>
          <cx:pt idx="2285">0.069800000000000001</cx:pt>
          <cx:pt idx="2286">0.27739999999999998</cx:pt>
          <cx:pt idx="2287">0.042499999999999996</cx:pt>
          <cx:pt idx="2288">0.11190000000000001</cx:pt>
          <cx:pt idx="2289">0.26220000000000004</cx:pt>
          <cx:pt idx="2290">0.22410000000000002</cx:pt>
          <cx:pt idx="2291">0.1275</cx:pt>
          <cx:pt idx="2292">0.19240000000000002</cx:pt>
          <cx:pt idx="2293">0.11140000000000001</cx:pt>
          <cx:pt idx="2294">0.10260000000000001</cx:pt>
          <cx:pt idx="2295">0.041500000000000002</cx:pt>
          <cx:pt idx="2296">0.17140000000000002</cx:pt>
          <cx:pt idx="2297">0.187</cx:pt>
          <cx:pt idx="2298">0.13089999999999999</cx:pt>
          <cx:pt idx="2299">0.23139999999999999</cx:pt>
          <cx:pt idx="2300">0.16750000000000001</cx:pt>
          <cx:pt idx="2301">0.1948</cx:pt>
          <cx:pt idx="2302">0.22170000000000001</cx:pt>
          <cx:pt idx="2303">0.26030000000000003</cx:pt>
          <cx:pt idx="2304">0.185</cx:pt>
          <cx:pt idx="2305">0.085900000000000004</cx:pt>
          <cx:pt idx="2306">0.16890000000000002</cx:pt>
          <cx:pt idx="2307">0.26370000000000005</cx:pt>
          <cx:pt idx="2308">0.2437</cx:pt>
          <cx:pt idx="2309">0.049800000000000004</cx:pt>
          <cx:pt idx="2310">0.21680000000000002</cx:pt>
          <cx:pt idx="2311">0.092800000000000007</cx:pt>
          <cx:pt idx="2312">0.19140000000000001</cx:pt>
          <cx:pt idx="2313">0.092800000000000007</cx:pt>
          <cx:pt idx="2314">0.20069999999999999</cx:pt>
          <cx:pt idx="2315">0.25780000000000003</cx:pt>
          <cx:pt idx="2316">0.2651</cx:pt>
          <cx:pt idx="2317">0.15179999999999999</cx:pt>
          <cx:pt idx="2318">0.14749999999999999</cx:pt>
          <cx:pt idx="2319">0.1143</cx:pt>
          <cx:pt idx="2320">0.1948</cx:pt>
          <cx:pt idx="2321">0.17140000000000002</cx:pt>
          <cx:pt idx="2322">0.1201</cx:pt>
          <cx:pt idx="2323">0.1958</cx:pt>
          <cx:pt idx="2324">0.15970000000000001</cx:pt>
          <cx:pt idx="2325">0.3115</cx:pt>
          <cx:pt idx="2326">0.21479999999999999</cx:pt>
          <cx:pt idx="2327">0.12690000000000001</cx:pt>
          <cx:pt idx="2328">0.2485</cx:pt>
          <cx:pt idx="2329">0.1479</cx:pt>
          <cx:pt idx="2330">0.1855</cx:pt>
          <cx:pt idx="2331">0.25969999999999999</cx:pt>
          <cx:pt idx="2332">0.17770000000000002</cx:pt>
          <cx:pt idx="2333">0.11720000000000001</cx:pt>
          <cx:pt idx="2334">0.13040000000000002</cx:pt>
          <cx:pt idx="2335">0.15570000000000001</cx:pt>
          <cx:pt idx="2336">0.17580000000000001</cx:pt>
          <cx:pt idx="2337">0.2465</cx:pt>
          <cx:pt idx="2338">0.1709</cx:pt>
          <cx:pt idx="2339">0.12450000000000001</cx:pt>
          <cx:pt idx="2340">0.1157</cx:pt>
          <cx:pt idx="2341">0.3271</cx:pt>
          <cx:pt idx="2342">0.15920000000000001</cx:pt>
          <cx:pt idx="2343">0.31840000000000002</cx:pt>
          <cx:pt idx="2344">0.1265</cx:pt>
          <cx:pt idx="2345">0.086900000000000005</cx:pt>
          <cx:pt idx="2346">0.37210000000000004</cx:pt>
          <cx:pt idx="2347">0.18460000000000001</cx:pt>
          <cx:pt idx="2348">0.20849999999999999</cx:pt>
          <cx:pt idx="2349">0.125</cx:pt>
          <cx:pt idx="2350">0.1235</cx:pt>
          <cx:pt idx="2351">0.22359999999999999</cx:pt>
          <cx:pt idx="2352">0.2109</cx:pt>
          <cx:pt idx="2353">0.1421</cx:pt>
          <cx:pt idx="2354">0.2271</cx:pt>
          <cx:pt idx="2355">0.28509999999999996</cx:pt>
          <cx:pt idx="2356">0.22509999999999999</cx:pt>
          <cx:pt idx="2357">0.17870000000000003</cx:pt>
          <cx:pt idx="2358">0.22020000000000001</cx:pt>
          <cx:pt idx="2359">0.1855</cx:pt>
          <cx:pt idx="2360">0.13920000000000002</cx:pt>
          <cx:pt idx="2361">0.19780000000000003</cx:pt>
          <cx:pt idx="2362">0.23440000000000003</cx:pt>
          <cx:pt idx="2363">0.1822</cx:pt>
          <cx:pt idx="2364">0.4536</cx:pt>
          <cx:pt idx="2365">0.2364</cx:pt>
          <cx:pt idx="2366">0.14410000000000001</cx:pt>
          <cx:pt idx="2367">0.15860000000000002</cx:pt>
          <cx:pt idx="2368">0.18610000000000002</cx:pt>
          <cx:pt idx="2369">0.21920000000000001</cx:pt>
          <cx:pt idx="2370">0.25540000000000002</cx:pt>
          <cx:pt idx="2371">0.1875</cx:pt>
          <cx:pt idx="2372">0.15080000000000002</cx:pt>
          <cx:pt idx="2373">0.15230000000000002</cx:pt>
          <cx:pt idx="2374">0.35300000000000004</cx:pt>
          <cx:pt idx="2375">0.27780000000000005</cx:pt>
          <cx:pt idx="2376">0.14350000000000002</cx:pt>
          <cx:pt idx="2377">0.2261</cx:pt>
          <cx:pt idx="2378">0.25640000000000002</cx:pt>
          <cx:pt idx="2379">0.15190000000000001</cx:pt>
          <cx:pt idx="2380">0.29250000000000004</cx:pt>
          <cx:pt idx="2381">0.27250000000000002</cx:pt>
          <cx:pt idx="2382">0.30419999999999997</cx:pt>
          <cx:pt idx="2383">0.094800000000000009</cx:pt>
          <cx:pt idx="2384">0.35349999999999998</cx:pt>
          <cx:pt idx="2385">0.38180000000000003</cx:pt>
          <cx:pt idx="2386">0.2515</cx:pt>
          <cx:pt idx="2387">0.064000000000000001</cx:pt>
          <cx:pt idx="2388">0.19140000000000001</cx:pt>
          <cx:pt idx="2389">0.30520000000000003</cx:pt>
          <cx:pt idx="2390">0.20020000000000002</cx:pt>
          <cx:pt idx="2391">0.21579999999999999</cx:pt>
          <cx:pt idx="2392">0.30619999999999997</cx:pt>
          <cx:pt idx="2393">0.15140000000000001</cx:pt>
          <cx:pt idx="2394">0.23830000000000001</cx:pt>
          <cx:pt idx="2395">0.17529999999999998</cx:pt>
          <cx:pt idx="2396">0.28470000000000001</cx:pt>
          <cx:pt idx="2397">0.17730000000000001</cx:pt>
          <cx:pt idx="2398">0.18990000000000001</cx:pt>
          <cx:pt idx="2399">0.28270000000000001</cx:pt>
          <cx:pt idx="2400">0.16600000000000001</cx:pt>
          <cx:pt idx="2401">0.27490000000000003</cx:pt>
          <cx:pt idx="2402">0.44730000000000003</cx:pt>
          <cx:pt idx="2403">0.16999999999999998</cx:pt>
          <cx:pt idx="2404">0.39019999999999999</cx:pt>
          <cx:pt idx="2405">0.26419999999999999</cx:pt>
          <cx:pt idx="2406">0.15130000000000002</cx:pt>
          <cx:pt idx="2407">0.1782</cx:pt>
          <cx:pt idx="2408">0.22650000000000001</cx:pt>
          <cx:pt idx="2409">0.21970000000000001</cx:pt>
          <cx:pt idx="2410">0.15529999999999999</cx:pt>
          <cx:pt idx="2411">0.16350000000000001</cx:pt>
          <cx:pt idx="2412">0.10640000000000001</cx:pt>
          <cx:pt idx="2413">0.1948</cx:pt>
          <cx:pt idx="2414">0.22170000000000001</cx:pt>
          <cx:pt idx="2415">0.13920000000000002</cx:pt>
          <cx:pt idx="2416">0.19240000000000002</cx:pt>
          <cx:pt idx="2417">0.16800000000000001</cx:pt>
          <cx:pt idx="2418">0.12450000000000001</cx:pt>
          <cx:pt idx="2419">0.098100000000000007</cx:pt>
          <cx:pt idx="2420">0.2026</cx:pt>
          <cx:pt idx="2421">0.10940000000000001</cx:pt>
          <cx:pt idx="2422">0.15190000000000001</cx:pt>
          <cx:pt idx="2423">0.28370000000000001</cx:pt>
          <cx:pt idx="2424">0.24270000000000003</cx:pt>
          <cx:pt idx="2425">0.19720000000000001</cx:pt>
          <cx:pt idx="2426">0.2109</cx:pt>
          <cx:pt idx="2427">0.23630000000000001</cx:pt>
          <cx:pt idx="2428">0.10940000000000001</cx:pt>
          <cx:pt idx="2429">0.4405</cx:pt>
          <cx:pt idx="2430">0.39750000000000002</cx:pt>
          <cx:pt idx="2431">0.26860000000000001</cx:pt>
          <cx:pt idx="2432">0.28710000000000002</cx:pt>
          <cx:pt idx="2433">0.19340000000000002</cx:pt>
          <cx:pt idx="2434">0.14990000000000001</cx:pt>
          <cx:pt idx="2435">0.16250000000000001</cx:pt>
          <cx:pt idx="2436">0.14499999999999999</cx:pt>
          <cx:pt idx="2437">0.13670000000000002</cx:pt>
          <cx:pt idx="2438">0.1401</cx:pt>
          <cx:pt idx="2439">0.20120000000000002</cx:pt>
          <cx:pt idx="2440">0.24410000000000004</cx:pt>
          <cx:pt idx="2441">0.19289999999999999</cx:pt>
          <cx:pt idx="2442">0.16360000000000002</cx:pt>
          <cx:pt idx="2443">0.27539999999999998</cx:pt>
          <cx:pt idx="2444">0.2666</cx:pt>
          <cx:pt idx="2445">0.16750000000000001</cx:pt>
          <cx:pt idx="2446">0.088400000000000006</cx:pt>
          <cx:pt idx="2447">0.23150000000000001</cx:pt>
          <cx:pt idx="2448">0.14499999999999999</cx:pt>
          <cx:pt idx="2449">0.073300000000000004</cx:pt>
          <cx:pt idx="2450">0.17779999999999999</cx:pt>
          <cx:pt idx="2451">0.16159999999999999</cx:pt>
          <cx:pt idx="2452">0.1416</cx:pt>
          <cx:pt idx="2453">0.18210000000000001</cx:pt>
          <cx:pt idx="2454">0.24470000000000003</cx:pt>
          <cx:pt idx="2455">0.22109999999999999</cx:pt>
          <cx:pt idx="2456">0.17480000000000001</cx:pt>
          <cx:pt idx="2457">0.27050000000000002</cx:pt>
          <cx:pt idx="2458">0.26170000000000004</cx:pt>
          <cx:pt idx="2459">0.40920000000000001</cx:pt>
          <cx:pt idx="2460">0.3085</cx:pt>
          <cx:pt idx="2461">0.15040000000000001</cx:pt>
          <cx:pt idx="2462">0.076100000000000001</cx:pt>
          <cx:pt idx="2463">0.14700000000000002</cx:pt>
          <cx:pt idx="2464">0.16070000000000001</cx:pt>
          <cx:pt idx="2465">0.3306</cx:pt>
          <cx:pt idx="2466">0.436</cx:pt>
          <cx:pt idx="2467">0.35150000000000003</cx:pt>
          <cx:pt idx="2468">0.11370000000000001</cx:pt>
          <cx:pt idx="2469">0.2051</cx:pt>
          <cx:pt idx="2470">0.31250000000000006</cx:pt>
          <cx:pt idx="2471">0.1221</cx:pt>
          <cx:pt idx="2472">0.24410000000000004</cx:pt>
          <cx:pt idx="2473">0.28179999999999999</cx:pt>
          <cx:pt idx="2474">0.1187</cx:pt>
          <cx:pt idx="2475">0.2056</cx:pt>
          <cx:pt idx="2476">0.1963</cx:pt>
          <cx:pt idx="2477">0.27300000000000002</cx:pt>
          <cx:pt idx="2478">0.3916</cx:pt>
          <cx:pt idx="2479">0.1338</cx:pt>
          <cx:pt idx="2480">0.22410000000000002</cx:pt>
          <cx:pt idx="2481">0.31840000000000002</cx:pt>
          <cx:pt idx="2482">0.16070000000000001</cx:pt>
          <cx:pt idx="2483">0.061000000000000006</cx:pt>
          <cx:pt idx="2484">0.39019999999999999</cx:pt>
          <cx:pt idx="2485">0.30619999999999997</cx:pt>
          <cx:pt idx="2486">0.46100000000000002</cx:pt>
          <cx:pt idx="2487">0.1895</cx:pt>
          <cx:pt idx="2488">0.21530000000000002</cx:pt>
          <cx:pt idx="2489">0.1381</cx:pt>
          <cx:pt idx="2490">0.34610000000000002</cx:pt>
          <cx:pt idx="2491">0.11420000000000001</cx:pt>
          <cx:pt idx="2492">0.32619999999999999</cx:pt>
          <cx:pt idx="2493">0.21340000000000001</cx:pt>
          <cx:pt idx="2494">0.28810000000000002</cx:pt>
          <cx:pt idx="2495">0.34029999999999999</cx:pt>
          <cx:pt idx="2496">0.22900000000000001</cx:pt>
          <cx:pt idx="2497">0.13619999999999999</cx:pt>
          <cx:pt idx="2498">0.1099</cx:pt>
          <cx:pt idx="2499">0.24410000000000004</cx:pt>
          <cx:pt idx="2500">0.41609999999999997</cx:pt>
          <cx:pt idx="2501">0.30720000000000003</cx:pt>
          <cx:pt idx="2502">0.13730000000000001</cx:pt>
          <cx:pt idx="2503">0.253</cx:pt>
          <cx:pt idx="2504">0.14600000000000002</cx:pt>
          <cx:pt idx="2505">0.1719</cx:pt>
          <cx:pt idx="2506">0.078600000000000003</cx:pt>
          <cx:pt idx="2507">0.2676</cx:pt>
          <cx:pt idx="2508">0.1855</cx:pt>
          <cx:pt idx="2509">0.44770000000000004</cx:pt>
          <cx:pt idx="2510">0.2407</cx:pt>
          <cx:pt idx="2511">0.36819999999999997</cx:pt>
          <cx:pt idx="2512">0.187</cx:pt>
          <cx:pt idx="2513">0.42680000000000001</cx:pt>
          <cx:pt idx="2514">0.1807</cx:pt>
          <cx:pt idx="2515">0.15290000000000001</cx:pt>
          <cx:pt idx="2516">0.126</cx:pt>
          <cx:pt idx="2517">0.1489</cx:pt>
          <cx:pt idx="2518">0.25</cx:pt>
          <cx:pt idx="2519">0.1963</cx:pt>
          <cx:pt idx="2520">0.18010000000000001</cx:pt>
          <cx:pt idx="2521">0.15330000000000002</cx:pt>
          <cx:pt idx="2522">0.37940000000000002</cx:pt>
          <cx:pt idx="2523">0.18210000000000001</cx:pt>
          <cx:pt idx="2524">0.17630000000000001</cx:pt>
          <cx:pt idx="2525">0.20849999999999999</cx:pt>
          <cx:pt idx="2526">0.124</cx:pt>
          <cx:pt idx="2527">0.34860000000000002</cx:pt>
          <cx:pt idx="2528">0.10260000000000001</cx:pt>
          <cx:pt idx="2529">0.2407</cx:pt>
          <cx:pt idx="2530">0.059999999999999998</cx:pt>
          <cx:pt idx="2531">0.14250000000000002</cx:pt>
          <cx:pt idx="2532">0.37300000000000005</cx:pt>
          <cx:pt idx="2533">0.38379999999999997</cx:pt>
          <cx:pt idx="2534">0.12840000000000001</cx:pt>
          <cx:pt idx="2535">0.56690000000000007</cx:pt>
          <cx:pt idx="2536">0.3296</cx:pt>
          <cx:pt idx="2537">0.34620000000000001</cx:pt>
          <cx:pt idx="2538">0.54489999999999994</cx:pt>
          <cx:pt idx="2539">0.44090000000000001</cx:pt>
          <cx:pt idx="2540">0.28660000000000002</cx:pt>
          <cx:pt idx="2541">0.25829999999999997</cx:pt>
          <cx:pt idx="2542">0.12790000000000001</cx:pt>
          <cx:pt idx="2543">0.097100000000000006</cx:pt>
          <cx:pt idx="2544">0.1709</cx:pt>
          <cx:pt idx="2545">0.15830000000000002</cx:pt>
          <cx:pt idx="2546">0.17870000000000003</cx:pt>
          <cx:pt idx="2547">0.074700000000000003</cx:pt>
          <cx:pt idx="2548">0.1348</cx:pt>
          <cx:pt idx="2549">0.21340000000000001</cx:pt>
          <cx:pt idx="2550">0.16360000000000002</cx:pt>
          <cx:pt idx="2551">0.44869999999999999</cx:pt>
          <cx:pt idx="2552">0.18939999999999999</cx:pt>
          <cx:pt idx="2553">0.25880000000000003</cx:pt>
          <cx:pt idx="2554">0.1792</cx:pt>
          <cx:pt idx="2555">0.22660000000000002</cx:pt>
          <cx:pt idx="2556">0.27729999999999999</cx:pt>
          <cx:pt idx="2557">0.14940000000000001</cx:pt>
          <cx:pt idx="2558">0.079100000000000004</cx:pt>
          <cx:pt idx="2559">0.13820000000000002</cx:pt>
          <cx:pt idx="2560">0.13519999999999999</cx:pt>
          <cx:pt idx="2561">0.25829999999999997</cx:pt>
          <cx:pt idx="2562">0.14550000000000002</cx:pt>
          <cx:pt idx="2563">0.074700000000000003</cx:pt>
          <cx:pt idx="2564">0.089400000000000007</cx:pt>
          <cx:pt idx="2565">0.15720000000000001</cx:pt>
          <cx:pt idx="2566">0.14550000000000002</cx:pt>
          <cx:pt idx="2567">0.35740000000000005</cx:pt>
          <cx:pt idx="2568">0.073300000000000004</cx:pt>
          <cx:pt idx="2569">0.38229999999999997</cx:pt>
          <cx:pt idx="2570">0.19819999999999999</cx:pt>
          <cx:pt idx="2571">0.1855</cx:pt>
          <cx:pt idx="2572">0.12890000000000001</cx:pt>
          <cx:pt idx="2573">0.3619</cx:pt>
          <cx:pt idx="2574">0.17280000000000001</cx:pt>
          <cx:pt idx="2575">0.10940000000000001</cx:pt>
          <cx:pt idx="2576">0.14800000000000002</cx:pt>
          <cx:pt idx="2577">0.43170000000000003</cx:pt>
          <cx:pt idx="2578">0.35150000000000003</cx:pt>
          <cx:pt idx="2579">0.36909999999999998</cx:pt>
          <cx:pt idx="2580">0.27490000000000003</cx:pt>
          <cx:pt idx="2581">0.29499999999999998</cx:pt>
          <cx:pt idx="2582">0.3135</cx:pt>
          <cx:pt idx="2583">0.40240000000000004</cx:pt>
          <cx:pt idx="2584">0.4829</cx:pt>
          <cx:pt idx="2585">0.1328</cx:pt>
          <cx:pt idx="2586">0.10500000000000001</cx:pt>
          <cx:pt idx="2587">0.52779999999999994</cx:pt>
          <cx:pt idx="2588">0.1313</cx:pt>
          <cx:pt idx="2589">0.21190000000000003</cx:pt>
          <cx:pt idx="2590">0.29299999999999998</cx:pt>
          <cx:pt idx="2591">0.093299999999999994</cx:pt>
          <cx:pt idx="2592">0.1782</cx:pt>
          <cx:pt idx="2593">0.1797</cx:pt>
          <cx:pt idx="2594">0.10110000000000001</cx:pt>
          <cx:pt idx="2595">0.2442</cx:pt>
          <cx:pt idx="2596">0.1948</cx:pt>
          <cx:pt idx="2597">0.0533</cx:pt>
          <cx:pt idx="2598">0.091399999999999995</cx:pt>
          <cx:pt idx="2599">0.28910000000000002</cx:pt>
          <cx:pt idx="2600">0.18120000000000003</cx:pt>
          <cx:pt idx="2601">0.23630000000000001</cx:pt>
          <cx:pt idx="2602">0.069400000000000003</cx:pt>
          <cx:pt idx="2603">0.1406</cx:pt>
          <cx:pt idx="2604">0.15870000000000001</cx:pt>
          <cx:pt idx="2605">0.55720000000000003</cx:pt>
          <cx:pt idx="2606">0.36520000000000002</cx:pt>
          <cx:pt idx="2607">0.51860000000000006</cx:pt>
          <cx:pt idx="2608">0.26170000000000004</cx:pt>
          <cx:pt idx="2609">0.62550000000000006</cx:pt>
          <cx:pt idx="2610">0.22410000000000002</cx:pt>
          <cx:pt idx="2611">0.21579999999999999</cx:pt>
          <cx:pt idx="2612">0.20060000000000003</cx:pt>
          <cx:pt idx="2613">0.20900000000000002</cx:pt>
          <cx:pt idx="2614">0.28029999999999999</cx:pt>
          <cx:pt idx="2615">0.27440000000000003</cx:pt>
          <cx:pt idx="2616">0.087400000000000005</cx:pt>
          <cx:pt idx="2617">0.36670000000000003</cx:pt>
          <cx:pt idx="2618">0.12890000000000001</cx:pt>
          <cx:pt idx="2619">0.20800000000000002</cx:pt>
          <cx:pt idx="2620">0.39849999999999997</cx:pt>
          <cx:pt idx="2621">0.33879999999999999</cx:pt>
          <cx:pt idx="2622">0.46339999999999998</cx:pt>
          <cx:pt idx="2623">0.1211</cx:pt>
          <cx:pt idx="2624">0.15480000000000002</cx:pt>
          <cx:pt idx="2625">0.17330000000000001</cx:pt>
          <cx:pt idx="2626">0.35639999999999999</cx:pt>
          <cx:pt idx="2627">0.29780000000000001</cx:pt>
          <cx:pt idx="2628">0.32280000000000003</cx:pt>
          <cx:pt idx="2629">0.22850000000000001</cx:pt>
          <cx:pt idx="2630">0.24610000000000001</cx:pt>
          <cx:pt idx="2631">0.15970000000000001</cx:pt>
          <cx:pt idx="2632">0.29540000000000005</cx:pt>
          <cx:pt idx="2633">0.2104</cx:pt>
          <cx:pt idx="2634">0.11080000000000001</cx:pt>
          <cx:pt idx="2635">0.29780000000000001</cx:pt>
          <cx:pt idx="2636">0.1933</cx:pt>
          <cx:pt idx="2637">0.32269999999999999</cx:pt>
          <cx:pt idx="2638">0.22810000000000002</cx:pt>
          <cx:pt idx="2639">0.23430000000000001</cx:pt>
          <cx:pt idx="2640">0.13720000000000002</cx:pt>
          <cx:pt idx="2641">0.5303000000000001</cx:pt>
          <cx:pt idx="2642">0.376</cx:pt>
          <cx:pt idx="2643">0.42970000000000003</cx:pt>
          <cx:pt idx="2644">0.36420000000000002</cx:pt>
          <cx:pt idx="2645">0.15679999999999999</cx:pt>
          <cx:pt idx="2646">0.23340000000000002</cx:pt>
          <cx:pt idx="2647">0.2051</cx:pt>
          <cx:pt idx="2648">0.40770000000000001</cx:pt>
          <cx:pt idx="2649">0.46680000000000005</cx:pt>
          <cx:pt idx="2650">0.084500000000000006</cx:pt>
          <cx:pt idx="2651">0.0625</cx:pt>
          <cx:pt idx="2652">0.52980000000000005</cx:pt>
          <cx:pt idx="2653">0.11190000000000001</cx:pt>
          <cx:pt idx="2654">0.59760000000000002</cx:pt>
          <cx:pt idx="2655">0.17620000000000002</cx:pt>
          <cx:pt idx="2656">0.38240000000000002</cx:pt>
          <cx:pt idx="2657">0.43309999999999998</cx:pt>
          <cx:pt idx="2658">0.29690000000000005</cx:pt>
          <cx:pt idx="2659">0.34370000000000001</cx:pt>
          <cx:pt idx="2660">0.30170000000000002</cx:pt>
          <cx:pt idx="2661">0.14110000000000003</cx:pt>
          <cx:pt idx="2662">0.15830000000000002</cx:pt>
          <cx:pt idx="2663">0.081600000000000006</cx:pt>
          <cx:pt idx="2664">0.43790000000000007</cx:pt>
          <cx:pt idx="2665">0.35690000000000005</cx:pt>
          <cx:pt idx="2666">0.22070000000000001</cx:pt>
          <cx:pt idx="2667">0.35740000000000005</cx:pt>
          <cx:pt idx="2668">0.3105</cx:pt>
          <cx:pt idx="2669">0.5171</cx:pt>
          <cx:pt idx="2670">0.46290000000000003</cx:pt>
          <cx:pt idx="2671">0.24120000000000003</cx:pt>
          <cx:pt idx="2672">0.14899999999999999</cx:pt>
          <cx:pt idx="2673">0.2407</cx:pt>
          <cx:pt idx="2674">0.27829999999999999</cx:pt>
          <cx:pt idx="2675">0.27589999999999998</cx:pt>
          <cx:pt idx="2676">0.41950000000000004</cx:pt>
          <cx:pt idx="2677">0.14800000000000002</cx:pt>
          <cx:pt idx="2678">0.26129999999999998</cx:pt>
          <cx:pt idx="2679">0.31890000000000002</cx:pt>
          <cx:pt idx="2680">0.41800000000000004</cx:pt>
          <cx:pt idx="2681">0.5302</cx:pt>
          <cx:pt idx="2682">0.31980000000000003</cx:pt>
          <cx:pt idx="2683">0.45069999999999999</cx:pt>
          <cx:pt idx="2684">0.15679999999999999</cx:pt>
          <cx:pt idx="2685">0.314</cx:pt>
          <cx:pt idx="2686">0.28610000000000002</cx:pt>
          <cx:pt idx="2687">0.312</cx:pt>
          <cx:pt idx="2688">0.30269999999999997</cx:pt>
          <cx:pt idx="2689">0.17870000000000003</cx:pt>
          <cx:pt idx="2690">0.42680000000000001</cx:pt>
          <cx:pt idx="2691">0.1109</cx:pt>
          <cx:pt idx="2692">0.374</cx:pt>
          <cx:pt idx="2693">0.45069999999999999</cx:pt>
          <cx:pt idx="2694">0.1099</cx:pt>
          <cx:pt idx="2695">0.39210000000000006</cx:pt>
          <cx:pt idx="2696">0.47749999999999998</cx:pt>
          <cx:pt idx="2697">0.35010000000000002</cx:pt>
          <cx:pt idx="2698">0.15190000000000001</cx:pt>
          <cx:pt idx="2699">0.32420000000000004</cx:pt>
          <cx:pt idx="2700">0.21590000000000001</cx:pt>
          <cx:pt idx="2701">0.29830000000000001</cx:pt>
          <cx:pt idx="2702">0.19140000000000001</cx:pt>
          <cx:pt idx="2703">0.30769999999999997</cx:pt>
          <cx:pt idx="2704">0.15670000000000001</cx:pt>
          <cx:pt idx="2705">0.1958</cx:pt>
          <cx:pt idx="2706">0.4234</cx:pt>
          <cx:pt idx="2707">0.11860000000000001</cx:pt>
          <cx:pt idx="2708">0.15390000000000001</cx:pt>
          <cx:pt idx="2709">0.26319999999999999</cx:pt>
          <cx:pt idx="2710">0.25050000000000006</cx:pt>
          <cx:pt idx="2711">0.21050000000000002</cx:pt>
          <cx:pt idx="2712">0.43650000000000005</cx:pt>
          <cx:pt idx="2713">0.054700000000000006</cx:pt>
          <cx:pt idx="2714">0.043900000000000002</cx:pt>
          <cx:pt idx="2715">0.252</cx:pt>
          <cx:pt idx="2716">0.37060000000000004</cx:pt>
          <cx:pt idx="2717">0.26269999999999999</cx:pt>
          <cx:pt idx="2718">0.2359</cx:pt>
          <cx:pt idx="2719">0.32570000000000005</cx:pt>
          <cx:pt idx="2720">0.1938</cx:pt>
          <cx:pt idx="2721">0.62460000000000004</cx:pt>
          <cx:pt idx="2722">0.16309999999999999</cx:pt>
          <cx:pt idx="2723">0.12640000000000001</cx:pt>
          <cx:pt idx="2724">0.29880000000000001</cx:pt>
          <cx:pt idx="2725">0.33050000000000002</cx:pt>
          <cx:pt idx="2726">0.31110000000000004</cx:pt>
          <cx:pt idx="2727">0.42580000000000001</cx:pt>
          <cx:pt idx="2728">0.40870000000000001</cx:pt>
          <cx:pt idx="2729">0.093800000000000008</cx:pt>
          <cx:pt idx="2730">0.5645</cx:pt>
          <cx:pt idx="2731">0.34760000000000002</cx:pt>
          <cx:pt idx="2732">0.59090000000000009</cx:pt>
          <cx:pt idx="2733">0.40240000000000004</cx:pt>
          <cx:pt idx="2734">0.39550000000000002</cx:pt>
          <cx:pt idx="2735">0.1968</cx:pt>
          <cx:pt idx="2736">0.30370000000000003</cx:pt>
          <cx:pt idx="2737">0.15909999999999999</cx:pt>
          <cx:pt idx="2738">0.33640000000000003</cx:pt>
          <cx:pt idx="2739">0.1396</cx:pt>
          <cx:pt idx="2740">0.16259999999999999</cx:pt>
          <cx:pt idx="2741">0.23980000000000004</cx:pt>
          <cx:pt idx="2742">0.2021</cx:pt>
          <cx:pt idx="2743">0.1845</cx:pt>
          <cx:pt idx="2744">0.35260000000000002</cx:pt>
          <cx:pt idx="2745">0.26910000000000001</cx:pt>
          <cx:pt idx="2746">0.16750000000000001</cx:pt>
          <cx:pt idx="2747">0.35750000000000004</cx:pt>
          <cx:pt idx="2748">0.43410000000000004</cx:pt>
          <cx:pt idx="2749">0.1182</cx:pt>
          <cx:pt idx="2750">0.16360000000000002</cx:pt>
          <cx:pt idx="2751">0.20599999999999999</cx:pt>
          <cx:pt idx="2752">0.34179999999999999</cx:pt>
          <cx:pt idx="2753">0.33010000000000006</cx:pt>
          <cx:pt idx="2754">0.30570000000000003</cx:pt>
          <cx:pt idx="2755">0.57420000000000004</cx:pt>
          <cx:pt idx="2756">0.17480000000000001</cx:pt>
          <cx:pt idx="2757">0.16740000000000002</cx:pt>
          <cx:pt idx="2758">0.13670000000000002</cx:pt>
          <cx:pt idx="2759">0.40620000000000006</cx:pt>
          <cx:pt idx="2760">0.52829999999999999</cx:pt>
          <cx:pt idx="2761">0.32420000000000004</cx:pt>
          <cx:pt idx="2762">0.23730000000000001</cx:pt>
          <cx:pt idx="2763">0.54440000000000011</cx:pt>
          <cx:pt idx="2764">0.28760000000000002</cx:pt>
          <cx:pt idx="2765">0.35010000000000002</cx:pt>
          <cx:pt idx="2766">0.15720000000000001</cx:pt>
          <cx:pt idx="2767">0.24320000000000003</cx:pt>
          <cx:pt idx="2768">0.39750000000000002</cx:pt>
          <cx:pt idx="2769">0.15429999999999999</cx:pt>
          <cx:pt idx="2770">0.33439999999999998</cx:pt>
          <cx:pt idx="2771">0.074700000000000003</cx:pt>
          <cx:pt idx="2772">0.25629999999999997</cx:pt>
          <cx:pt idx="2773">0.18560000000000001</cx:pt>
          <cx:pt idx="2774">0.33939999999999998</cx:pt>
          <cx:pt idx="2775">0.43320000000000003</cx:pt>
          <cx:pt idx="2776">0.1709</cx:pt>
          <cx:pt idx="2777">0.16059999999999999</cx:pt>
          <cx:pt idx="2778">0.30320000000000003</cx:pt>
          <cx:pt idx="2779">0.55570000000000008</cx:pt>
          <cx:pt idx="2780">0.32029999999999997</cx:pt>
          <cx:pt idx="2781">0.49210000000000004</cx:pt>
          <cx:pt idx="2782">0.21930000000000002</cx:pt>
          <cx:pt idx="2783">0.073700000000000002</cx:pt>
          <cx:pt idx="2784">0.33789999999999998</cx:pt>
          <cx:pt idx="2785">0.438</cx:pt>
          <cx:pt idx="2786">0.25829999999999997</cx:pt>
          <cx:pt idx="2787">0.36230000000000001</cx:pt>
          <cx:pt idx="2788">0.27340000000000003</cx:pt>
          <cx:pt idx="2789">0.079600000000000004</cx:pt>
          <cx:pt idx="2790">0.1855</cx:pt>
          <cx:pt idx="2791">0.081000000000000003</cx:pt>
          <cx:pt idx="2792">0.22410000000000002</cx:pt>
          <cx:pt idx="2793">0.15770000000000001</cx:pt>
          <cx:pt idx="2794">0.28420000000000001</cx:pt>
          <cx:pt idx="2795">0.29690000000000005</cx:pt>
          <cx:pt idx="2796">0.2661</cx:pt>
          <cx:pt idx="2797">0.16839999999999999</cx:pt>
          <cx:pt idx="2798">0.50190000000000001</cx:pt>
          <cx:pt idx="2799">0.27300000000000002</cx:pt>
          <cx:pt idx="2800">0.23980000000000004</cx:pt>
          <cx:pt idx="2801">0.31930000000000003</cx:pt>
          <cx:pt idx="2802">0.39840000000000003</cx:pt>
          <cx:pt idx="2803">0.45270000000000005</cx:pt>
          <cx:pt idx="2804">0.59570000000000001</cx:pt>
          <cx:pt idx="2805">0.23530000000000001</cx:pt>
          <cx:pt idx="2806">0.31100000000000005</cx:pt>
          <cx:pt idx="2807">0.18160000000000001</cx:pt>
          <cx:pt idx="2808">0.29299999999999998</cx:pt>
          <cx:pt idx="2809">0.10150000000000001</cx:pt>
          <cx:pt idx="2810">0.15909999999999999</cx:pt>
          <cx:pt idx="2811">0.22310000000000002</cx:pt>
          <cx:pt idx="2812">0.28520000000000001</cx:pt>
          <cx:pt idx="2813">0.59570000000000001</cx:pt>
          <cx:pt idx="2814">0.33589999999999998</cx:pt>
          <cx:pt idx="2815">0.1426</cx:pt>
          <cx:pt idx="2816">0.1709</cx:pt>
          <cx:pt idx="2817">0.1406</cx:pt>
          <cx:pt idx="2818">0.39989999999999998</cx:pt>
          <cx:pt idx="2819">0.33450000000000002</cx:pt>
          <cx:pt idx="2820">0.23290000000000002</cx:pt>
          <cx:pt idx="2821">0.29680000000000001</cx:pt>
          <cx:pt idx="2822">0.43650000000000005</cx:pt>
          <cx:pt idx="2823">0.39350000000000002</cx:pt>
          <cx:pt idx="2824">0.49119999999999997</cx:pt>
          <cx:pt idx="2825">0.30470000000000003</cx:pt>
          <cx:pt idx="2826">0.0722</cx:pt>
          <cx:pt idx="2827">0.22370000000000001</cx:pt>
          <cx:pt idx="2828">0.35260000000000002</cx:pt>
          <cx:pt idx="2829">0.22160000000000002</cx:pt>
          <cx:pt idx="2830">0.21579999999999999</cx:pt>
          <cx:pt idx="2831">0.39940000000000003</cx:pt>
          <cx:pt idx="2832">0.27879999999999999</cx:pt>
          <cx:pt idx="2833">0.10490000000000001</cx:pt>
          <cx:pt idx="2834">0.21490000000000001</cx:pt>
          <cx:pt idx="2835">0.26520000000000005</cx:pt>
          <cx:pt idx="2836">0.29880000000000001</cx:pt>
          <cx:pt idx="2837">0.20060000000000003</cx:pt>
          <cx:pt idx="2838">0.22810000000000002</cx:pt>
          <cx:pt idx="2839">0.41310000000000002</cx:pt>
          <cx:pt idx="2840">0.12989999999999999</cx:pt>
          <cx:pt idx="2841">0.32179999999999997</cx:pt>
          <cx:pt idx="2842">0.38280000000000003</cx:pt>
          <cx:pt idx="2843">0.47070000000000001</cx:pt>
          <cx:pt idx="2844">0.076600000000000001</cx:pt>
          <cx:pt idx="2845">0.11190000000000001</cx:pt>
          <cx:pt idx="2846">0.20599999999999999</cx:pt>
          <cx:pt idx="2847">0.36330000000000001</cx:pt>
          <cx:pt idx="2848">0.53069999999999995</cx:pt>
          <cx:pt idx="2849">0.58589999999999998</cx:pt>
          <cx:pt idx="2850">0.4214</cx:pt>
          <cx:pt idx="2851">0.50780000000000003</cx:pt>
          <cx:pt idx="2852">0.20060000000000003</cx:pt>
          <cx:pt idx="2853">0.21880000000000002</cx:pt>
          <cx:pt idx="2854">0.36959999999999998</cx:pt>
          <cx:pt idx="2855">0.55270000000000008</cx:pt>
          <cx:pt idx="2856">0.32860000000000006</cx:pt>
          <cx:pt idx="2857">0.37060000000000004</cx:pt>
          <cx:pt idx="2858">0.15190000000000001</cx:pt>
          <cx:pt idx="2859">0.051300000000000005</cx:pt>
          <cx:pt idx="2860">0.26030000000000003</cx:pt>
          <cx:pt idx="2861">0.12700000000000003</cx:pt>
          <cx:pt idx="2862">0.39849999999999997</cx:pt>
          <cx:pt idx="2863">0.73050000000000004</cx:pt>
          <cx:pt idx="2864">0.57469999999999999</cx:pt>
          <cx:pt idx="2865">0.33640000000000003</cx:pt>
          <cx:pt idx="2866">0.25689999999999996</cx:pt>
          <cx:pt idx="2867">0.11280000000000001</cx:pt>
          <cx:pt idx="2868">0.57710000000000006</cx:pt>
          <cx:pt idx="2869">0.20450000000000002</cx:pt>
          <cx:pt idx="2870">0.43260000000000004</cx:pt>
          <cx:pt idx="2871">0.22270000000000001</cx:pt>
          <cx:pt idx="2872">0.36330000000000001</cx:pt>
          <cx:pt idx="2873">0.22320000000000001</cx:pt>
          <cx:pt idx="2874">0.56540000000000001</cx:pt>
          <cx:pt idx="2875">0.1895</cx:pt>
          <cx:pt idx="2876">0.34710000000000002</cx:pt>
          <cx:pt idx="2877">0.35450000000000004</cx:pt>
          <cx:pt idx="2878">0.28670000000000001</cx:pt>
          <cx:pt idx="2879">0.29499999999999998</cx:pt>
          <cx:pt idx="2880">0.46640000000000004</cx:pt>
          <cx:pt idx="2881">0.41650000000000004</cx:pt>
          <cx:pt idx="2882">0.23139999999999999</cx:pt>
          <cx:pt idx="2883">0.078600000000000003</cx:pt>
          <cx:pt idx="2884">0.26319999999999999</cx:pt>
          <cx:pt idx="2885">0.65290000000000004</cx:pt>
          <cx:pt idx="2886">0.24359999999999998</cx:pt>
          <cx:pt idx="2887">0.5171</cx:pt>
          <cx:pt idx="2888">0.55910000000000004</cx:pt>
          <cx:pt idx="2889">0.40770000000000001</cx:pt>
          <cx:pt idx="2890">0.30470000000000003</cx:pt>
          <cx:pt idx="2891">0.53710000000000002</cx:pt>
          <cx:pt idx="2892">0.28370000000000001</cx:pt>
          <cx:pt idx="2893">0.0567</cx:pt>
          <cx:pt idx="2894">0.3901</cx:pt>
          <cx:pt idx="2895">0.44869999999999999</cx:pt>
          <cx:pt idx="2896">0.28610000000000002</cx:pt>
          <cx:pt idx="2897">0.97070000000000012</cx:pt>
          <cx:pt idx="2898">0.54059999999999997</cx:pt>
          <cx:pt idx="2899">0.34130000000000005</cx:pt>
          <cx:pt idx="2900">0.30810000000000004</cx:pt>
          <cx:pt idx="2901">0.64900000000000002</cx:pt>
          <cx:pt idx="2902">0.37109999999999999</cx:pt>
          <cx:pt idx="2903">0.045900000000000003</cx:pt>
          <cx:pt idx="2904">0.2515</cx:pt>
          <cx:pt idx="2905">0.2324</cx:pt>
          <cx:pt idx="2906">0.47900000000000004</cx:pt>
          <cx:pt idx="2907">0.67000000000000004</cx:pt>
          <cx:pt idx="2908">0.40330000000000005</cx:pt>
          <cx:pt idx="2909">0.15240000000000001</cx:pt>
          <cx:pt idx="2910">0.47660000000000002</cx:pt>
          <cx:pt idx="2911">0.1845</cx:pt>
          <cx:pt idx="2912">0.37940000000000002</cx:pt>
          <cx:pt idx="2913">0.28460000000000002</cx:pt>
          <cx:pt idx="2914">0.30759999999999998</cx:pt>
          <cx:pt idx="2915">0.16550000000000001</cx:pt>
          <cx:pt idx="2916">0.37450000000000006</cx:pt>
          <cx:pt idx="2917">0.57179999999999997</cx:pt>
          <cx:pt idx="2918">0.46779999999999999</cx:pt>
          <cx:pt idx="2919">0.28029999999999999</cx:pt>
          <cx:pt idx="2920">0.22460000000000002</cx:pt>
          <cx:pt idx="2921">0.33010000000000006</cx:pt>
          <cx:pt idx="2922">0.42180000000000001</cx:pt>
          <cx:pt idx="2923">0.29540000000000005</cx:pt>
          <cx:pt idx="2924">0.40670000000000001</cx:pt>
          <cx:pt idx="2925">0.51019999999999999</cx:pt>
          <cx:pt idx="2926">0.1226</cx:pt>
          <cx:pt idx="2927">0.37890000000000001</cx:pt>
          <cx:pt idx="2928">0.36180000000000007</cx:pt>
          <cx:pt idx="2929">0.39070000000000005</cx:pt>
          <cx:pt idx="2930">0.12840000000000001</cx:pt>
          <cx:pt idx="2931">0.37300000000000005</cx:pt>
          <cx:pt idx="2932">0.36430000000000001</cx:pt>
          <cx:pt idx="2933">0.28270000000000001</cx:pt>
          <cx:pt idx="2934">0.088400000000000006</cx:pt>
          <cx:pt idx="2935">0.31440000000000001</cx:pt>
          <cx:pt idx="2936">0.46580000000000005</cx:pt>
          <cx:pt idx="2937">0.052700000000000004</cx:pt>
          <cx:pt idx="2938">0.29299999999999998</cx:pt>
          <cx:pt idx="2939">0.26910000000000001</cx:pt>
          <cx:pt idx="2940">0.12160000000000001</cx:pt>
          <cx:pt idx="2941">0.43940000000000001</cx:pt>
          <cx:pt idx="2942">0.41259999999999997</cx:pt>
          <cx:pt idx="2943">0.77390000000000003</cx:pt>
          <cx:pt idx="2944">0.40579999999999999</cx:pt>
          <cx:pt idx="2945">0.2349</cx:pt>
          <cx:pt idx="2946">0.16309999999999999</cx:pt>
          <cx:pt idx="2947">0.55710000000000004</cx:pt>
          <cx:pt idx="2948">0.15330000000000002</cx:pt>
          <cx:pt idx="2949">0.315</cx:pt>
          <cx:pt idx="2950">0.16750000000000001</cx:pt>
          <cx:pt idx="2951">0.29050000000000004</cx:pt>
          <cx:pt idx="2952">0.3291</cx:pt>
          <cx:pt idx="2953">0.11770000000000001</cx:pt>
          <cx:pt idx="2954">0.2016</cx:pt>
          <cx:pt idx="2955">0.58589999999999998</cx:pt>
          <cx:pt idx="2956">0.41010000000000002</cx:pt>
          <cx:pt idx="2957">0.36670000000000003</cx:pt>
          <cx:pt idx="2958">0.48930000000000007</cx:pt>
          <cx:pt idx="2959">0.17770000000000002</cx:pt>
          <cx:pt idx="2960">0.42770000000000002</cx:pt>
          <cx:pt idx="2961">0.69720000000000004</cx:pt>
          <cx:pt idx="2962">0.28910000000000002</cx:pt>
          <cx:pt idx="2963">0.22120000000000001</cx:pt>
          <cx:pt idx="2964">0.51129999999999998</cx:pt>
          <cx:pt idx="2965">0.35499999999999998</cx:pt>
          <cx:pt idx="2966">0.20849999999999999</cx:pt>
          <cx:pt idx="2967">0.23630000000000001</cx:pt>
          <cx:pt idx="2968">0.15379999999999999</cx:pt>
          <cx:pt idx="2969">0.33110000000000001</cx:pt>
          <cx:pt idx="2970">0.22020000000000001</cx:pt>
          <cx:pt idx="2971">0.2359</cx:pt>
          <cx:pt idx="2972">0.14360000000000001</cx:pt>
          <cx:pt idx="2973">0.075700000000000003</cx:pt>
          <cx:pt idx="2974">0.24359999999999998</cx:pt>
          <cx:pt idx="2975">0.20699999999999999</cx:pt>
          <cx:pt idx="2976">0.34130000000000005</cx:pt>
          <cx:pt idx="2977">0.28420000000000001</cx:pt>
          <cx:pt idx="2978">0.1416</cx:pt>
          <cx:pt idx="2979">0.64500000000000002</cx:pt>
          <cx:pt idx="2980">0.77300000000000013</cx:pt>
          <cx:pt idx="2981">0.1729</cx:pt>
          <cx:pt idx="2982">0.124</cx:pt>
          <cx:pt idx="2983">0.31540000000000001</cx:pt>
          <cx:pt idx="2984">0.2949</cx:pt>
          <cx:pt idx="2985">0.053200000000000004</cx:pt>
          <cx:pt idx="2986">0.1246</cx:pt>
          <cx:pt idx="2987">0.1431</cx:pt>
          <cx:pt idx="2988">0.29690000000000005</cx:pt>
          <cx:pt idx="2989">0.30759999999999998</cx:pt>
          <cx:pt idx="2990">0.1651</cx:pt>
          <cx:pt idx="2991">0.4052</cx:pt>
          <cx:pt idx="2992">0.47510000000000002</cx:pt>
          <cx:pt idx="2993">0.42680000000000001</cx:pt>
          <cx:pt idx="2994">0.38130000000000003</cx:pt>
          <cx:pt idx="2995">0.15230000000000002</cx:pt>
          <cx:pt idx="2996">0.19780000000000003</cx:pt>
          <cx:pt idx="2997">0.35150000000000003</cx:pt>
          <cx:pt idx="2998">0.16450000000000001</cx:pt>
          <cx:pt idx="2999">0.42330000000000001</cx:pt>
          <cx:pt idx="3000">0.55710000000000004</cx:pt>
          <cx:pt idx="3001">0.26900000000000002</cx:pt>
          <cx:pt idx="3002">0.27300000000000002</cx:pt>
          <cx:pt idx="3003">0.52829999999999999</cx:pt>
          <cx:pt idx="3004">0.25780000000000003</cx:pt>
          <cx:pt idx="3005">0.36810000000000004</cx:pt>
          <cx:pt idx="3006">0.075700000000000003</cx:pt>
          <cx:pt idx="3007">0.25390000000000001</cx:pt>
          <cx:pt idx="3008">0.47950000000000004</cx:pt>
          <cx:pt idx="3009">0.54049999999999998</cx:pt>
          <cx:pt idx="3010">0.43260000000000004</cx:pt>
          <cx:pt idx="3011">0.79049999999999998</cx:pt>
          <cx:pt idx="3012">0.42480000000000001</cx:pt>
          <cx:pt idx="3013">0.50090000000000012</cx:pt>
          <cx:pt idx="3014">0.22660000000000002</cx:pt>
          <cx:pt idx="3015">0.31490000000000001</cx:pt>
          <cx:pt idx="3016">0.54049999999999998</cx:pt>
          <cx:pt idx="3017">0.36909999999999998</cx:pt>
          <cx:pt idx="3018">0.27300000000000002</cx:pt>
          <cx:pt idx="3019">0.044400000000000002</cx:pt>
          <cx:pt idx="3020">0.67480000000000007</cx:pt>
          <cx:pt idx="3021">0.26850000000000002</cx:pt>
          <cx:pt idx="3022">0.15620000000000001</cx:pt>
          <cx:pt idx="3023">0.42580000000000001</cx:pt>
          <cx:pt idx="3024">0.45900000000000002</cx:pt>
          <cx:pt idx="3025">0.34720000000000001</cx:pt>
          <cx:pt idx="3026">0.2089</cx:pt>
          <cx:pt idx="3027">0.15140000000000001</cx:pt>
          <cx:pt idx="3028">0.10980000000000001</cx:pt>
          <cx:pt idx="3029">0.1734</cx:pt>
          <cx:pt idx="3030">0.16650000000000001</cx:pt>
          <cx:pt idx="3031">0.53910000000000002</cx:pt>
          <cx:pt idx="3032">0.6221000000000001</cx:pt>
          <cx:pt idx="3033">0.29250000000000004</cx:pt>
          <cx:pt idx="3034">0.43700000000000006</cx:pt>
          <cx:pt idx="3035">0.32469999999999999</cx:pt>
          <cx:pt idx="3036">0.2442</cx:pt>
          <cx:pt idx="3037">0.37109999999999999</cx:pt>
          <cx:pt idx="3038">0.21630000000000002</cx:pt>
          <cx:pt idx="3039">0.22070000000000001</cx:pt>
          <cx:pt idx="3040">0.33840000000000003</cx:pt>
          <cx:pt idx="3041">0.21880000000000002</cx:pt>
          <cx:pt idx="3042">0.27979999999999999</cx:pt>
          <cx:pt idx="3043">0.52150000000000007</cx:pt>
          <cx:pt idx="3044">0.3291</cx:pt>
          <cx:pt idx="3045">0.44680000000000003</cx:pt>
          <cx:pt idx="3046">0.27200000000000002</cx:pt>
          <cx:pt idx="3047">0.59520000000000006</cx:pt>
          <cx:pt idx="3048">0.1426</cx:pt>
          <cx:pt idx="3049">0.21340000000000001</cx:pt>
          <cx:pt idx="3050">0.63719999999999999</cx:pt>
          <cx:pt idx="3051">0.41020000000000001</cx:pt>
          <cx:pt idx="3052">0.59380000000000011</cx:pt>
          <cx:pt idx="3053">0.3579</cx:pt>
          <cx:pt idx="3054">0.40240000000000004</cx:pt>
          <cx:pt idx="3055">0.33550000000000002</cx:pt>
          <cx:pt idx="3056">0.2515</cx:pt>
          <cx:pt idx="3057">0.22359999999999999</cx:pt>
          <cx:pt idx="3058">0.29930000000000001</cx:pt>
          <cx:pt idx="3059">0.21240000000000001</cx:pt>
          <cx:pt idx="3060">0.33150000000000002</cx:pt>
          <cx:pt idx="3061">0.16550000000000001</cx:pt>
          <cx:pt idx="3062">0.22020000000000001</cx:pt>
          <cx:pt idx="3063">0.1021</cx:pt>
          <cx:pt idx="3064">0.28320000000000001</cx:pt>
          <cx:pt idx="3065">0.12980000000000003</cx:pt>
          <cx:pt idx="3066">0.41890000000000005</cx:pt>
          <cx:pt idx="3067">0.35250000000000004</cx:pt>
          <cx:pt idx="3068">0.27290000000000003</cx:pt>
          <cx:pt idx="3069">0.21680000000000002</cx:pt>
          <cx:pt idx="3070">0.2979</cx:pt>
          <cx:pt idx="3071">0.30909999999999999</cx:pt>
          <cx:pt idx="3072">0.15379999999999999</cx:pt>
          <cx:pt idx="3073">0.31340000000000001</cx:pt>
          <cx:pt idx="3074">0.10690000000000001</cx:pt>
          <cx:pt idx="3075">0.41350000000000003</cx:pt>
          <cx:pt idx="3076">0.39700000000000002</cx:pt>
          <cx:pt idx="3077">0.27200000000000002</cx:pt>
          <cx:pt idx="3078">0.43210000000000004</cx:pt>
          <cx:pt idx="3079">0.2485</cx:pt>
          <cx:pt idx="3080">0.29349999999999998</cx:pt>
          <cx:pt idx="3081">0.36720000000000003</cx:pt>
          <cx:pt idx="3082">0.29149999999999998</cx:pt>
          <cx:pt idx="3083">0.27729999999999999</cx:pt>
          <cx:pt idx="3084">0.47650000000000003</cx:pt>
          <cx:pt idx="3085">0.4073</cx:pt>
          <cx:pt idx="3086">0.21479999999999999</cx:pt>
          <cx:pt idx="3087">0.22660000000000002</cx:pt>
          <cx:pt idx="3088">0.14110000000000003</cx:pt>
          <cx:pt idx="3089">0.23929999999999998</cx:pt>
          <cx:pt idx="3090">0.39690000000000003</cx:pt>
          <cx:pt idx="3091">0.28760000000000002</cx:pt>
          <cx:pt idx="3092">0.2636</cx:pt>
          <cx:pt idx="3093">0.18260000000000001</cx:pt>
          <cx:pt idx="3094">0.33439999999999998</cx:pt>
          <cx:pt idx="3095">0.57380000000000009</cx:pt>
          <cx:pt idx="3096">0.41120000000000001</cx:pt>
          <cx:pt idx="3097">0.50190000000000001</cx:pt>
          <cx:pt idx="3098">0.51360000000000006</cx:pt>
          <cx:pt idx="3099">0.20220000000000002</cx:pt>
          <cx:pt idx="3100">0.19819999999999999</cx:pt>
          <cx:pt idx="3101">0.23150000000000001</cx:pt>
          <cx:pt idx="3102">0.21530000000000002</cx:pt>
          <cx:pt idx="3103">0.58100000000000007</cx:pt>
          <cx:pt idx="3104">0.27150000000000002</cx:pt>
          <cx:pt idx="3105">0.32370000000000004</cx:pt>
          <cx:pt idx="3106">0.28270000000000001</cx:pt>
          <cx:pt idx="3107">0.29400000000000004</cx:pt>
          <cx:pt idx="3108">0.55810000000000004</cx:pt>
          <cx:pt idx="3109">0.37109999999999999</cx:pt>
          <cx:pt idx="3110">0.25689999999999996</cx:pt>
          <cx:pt idx="3111">0.2011</cx:pt>
          <cx:pt idx="3112">0.59719999999999995</cx:pt>
          <cx:pt idx="3113">0.63090000000000002</cx:pt>
          <cx:pt idx="3114">0.7046</cx:pt>
          <cx:pt idx="3115">0.38530000000000003</cx:pt>
          <cx:pt idx="3116">0.21479999999999999</cx:pt>
          <cx:pt idx="3117">0.49950000000000006</cx:pt>
          <cx:pt idx="3118">0.58879999999999999</cx:pt>
          <cx:pt idx="3119">0.16210000000000002</cx:pt>
          <cx:pt idx="3120">0.4395</cx:pt>
          <cx:pt idx="3121">0.1782</cx:pt>
          <cx:pt idx="3122">0.43700000000000006</cx:pt>
          <cx:pt idx="3123">0.21000000000000002</cx:pt>
          <cx:pt idx="3124">0.2656</cx:pt>
          <cx:pt idx="3125">0.29010000000000002</cx:pt>
          <cx:pt idx="3126">0.18900000000000003</cx:pt>
          <cx:pt idx="3127">0.59419999999999995</cx:pt>
          <cx:pt idx="3128">0.44429999999999997</cx:pt>
          <cx:pt idx="3129">0.49660000000000004</cx:pt>
          <cx:pt idx="3130">0.1933</cx:pt>
          <cx:pt idx="3131">0.59620000000000006</cx:pt>
          <cx:pt idx="3132">0.27389999999999998</cx:pt>
          <cx:pt idx="3133">0.21050000000000002</cx:pt>
          <cx:pt idx="3134">0.31540000000000001</cx:pt>
          <cx:pt idx="3135">0.22700000000000001</cx:pt>
          <cx:pt idx="3136">0.2974</cx:pt>
          <cx:pt idx="3137">0.090800000000000006</cx:pt>
          <cx:pt idx="3138">0.41750000000000004</cx:pt>
          <cx:pt idx="3139">0.084000000000000005</cx:pt>
          <cx:pt idx="3140">0.41350000000000003</cx:pt>
          <cx:pt idx="3141">0.42480000000000001</cx:pt>
          <cx:pt idx="3142">0.36670000000000003</cx:pt>
          <cx:pt idx="3143">0.33110000000000001</cx:pt>
          <cx:pt idx="3144">0.67920000000000003</cx:pt>
          <cx:pt idx="3145">0.39840000000000003</cx:pt>
          <cx:pt idx="3146">0.21780000000000002</cx:pt>
          <cx:pt idx="3147">0.34810000000000002</cx:pt>
          <cx:pt idx="3148">0.12160000000000001</cx:pt>
          <cx:pt idx="3149">0.52539999999999998</cx:pt>
          <cx:pt idx="3150">0.46050000000000002</cx:pt>
          <cx:pt idx="3151">0.37060000000000004</cx:pt>
          <cx:pt idx="3152">0.53320000000000001</cx:pt>
          <cx:pt idx="3153">0.2036</cx:pt>
          <cx:pt idx="3154">0.3755</cx:pt>
          <cx:pt idx="3155">0.5</cx:pt>
          <cx:pt idx="3156">0.22120000000000001</cx:pt>
          <cx:pt idx="3157">0.50249999999999995</cx:pt>
          <cx:pt idx="3158">0.78420000000000012</cx:pt>
          <cx:pt idx="3159">0.2114</cx:pt>
          <cx:pt idx="3160">0.33740000000000003</cx:pt>
          <cx:pt idx="3161">0.35210000000000002</cx:pt>
          <cx:pt idx="3162">0.61380000000000001</cx:pt>
          <cx:pt idx="3163">0.35110000000000002</cx:pt>
          <cx:pt idx="3164">0.45989999999999998</cx:pt>
          <cx:pt idx="3165">0.72809999999999997</cx:pt>
          <cx:pt idx="3166">0.1656</cx:pt>
          <cx:pt idx="3167">0.39410000000000001</cx:pt>
          <cx:pt idx="3168">0.65380000000000005</cx:pt>
          <cx:pt idx="3169">0.44040000000000001</cx:pt>
          <cx:pt idx="3170">0.15190000000000001</cx:pt>
          <cx:pt idx="3171">0.36670000000000003</cx:pt>
          <cx:pt idx="3172">0.83540000000000003</cx:pt>
          <cx:pt idx="3173">0.13869999999999999</cx:pt>
          <cx:pt idx="3174">0.43070000000000003</cx:pt>
          <cx:pt idx="3175">0.38290000000000002</cx:pt>
          <cx:pt idx="3176">0.30810000000000004</cx:pt>
          <cx:pt idx="3177">0.1772</cx:pt>
          <cx:pt idx="3178">0.69040000000000001</cx:pt>
          <cx:pt idx="3179">0.41839999999999999</cx:pt>
          <cx:pt idx="3180">0.438</cx:pt>
          <cx:pt idx="3181">0.1109</cx:pt>
          <cx:pt idx="3182">0.26030000000000003</cx:pt>
          <cx:pt idx="3183">0.28179999999999999</cx:pt>
          <cx:pt idx="3184">0.31010000000000004</cx:pt>
          <cx:pt idx="3185">0.27790000000000004</cx:pt>
          <cx:pt idx="3186">0.29449999999999998</cx:pt>
          <cx:pt idx="3187">0.2422</cx:pt>
          <cx:pt idx="3188">0.20750000000000002</cx:pt>
          <cx:pt idx="3189">0.5</cx:pt>
          <cx:pt idx="3190">0.40820000000000001</cx:pt>
          <cx:pt idx="3191">0.51669999999999994</cx:pt>
          <cx:pt idx="3192">0.38040000000000002</cx:pt>
          <cx:pt idx="3193">0.63519999999999999</cx:pt>
          <cx:pt idx="3194">0.2349</cx:pt>
          <cx:pt idx="3195">0.21880000000000002</cx:pt>
          <cx:pt idx="3196">0.49269999999999997</cx:pt>
          <cx:pt idx="3197">0.37800000000000006</cx:pt>
          <cx:pt idx="3198">0.33400000000000002</cx:pt>
          <cx:pt idx="3199">0.30759999999999998</cx:pt>
          <cx:pt idx="3200">0.39450000000000002</cx:pt>
          <cx:pt idx="3201">0.3261</cx:pt>
          <cx:pt idx="3202">0.69480000000000008</cx:pt>
          <cx:pt idx="3203">0.30810000000000004</cx:pt>
          <cx:pt idx="3204">0.36909999999999998</cx:pt>
          <cx:pt idx="3205">0.1079</cx:pt>
          <cx:pt idx="3206">0.3115</cx:pt>
          <cx:pt idx="3207">0.65670000000000006</cx:pt>
          <cx:pt idx="3208">0.22320000000000001</cx:pt>
          <cx:pt idx="3209">0.27979999999999999</cx:pt>
          <cx:pt idx="3210">0.69330000000000003</cx:pt>
          <cx:pt idx="3211">0.43840000000000001</cx:pt>
          <cx:pt idx="3212">0.49900000000000005</cx:pt>
          <cx:pt idx="3213">0.3614</cx:pt>
          <cx:pt idx="3214">1.0176000000000001</cx:pt>
          <cx:pt idx="3215">0.22120000000000001</cx:pt>
          <cx:pt idx="3216">0.30470000000000003</cx:pt>
          <cx:pt idx="3217">0.0596</cx:pt>
          <cx:pt idx="3218">0.35300000000000004</cx:pt>
          <cx:pt idx="3219">0.28570000000000001</cx:pt>
          <cx:pt idx="3220">0.46479999999999999</cx:pt>
          <cx:pt idx="3221">0.071800000000000003</cx:pt>
          <cx:pt idx="3222">0.31540000000000001</cx:pt>
          <cx:pt idx="3223">0.38770000000000004</cx:pt>
          <cx:pt idx="3224">0.26810000000000006</cx:pt>
          <cx:pt idx="3225">0.2036</cx:pt>
          <cx:pt idx="3226">0.61080000000000012</cx:pt>
          <cx:pt idx="3227">0.52490000000000003</cx:pt>
          <cx:pt idx="3228">0.34320000000000001</cx:pt>
          <cx:pt idx="3229">0.34379999999999999</cx:pt>
          <cx:pt idx="3230">0.32720000000000005</cx:pt>
          <cx:pt idx="3231">0.27400000000000002</cx:pt>
          <cx:pt idx="3232">0.21829999999999999</cx:pt>
          <cx:pt idx="3233">0.2452</cx:pt>
          <cx:pt idx="3234">0.32619999999999999</cx:pt>
          <cx:pt idx="3235">0.39500000000000002</cx:pt>
          <cx:pt idx="3236">0.49170000000000003</cx:pt>
          <cx:pt idx="3237">0.48050000000000004</cx:pt>
          <cx:pt idx="3238">0.37840000000000001</cx:pt>
          <cx:pt idx="3239">0.39750000000000002</cx:pt>
          <cx:pt idx="3240">0.17770000000000002</cx:pt>
          <cx:pt idx="3241">0.6421</cx:pt>
          <cx:pt idx="3242">0.22370000000000001</cx:pt>
          <cx:pt idx="3243">0.49170000000000003</cx:pt>
          <cx:pt idx="3244">0.30759999999999998</cx:pt>
          <cx:pt idx="3245">0.3115</cx:pt>
          <cx:pt idx="3246">0.43510000000000004</cx:pt>
          <cx:pt idx="3247">0.28900000000000003</cx:pt>
          <cx:pt idx="3248">0.16010000000000002</cx:pt>
          <cx:pt idx="3249">0.40240000000000004</cx:pt>
          <cx:pt idx="3250">0.21530000000000002</cx:pt>
          <cx:pt idx="3251">0.26030000000000003</cx:pt>
          <cx:pt idx="3252">0.6221000000000001</cx:pt>
          <cx:pt idx="3253">0.43650000000000005</cx:pt>
          <cx:pt idx="3254">0.23680000000000001</cx:pt>
          <cx:pt idx="3255">0.18939999999999999</cx:pt>
          <cx:pt idx="3256">0.10250000000000001</cx:pt>
          <cx:pt idx="3257">0.32720000000000005</cx:pt>
          <cx:pt idx="3258">0.81979999999999997</cx:pt>
          <cx:pt idx="3259">0.4536</cx:pt>
          <cx:pt idx="3260">0.2041</cx:pt>
          <cx:pt idx="3261">0.23190000000000002</cx:pt>
          <cx:pt idx="3262">0.3594</cx:pt>
          <cx:pt idx="3263">0.2359</cx:pt>
          <cx:pt idx="3264">0.12700000000000003</cx:pt>
          <cx:pt idx="3265">0.48050000000000004</cx:pt>
          <cx:pt idx="3266">0.68989999999999996</cx:pt>
          <cx:pt idx="3267">0.22810000000000002</cx:pt>
          <cx:pt idx="3268">0.3599</cx:pt>
          <cx:pt idx="3269">0.21390000000000001</cx:pt>
          <cx:pt idx="3270">0.53420000000000001</cx:pt>
          <cx:pt idx="3271">0.15730000000000002</cx:pt>
          <cx:pt idx="3272">0.12989999999999999</cx:pt>
          <cx:pt idx="3273">0.88870000000000005</cx:pt>
          <cx:pt idx="3274">0.1201</cx:pt>
          <cx:pt idx="3275">0.27250000000000002</cx:pt>
          <cx:pt idx="3276">0.40820000000000001</cx:pt>
          <cx:pt idx="3277">0.42090000000000005</cx:pt>
          <cx:pt idx="3278">0.39360000000000001</cx:pt>
          <cx:pt idx="3279">0.21579999999999999</cx:pt>
          <cx:pt idx="3280">0.57320000000000004</cx:pt>
          <cx:pt idx="3281">0.3291</cx:pt>
          <cx:pt idx="3282">0.19530000000000003</cx:pt>
          <cx:pt idx="3283">0.27879999999999999</cx:pt>
          <cx:pt idx="3284">0.45260000000000006</cx:pt>
          <cx:pt idx="3285">0.43650000000000005</cx:pt>
          <cx:pt idx="3286">0.36280000000000001</cx:pt>
          <cx:pt idx="3287">0.42380000000000007</cx:pt>
          <cx:pt idx="3288">0.26129999999999998</cx:pt>
          <cx:pt idx="3289">0.51800000000000002</cx:pt>
          <cx:pt idx="3290">0.22259999999999999</cx:pt>
          <cx:pt idx="3291">0.41399999999999998</cx:pt>
          <cx:pt idx="3292">0.46580000000000005</cx:pt>
          <cx:pt idx="3293">0.25780000000000003</cx:pt>
          <cx:pt idx="3294">0.33789999999999998</cx:pt>
          <cx:pt idx="3295">0.13190000000000002</cx:pt>
          <cx:pt idx="3296">0.1744</cx:pt>
          <cx:pt idx="3297">0.75480000000000003</cx:pt>
          <cx:pt idx="3298">0.62690000000000001</cx:pt>
          <cx:pt idx="3299">0.2109</cx:pt>
          <cx:pt idx="3300">0.62350000000000005</cx:pt>
          <cx:pt idx="3301">0.44290000000000002</cx:pt>
          <cx:pt idx="3302">0.3594</cx:pt>
          <cx:pt idx="3303">0.68550000000000011</cx:pt>
          <cx:pt idx="3304">0.27840000000000004</cx:pt>
          <cx:pt idx="3305">0.24270000000000003</cx:pt>
          <cx:pt idx="3306">0.16990000000000002</cx:pt>
          <cx:pt idx="3307">0.20220000000000002</cx:pt>
          <cx:pt idx="3308">0.1968</cx:pt>
          <cx:pt idx="3309">0.28570000000000001</cx:pt>
          <cx:pt idx="3310">0.56059999999999999</cx:pt>
          <cx:pt idx="3311">0.247</cx:pt>
          <cx:pt idx="3312">0.1656</cx:pt>
          <cx:pt idx="3313">0.49119999999999997</cx:pt>
          <cx:pt idx="3314">0.13619999999999999</cx:pt>
          <cx:pt idx="3315">0.4395</cx:pt>
          <cx:pt idx="3316">0.2261</cx:pt>
          <cx:pt idx="3317">0.29060000000000002</cx:pt>
          <cx:pt idx="3318">0.34330000000000005</cx:pt>
          <cx:pt idx="3319">0.61819999999999997</cx:pt>
          <cx:pt idx="3320">0.3619</cx:pt>
          <cx:pt idx="3321">0.44380000000000003</cx:pt>
          <cx:pt idx="3322">0.29050000000000004</cx:pt>
          <cx:pt idx="3323">0.3135</cx:pt>
          <cx:pt idx="3324">0.27050000000000002</cx:pt>
          <cx:pt idx="3325">0.10250000000000001</cx:pt>
          <cx:pt idx="3326">0.41210000000000002</cx:pt>
          <cx:pt idx="3327">0.4829</cx:pt>
          <cx:pt idx="3328">0.27340000000000003</cx:pt>
          <cx:pt idx="3329">0.56540000000000001</cx:pt>
          <cx:pt idx="3330">0.64450000000000007</cx:pt>
          <cx:pt idx="3331">0.32029999999999997</cx:pt>
          <cx:pt idx="3332">0.11910000000000001</cx:pt>
          <cx:pt idx="3333">0.31890000000000002</cx:pt>
          <cx:pt idx="3334">0.21590000000000001</cx:pt>
          <cx:pt idx="3335">0.71579999999999999</cx:pt>
          <cx:pt idx="3336">0.27099999999999996</cx:pt>
          <cx:pt idx="3337">0.5181</cx:pt>
          <cx:pt idx="3338">0.21680000000000002</cx:pt>
          <cx:pt idx="3339">0.20710000000000001</cx:pt>
          <cx:pt idx="3340">0.49370000000000008</cx:pt>
          <cx:pt idx="3341">0.63529999999999998</cx:pt>
          <cx:pt idx="3342">0.38770000000000004</cx:pt>
          <cx:pt idx="3343">0.35499999999999998</cx:pt>
          <cx:pt idx="3344">0.23630000000000001</cx:pt>
          <cx:pt idx="3345">0.43109999999999998</cx:pt>
          <cx:pt idx="3346">0.099600000000000008</cx:pt>
          <cx:pt idx="3347">0.54680000000000006</cx:pt>
          <cx:pt idx="3348">0.87260000000000004</cx:pt>
          <cx:pt idx="3349">0.42530000000000001</cx:pt>
          <cx:pt idx="3350">0.31880000000000003</cx:pt>
          <cx:pt idx="3351">0.54680000000000006</cx:pt>
          <cx:pt idx="3352">0.31640000000000001</cx:pt>
          <cx:pt idx="3353">0.27140000000000003</cx:pt>
          <cx:pt idx="3354">0.27690000000000003</cx:pt>
          <cx:pt idx="3355">0.65870000000000006</cx:pt>
          <cx:pt idx="3356">0.32280000000000003</cx:pt>
          <cx:pt idx="3357">0.4052</cx:pt>
          <cx:pt idx="3358">0.24760000000000004</cx:pt>
          <cx:pt idx="3359">0.42630000000000001</cx:pt>
          <cx:pt idx="3360">0.5161</cx:pt>
          <cx:pt idx="3361">0.083000000000000004</cx:pt>
          <cx:pt idx="3362">0.31790000000000002</cx:pt>
          <cx:pt idx="3363">0.2104</cx:pt>
          <cx:pt idx="3364">0.70220000000000005</cx:pt>
          <cx:pt idx="3365">0.15379999999999999</cx:pt>
          <cx:pt idx="3366">0.2046</cx:pt>
          <cx:pt idx="3367">0.7177</cx:pt>
          <cx:pt idx="3368">0.33310000000000001</cx:pt>
          <cx:pt idx="3369">0.89060000000000006</cx:pt>
          <cx:pt idx="3370">0.52490000000000003</cx:pt>
          <cx:pt idx="3371">0.23000000000000001</cx:pt>
          <cx:pt idx="3372">0.3306</cx:pt>
          <cx:pt idx="3373">0.1709</cx:pt>
          <cx:pt idx="3374">0.47160000000000002</cx:pt>
          <cx:pt idx="3375">0.42430000000000001</cx:pt>
          <cx:pt idx="3376">0.51560000000000006</cx:pt>
          <cx:pt idx="3377">0.5181</cx:pt>
          <cx:pt idx="3378">0.5454</cx:pt>
          <cx:pt idx="3379">0.68210000000000004</cx:pt>
          <cx:pt idx="3380">0.11670000000000001</cx:pt>
          <cx:pt idx="3381">0.30559999999999998</cx:pt>
          <cx:pt idx="3382">1.1787000000000001</cx:pt>
          <cx:pt idx="3383">0.4214</cx:pt>
          <cx:pt idx="3384">0.30759999999999998</cx:pt>
          <cx:pt idx="3385">0.32420000000000004</cx:pt>
          <cx:pt idx="3386">0.55420000000000003</cx:pt>
          <cx:pt idx="3387">0.42090000000000005</cx:pt>
          <cx:pt idx="3388">0.13519999999999999</cx:pt>
          <cx:pt idx="3389">1.1279000000000001</cx:pt>
          <cx:pt idx="3390">0.28560000000000002</cx:pt>
          <cx:pt idx="3391">0.375</cx:pt>
          <cx:pt idx="3392">0.59910000000000008</cx:pt>
          <cx:pt idx="3393">0.13040000000000002</cx:pt>
          <cx:pt idx="3394">0.10060000000000001</cx:pt>
          <cx:pt idx="3395">0.34079999999999999</cx:pt>
          <cx:pt idx="3396">0.3281</cx:pt>
          <cx:pt idx="3397">0.31829999999999997</cx:pt>
          <cx:pt idx="3398">0.3271</cx:pt>
          <cx:pt idx="3399">0.52390000000000003</cx:pt>
          <cx:pt idx="3400">0.34280000000000005</cx:pt>
          <cx:pt idx="3401">0.34670000000000001</cx:pt>
          <cx:pt idx="3402">0.22460000000000002</cx:pt>
          <cx:pt idx="3403">0.27879999999999999</cx:pt>
          <cx:pt idx="3404">0.40040000000000003</cx:pt>
          <cx:pt idx="3405">0.38330000000000003</cx:pt>
          <cx:pt idx="3406">0.42720000000000002</cx:pt>
          <cx:pt idx="3407">0.4829</cx:pt>
          <cx:pt idx="3408">0.70940000000000003</cx:pt>
          <cx:pt idx="3409">0.36530000000000001</cx:pt>
          <cx:pt idx="3410">0.37650000000000006</cx:pt>
          <cx:pt idx="3411">0.252</cx:pt>
          <cx:pt idx="3412">0.54779999999999995</cx:pt>
          <cx:pt idx="3413">0.50880000000000003</cx:pt>
          <cx:pt idx="3414">0.32519999999999999</cx:pt>
          <cx:pt idx="3415">0.66700000000000004</cx:pt>
          <cx:pt idx="3416">0.58440000000000003</cx:pt>
          <cx:pt idx="3417">0.71190000000000009</cx:pt>
          <cx:pt idx="3418">0.14350000000000002</cx:pt>
          <cx:pt idx="3419">0.60009999999999997</cx:pt>
          <cx:pt idx="3420">0.22020000000000001</cx:pt>
          <cx:pt idx="3421">0.34320000000000001</cx:pt>
          <cx:pt idx="3422">0.41839999999999999</cx:pt>
          <cx:pt idx="3423">0.61040000000000005</cx:pt>
          <cx:pt idx="3424">0.41410000000000002</cx:pt>
          <cx:pt idx="3425">0.43459999999999999</cx:pt>
          <cx:pt idx="3426">0.60299999999999998</cx:pt>
          <cx:pt idx="3427">0.29050000000000004</cx:pt>
          <cx:pt idx="3428">0.23530000000000001</cx:pt>
          <cx:pt idx="3429">0.10879999999999999</cx:pt>
          <cx:pt idx="3430">0.57179999999999997</cx:pt>
          <cx:pt idx="3431">0.31110000000000004</cx:pt>
          <cx:pt idx="3432">0.54930000000000001</cx:pt>
          <cx:pt idx="3433">0.34130000000000005</cx:pt>
          <cx:pt idx="3434">0.22900000000000001</cx:pt>
          <cx:pt idx="3435">0.34960000000000002</cx:pt>
          <cx:pt idx="3436">0.41210000000000002</cx:pt>
          <cx:pt idx="3437">0.23340000000000002</cx:pt>
          <cx:pt idx="3438">0.23050000000000001</cx:pt>
          <cx:pt idx="3439">0.30419999999999997</cx:pt>
          <cx:pt idx="3440">0.20069999999999999</cx:pt>
          <cx:pt idx="3441">0.030300000000000001</cx:pt>
          <cx:pt idx="3442">0.30570000000000003</cx:pt>
          <cx:pt idx="3443">0.30370000000000003</cx:pt>
          <cx:pt idx="3444">0.43659999999999999</cx:pt>
          <cx:pt idx="3445">0.74660000000000004</cx:pt>
          <cx:pt idx="3446">0.47220000000000001</cx:pt>
          <cx:pt idx="3447">0.099099999999999994</cx:pt>
          <cx:pt idx="3448">0.55369999999999997</cx:pt>
          <cx:pt idx="3449">0.61670000000000003</cx:pt>
          <cx:pt idx="3450">0.56690000000000007</cx:pt>
          <cx:pt idx="3451">0.35260000000000002</cx:pt>
          <cx:pt idx="3452">0.50980000000000003</cx:pt>
          <cx:pt idx="3453">0.54239999999999999</cx:pt>
          <cx:pt idx="3454">0.35010000000000002</cx:pt>
          <cx:pt idx="3455">0.3281</cx:pt>
          <cx:pt idx="3456">0.18020000000000003</cx:pt>
          <cx:pt idx="3457">0.4551</cx:pt>
          <cx:pt idx="3458">0.42680000000000001</cx:pt>
          <cx:pt idx="3459">0.76130000000000009</cx:pt>
          <cx:pt idx="3460">0.76560000000000006</cx:pt>
          <cx:pt idx="3461">0.36180000000000007</cx:pt>
          <cx:pt idx="3462">0.34470000000000001</cx:pt>
          <cx:pt idx="3463">0.4204</cx:pt>
          <cx:pt idx="3464">0.22850000000000001</cx:pt>
          <cx:pt idx="3465">0.51319999999999999</cx:pt>
          <cx:pt idx="3466">0.24760000000000004</cx:pt>
          <cx:pt idx="3467">0.17580000000000001</cx:pt>
          <cx:pt idx="3468">0.32379999999999998</cx:pt>
          <cx:pt idx="3469">0.46820000000000006</cx:pt>
          <cx:pt idx="3470">0.13670000000000002</cx:pt>
          <cx:pt idx="3471">0.44680000000000003</cx:pt>
          <cx:pt idx="3472">0.1333</cx:pt>
          <cx:pt idx="3473">0.64890000000000003</cx:pt>
          <cx:pt idx="3474">0.41740000000000005</cx:pt>
          <cx:pt idx="3475">0.39639999999999997</cx:pt>
          <cx:pt idx="3476">0.84670000000000001</cx:pt>
          <cx:pt idx="3477">0.24410000000000004</cx:pt>
          <cx:pt idx="3478">0.49810000000000004</cx:pt>
          <cx:pt idx="3479">0.28560000000000002</cx:pt>
          <cx:pt idx="3480">0.26269999999999999</cx:pt>
          <cx:pt idx="3481">0.45170000000000005</cx:pt>
          <cx:pt idx="3482">0.36810000000000004</cx:pt>
          <cx:pt idx="3483">0.58299999999999996</cx:pt>
          <cx:pt idx="3484">0.20660000000000001</cx:pt>
          <cx:pt idx="3485">0.5131</cx:pt>
          <cx:pt idx="3486">0.6099</cx:pt>
          <cx:pt idx="3487">0.31590000000000001</cx:pt>
          <cx:pt idx="3488">0.15629999999999999</cx:pt>
          <cx:pt idx="3489">0.4199</cx:pt>
          <cx:pt idx="3490">0.59179999999999999</cx:pt>
          <cx:pt idx="3491">0.23340000000000002</cx:pt>
          <cx:pt idx="3492">0.20120000000000002</cx:pt>
          <cx:pt idx="3493">0.58740000000000003</cx:pt>
          <cx:pt idx="3494">0.67720000000000002</cx:pt>
          <cx:pt idx="3495">0.27729999999999999</cx:pt>
          <cx:pt idx="3496">0.29880000000000001</cx:pt>
          <cx:pt idx="3497">0.20069999999999999</cx:pt>
          <cx:pt idx="3498">0.40870000000000001</cx:pt>
          <cx:pt idx="3499">0.14749999999999999</cx:pt>
          <cx:pt idx="3500">0.1333</cx:pt>
          <cx:pt idx="3501">0.40670000000000001</cx:pt>
          <cx:pt idx="3502">0.1767</cx:pt>
          <cx:pt idx="3503">0.2949</cx:pt>
          <cx:pt idx="3504">0.312</cx:pt>
          <cx:pt idx="3505">0.31209999999999999</cx:pt>
          <cx:pt idx="3506">0.15340000000000001</cx:pt>
          <cx:pt idx="3507">0.23690000000000003</cx:pt>
          <cx:pt idx="3508">0.55120000000000002</cx:pt>
          <cx:pt idx="3509">0.30280000000000001</cx:pt>
          <cx:pt idx="3510">0.41010000000000002</cx:pt>
          <cx:pt idx="3511">0.53320000000000001</cx:pt>
          <cx:pt idx="3512">0.33250000000000002</cx:pt>
          <cx:pt idx="3513">0.37890000000000001</cx:pt>
          <cx:pt idx="3514">0.50340000000000007</cx:pt>
          <cx:pt idx="3515">0.73630000000000007</cx:pt>
          <cx:pt idx="3516">0.36430000000000001</cx:pt>
          <cx:pt idx="3517">0.7802</cx:pt>
          <cx:pt idx="3518">0.61519999999999997</cx:pt>
          <cx:pt idx="3519">0.30510000000000004</cx:pt>
          <cx:pt idx="3520">0.12739999999999999</cx:pt>
          <cx:pt idx="3521">0.38570000000000004</cx:pt>
          <cx:pt idx="3522">0.73580000000000001</cx:pt>
          <cx:pt idx="3523">0.27539999999999998</cx:pt>
          <cx:pt idx="3524">0.55270000000000008</cx:pt>
          <cx:pt idx="3525">0.1704</cx:pt>
          <cx:pt idx="3526">0.44090000000000001</cx:pt>
          <cx:pt idx="3527">0.53369999999999995</cx:pt>
          <cx:pt idx="3528">0.39120000000000005</cx:pt>
          <cx:pt idx="3529">0.3599</cx:pt>
          <cx:pt idx="3530">0.17529999999999998</cx:pt>
          <cx:pt idx="3531">0.33879999999999999</cx:pt>
          <cx:pt idx="3532">0.41899999999999998</cx:pt>
          <cx:pt idx="3533">0.33890000000000003</cx:pt>
          <cx:pt idx="3534">0.30180000000000001</cx:pt>
          <cx:pt idx="3535">0.1421</cx:pt>
          <cx:pt idx="3536">0.11860000000000001</cx:pt>
          <cx:pt idx="3537">0.27440000000000003</cx:pt>
          <cx:pt idx="3538">0.32950000000000002</cx:pt>
          <cx:pt idx="3539">0.253</cx:pt>
          <cx:pt idx="3540">0.54339999999999999</cx:pt>
          <cx:pt idx="3541">0.45069999999999999</cx:pt>
          <cx:pt idx="3542">0.42480000000000001</cx:pt>
          <cx:pt idx="3543">0.1396</cx:pt>
          <cx:pt idx="3544">0.50829999999999997</cx:pt>
          <cx:pt idx="3545">0.41110000000000002</cx:pt>
          <cx:pt idx="3546">0.25190000000000001</cx:pt>
          <cx:pt idx="3547">0.34910000000000002</cx:pt>
          <cx:pt idx="3548">0.23920000000000002</cx:pt>
          <cx:pt idx="3549">0.66110000000000002</cx:pt>
          <cx:pt idx="3550">0.34720000000000001</cx:pt>
          <cx:pt idx="3551">0.64990000000000003</cx:pt>
          <cx:pt idx="3552">0.16259999999999999</cx:pt>
          <cx:pt idx="3553">0.96930000000000005</cx:pt>
          <cx:pt idx="3554">0.28270000000000001</cx:pt>
          <cx:pt idx="3555">0.41839999999999999</cx:pt>
          <cx:pt idx="3556">0.247</cx:pt>
          <cx:pt idx="3557">0.27099999999999996</cx:pt>
          <cx:pt idx="3558">0.18939999999999999</cx:pt>
          <cx:pt idx="3559">0.40330000000000005</cx:pt>
          <cx:pt idx="3560">0.39750000000000002</cx:pt>
          <cx:pt idx="3561">1.1114000000000002</cx:pt>
          <cx:pt idx="3562">0.76900000000000002</cx:pt>
          <cx:pt idx="3563">0.25050000000000006</cx:pt>
          <cx:pt idx="3564">0.56640000000000001</cx:pt>
          <cx:pt idx="3565">0.30130000000000001</cx:pt>
          <cx:pt idx="3566">0.58790000000000009</cx:pt>
          <cx:pt idx="3567">0.34770000000000006</cx:pt>
          <cx:pt idx="3568">0.36080000000000001</cx:pt>
          <cx:pt idx="3569">0.125</cx:pt>
          <cx:pt idx="3570">0.20900000000000002</cx:pt>
          <cx:pt idx="3571">0.22320000000000001</cx:pt>
          <cx:pt idx="3572">0.37940000000000002</cx:pt>
          <cx:pt idx="3573">0.56290000000000007</cx:pt>
          <cx:pt idx="3574">0.2646</cx:pt>
          <cx:pt idx="3575">0.94040000000000012</cx:pt>
          <cx:pt idx="3576">0.34960000000000002</cx:pt>
          <cx:pt idx="3577">0.080599999999999991</cx:pt>
          <cx:pt idx="3578">0.32080000000000003</cx:pt>
          <cx:pt idx="3579">0.34860000000000002</cx:pt>
          <cx:pt idx="3580">0.29349999999999998</cx:pt>
          <cx:pt idx="3581">0.42290000000000005</cx:pt>
          <cx:pt idx="3582">0.38180000000000003</cx:pt>
          <cx:pt idx="3583">0.43070000000000003</cx:pt>
          <cx:pt idx="3584">0.67720000000000002</cx:pt>
          <cx:pt idx="3585">0.32769999999999999</cx:pt>
          <cx:pt idx="3586">0.16600000000000001</cx:pt>
          <cx:pt idx="3587">0.80670000000000008</cx:pt>
          <cx:pt idx="3588">0.81590000000000007</cx:pt>
          <cx:pt idx="3589">0.40920000000000001</cx:pt>
          <cx:pt idx="3590">0.50790000000000002</cx:pt>
          <cx:pt idx="3591">0.40040000000000003</cx:pt>
          <cx:pt idx="3592">0.23139999999999999</cx:pt>
          <cx:pt idx="3593">0.36469999999999997</cx:pt>
          <cx:pt idx="3594">0.1469</cx:pt>
          <cx:pt idx="3595">0.69680000000000009</cx:pt>
          <cx:pt idx="3596">0.35110000000000002</cx:pt>
          <cx:pt idx="3597">0.44719999999999999</cx:pt>
          <cx:pt idx="3598">0.5161</cx:pt>
          <cx:pt idx="3599">0.64260000000000006</cx:pt>
          <cx:pt idx="3600">0.42970000000000003</cx:pt>
          <cx:pt idx="3601">0.33890000000000003</cx:pt>
          <cx:pt idx="3602">0.48830000000000007</cx:pt>
          <cx:pt idx="3603">0.58350000000000002</cx:pt>
          <cx:pt idx="3604">0.25490000000000002</cx:pt>
          <cx:pt idx="3605">0.29100000000000004</cx:pt>
          <cx:pt idx="3606">0.65039999999999998</cx:pt>
          <cx:pt idx="3607">0.4073</cx:pt>
          <cx:pt idx="3608">0.34910000000000002</cx:pt>
          <cx:pt idx="3609">0.3599</cx:pt>
          <cx:pt idx="3610">0.33640000000000003</cx:pt>
          <cx:pt idx="3611">0.1948</cx:pt>
          <cx:pt idx="3612">0.2056</cx:pt>
          <cx:pt idx="3613">0.19140000000000001</cx:pt>
          <cx:pt idx="3614">0.44530000000000003</cx:pt>
          <cx:pt idx="3615">0.59279999999999999</cx:pt>
          <cx:pt idx="3616">0.58500000000000008</cx:pt>
          <cx:pt idx="3617">0.21290000000000001</cx:pt>
          <cx:pt idx="3618">0.72509999999999997</cx:pt>
          <cx:pt idx="3619">0.23540000000000003</cx:pt>
          <cx:pt idx="3620">0.14360000000000001</cx:pt>
          <cx:pt idx="3621">0.46380000000000005</cx:pt>
          <cx:pt idx="3622">0.20750000000000002</cx:pt>
          <cx:pt idx="3623">1.0737000000000001</cx:pt>
          <cx:pt idx="3624">0.27440000000000003</cx:pt>
          <cx:pt idx="3625">0.58540000000000003</cx:pt>
          <cx:pt idx="3626">0.29630000000000006</cx:pt>
          <cx:pt idx="3627">0.33250000000000002</cx:pt>
          <cx:pt idx="3628">0.37060000000000004</cx:pt>
          <cx:pt idx="3629">0.35800000000000004</cx:pt>
          <cx:pt idx="3630">0.28720000000000001</cx:pt>
          <cx:pt idx="3631">0.35059999999999997</cx:pt>
          <cx:pt idx="3632">0.48680000000000007</cx:pt>
          <cx:pt idx="3633">0.53710000000000002</cx:pt>
          <cx:pt idx="3634">0.30660000000000004</cx:pt>
          <cx:pt idx="3635">0.47510000000000002</cx:pt>
          <cx:pt idx="3636">0.35199999999999998</cx:pt>
          <cx:pt idx="3637">0.34280000000000005</cx:pt>
          <cx:pt idx="3638">0.82080000000000009</cx:pt>
          <cx:pt idx="3639">0.1192</cx:pt>
          <cx:pt idx="3640">0.2823</cx:pt>
          <cx:pt idx="3641">0.21729999999999999</cx:pt>
          <cx:pt idx="3642">0.24859999999999999</cx:pt>
          <cx:pt idx="3643">0.34089999999999998</cx:pt>
          <cx:pt idx="3644">0.35639999999999999</cx:pt>
          <cx:pt idx="3645">0.49020000000000002</cx:pt>
          <cx:pt idx="3646">0.124</cx:pt>
          <cx:pt idx="3647">0.83200000000000007</cx:pt>
          <cx:pt idx="3648">0.73150000000000004</cx:pt>
          <cx:pt idx="3649">0.37590000000000007</cx:pt>
          <cx:pt idx="3650">0.34770000000000006</cx:pt>
          <cx:pt idx="3651">0.47260000000000002</cx:pt>
          <cx:pt idx="3652">0.4844</cx:pt>
          <cx:pt idx="3653">0.23190000000000002</cx:pt>
          <cx:pt idx="3654">0.088899999999999993</cx:pt>
          <cx:pt idx="3655">0.71630000000000005</cx:pt>
          <cx:pt idx="3656">0.31640000000000001</cx:pt>
          <cx:pt idx="3657">0.30220000000000002</cx:pt>
          <cx:pt idx="3658">0.94100000000000006</cx:pt>
          <cx:pt idx="3659">0.75880000000000003</cx:pt>
          <cx:pt idx="3660">0.21729999999999999</cx:pt>
          <cx:pt idx="3661">0.65039999999999998</cx:pt>
          <cx:pt idx="3662">0.27930000000000005</cx:pt>
          <cx:pt idx="3663">0.21920000000000001</cx:pt>
          <cx:pt idx="3664">0.46870000000000001</cx:pt>
          <cx:pt idx="3665">0.45650000000000002</cx:pt>
          <cx:pt idx="3666">0.4405</cx:pt>
          <cx:pt idx="3667">0.61519999999999997</cx:pt>
          <cx:pt idx="3668">0.15190000000000001</cx:pt>
          <cx:pt idx="3669">0.50390000000000001</cx:pt>
          <cx:pt idx="3670">0.54890000000000005</cx:pt>
          <cx:pt idx="3671">0.21000000000000002</cx:pt>
          <cx:pt idx="3672">0.30510000000000004</cx:pt>
          <cx:pt idx="3673">0.60839999999999994</cx:pt>
          <cx:pt idx="3674">0.68359999999999999</cx:pt>
          <cx:pt idx="3675">0.26269999999999999</cx:pt>
          <cx:pt idx="3676">0.74850000000000005</cx:pt>
          <cx:pt idx="3677">0.35450000000000004</cx:pt>
          <cx:pt idx="3678">0.31540000000000001</cx:pt>
          <cx:pt idx="3679">0.1138</cx:pt>
          <cx:pt idx="3680">0.26030000000000003</cx:pt>
          <cx:pt idx="3681">0.42240000000000005</cx:pt>
          <cx:pt idx="3682">0.81200000000000006</cx:pt>
          <cx:pt idx="3683">0.2989</cx:pt>
          <cx:pt idx="3684">0.32130000000000003</cx:pt>
          <cx:pt idx="3685">0.081500000000000003</cx:pt>
          <cx:pt idx="3686">0.27490000000000003</cx:pt>
          <cx:pt idx="3687">0.52300000000000002</cx:pt>
          <cx:pt idx="3688">0.30030000000000001</cx:pt>
          <cx:pt idx="3689">0.77200000000000002</cx:pt>
          <cx:pt idx="3690">0.2944</cx:pt>
          <cx:pt idx="3691">0.33450000000000002</cx:pt>
          <cx:pt idx="3692">0.29250000000000004</cx:pt>
          <cx:pt idx="3693">0.61920000000000008</cx:pt>
          <cx:pt idx="3694">0.42580000000000001</cx:pt>
          <cx:pt idx="3695">0.309</cx:pt>
          <cx:pt idx="3696">0.62840000000000007</cx:pt>
          <cx:pt idx="3697">0.35690000000000005</cx:pt>
          <cx:pt idx="3698">0.13720000000000002</cx:pt>
          <cx:pt idx="3699">0.46339999999999998</cx:pt>
          <cx:pt idx="3700">0.53170000000000006</cx:pt>
          <cx:pt idx="3701">0.5586000000000001</cx:pt>
          <cx:pt idx="3702">0.081000000000000003</cx:pt>
          <cx:pt idx="3703">0.60550000000000004</cx:pt>
          <cx:pt idx="3704">0.52639999999999998</cx:pt>
          <cx:pt idx="3705">0.71640000000000004</cx:pt>
          <cx:pt idx="3706">0.9073</cx:pt>
          <cx:pt idx="3707">0.55810000000000004</cx:pt>
          <cx:pt idx="3708">0.26269999999999999</cx:pt>
          <cx:pt idx="3709">0.52929999999999999</cx:pt>
          <cx:pt idx="3710">0.38280000000000003</cx:pt>
          <cx:pt idx="3711">0.23980000000000004</cx:pt>
          <cx:pt idx="3712">0.28080000000000005</cx:pt>
          <cx:pt idx="3713">0.25880000000000003</cx:pt>
          <cx:pt idx="3714">0.51080000000000003</cx:pt>
          <cx:pt idx="3715">0.2515</cx:pt>
          <cx:pt idx="3716">0.31640000000000001</cx:pt>
          <cx:pt idx="3717">1.0278</cx:pt>
          <cx:pt idx="3718">0.51180000000000003</cx:pt>
          <cx:pt idx="3719">0.15230000000000002</cx:pt>
          <cx:pt idx="3720">0.14499999999999999</cx:pt>
          <cx:pt idx="3721">0.43350000000000005</cx:pt>
          <cx:pt idx="3722">0.16010000000000002</cx:pt>
          <cx:pt idx="3723">0.21150000000000002</cx:pt>
          <cx:pt idx="3724">0.072300000000000003</cx:pt>
          <cx:pt idx="3725">0.60940000000000005</cx:pt>
          <cx:pt idx="3726">0.36670000000000003</cx:pt>
          <cx:pt idx="3727">0.26910000000000001</cx:pt>
          <cx:pt idx="3728">0.1464</cx:pt>
          <cx:pt idx="3729">0.27879999999999999</cx:pt>
          <cx:pt idx="3730">0.19090000000000001</cx:pt>
          <cx:pt idx="3731">0.050799999999999998</cx:pt>
          <cx:pt idx="3732">0.49510000000000004</cx:pt>
          <cx:pt idx="3733">0.31640000000000001</cx:pt>
          <cx:pt idx="3734">0.25930000000000003</cx:pt>
          <cx:pt idx="3735">0.40429999999999999</cx:pt>
          <cx:pt idx="3736">0.57220000000000004</cx:pt>
          <cx:pt idx="3737">0.15870000000000001</cx:pt>
          <cx:pt idx="3738">0.88039999999999996</cx:pt>
          <cx:pt idx="3739">0.14749999999999999</cx:pt>
          <cx:pt idx="3740">0.31829999999999997</cx:pt>
          <cx:pt idx="3741">0.26080000000000003</cx:pt>
          <cx:pt idx="3742">0.436</cx:pt>
          <cx:pt idx="3743">0.185</cx:pt>
          <cx:pt idx="3744">0.42480000000000001</cx:pt>
          <cx:pt idx="3745">0.57420000000000004</cx:pt>
          <cx:pt idx="3746">0.46920000000000001</cx:pt>
          <cx:pt idx="3747">0.3725</cx:pt>
          <cx:pt idx="3748">0.29690000000000005</cx:pt>
          <cx:pt idx="3749">0.50040000000000007</cx:pt>
          <cx:pt idx="3750">0.2656</cx:pt>
          <cx:pt idx="3751">0.50439999999999996</cx:pt>
          <cx:pt idx="3752">0.25340000000000001</cx:pt>
          <cx:pt idx="3753">0.20650000000000002</cx:pt>
          <cx:pt idx="3754">0.26900000000000002</cx:pt>
          <cx:pt idx="3755">0.56730000000000003</cx:pt>
          <cx:pt idx="3756">0.65820000000000001</cx:pt>
          <cx:pt idx="3757">0.42870000000000003</cx:pt>
          <cx:pt idx="3758">0.1236</cx:pt>
          <cx:pt idx="3759">0.33789999999999998</cx:pt>
          <cx:pt idx="3760">0.70750000000000002</cx:pt>
          <cx:pt idx="3761">0.4677</cx:pt>
          <cx:pt idx="3762">0.31059999999999999</cx:pt>
          <cx:pt idx="3763">1.0986</cx:pt>
          <cx:pt idx="3764">0.40139999999999998</cx:pt>
          <cx:pt idx="3765">0.314</cx:pt>
          <cx:pt idx="3766">0.43070000000000003</cx:pt>
          <cx:pt idx="3767">0.14600000000000002</cx:pt>
          <cx:pt idx="3768">0.34280000000000005</cx:pt>
          <cx:pt idx="3769">0.50390000000000001</cx:pt>
          <cx:pt idx="3770">0.41259999999999997</cx:pt>
          <cx:pt idx="3771">0.21630000000000002</cx:pt>
          <cx:pt idx="3772">0.29050000000000004</cx:pt>
          <cx:pt idx="3773">0.41899999999999998</cx:pt>
          <cx:pt idx="3774">0.34520000000000001</cx:pt>
          <cx:pt idx="3775">0.85209999999999997</cx:pt>
          <cx:pt idx="3776">0.31010000000000004</cx:pt>
          <cx:pt idx="3777">0.50930000000000009</cx:pt>
          <cx:pt idx="3778">0.22020000000000001</cx:pt>
          <cx:pt idx="3779">0.30130000000000001</cx:pt>
          <cx:pt idx="3780">0.28810000000000002</cx:pt>
          <cx:pt idx="3781">0.26850000000000002</cx:pt>
          <cx:pt idx="3782">0.68070000000000008</cx:pt>
          <cx:pt idx="3783">0.91020000000000001</cx:pt>
          <cx:pt idx="3784">0.27490000000000003</cx:pt>
          <cx:pt idx="3785">0.34470000000000001</cx:pt>
          <cx:pt idx="3786">0.2271</cx:pt>
          <cx:pt idx="3787">0.36720000000000003</cx:pt>
          <cx:pt idx="3788">0.54790000000000005</cx:pt>
          <cx:pt idx="3789">0.51369999999999993</cx:pt>
          <cx:pt idx="3790">0.24359999999999998</cx:pt>
          <cx:pt idx="3791">0.70660000000000012</cx:pt>
          <cx:pt idx="3792">0.54300000000000004</cx:pt>
          <cx:pt idx="3793">0.2964</cx:pt>
          <cx:pt idx="3794">1.1694</cx:pt>
          <cx:pt idx="3795">0.23780000000000001</cx:pt>
          <cx:pt idx="3796">0.20120000000000002</cx:pt>
          <cx:pt idx="3797">0.439</cx:pt>
          <cx:pt idx="3798">0.35110000000000002</cx:pt>
          <cx:pt idx="3799">0.61430000000000007</cx:pt>
          <cx:pt idx="3800">0.37590000000000007</cx:pt>
          <cx:pt idx="3801">0.31980000000000003</cx:pt>
          <cx:pt idx="3802">0.30130000000000001</cx:pt>
          <cx:pt idx="3803">0.34520000000000001</cx:pt>
          <cx:pt idx="3804">0.32130000000000003</cx:pt>
          <cx:pt idx="3805">0.44040000000000001</cx:pt>
          <cx:pt idx="3806">0.33640000000000003</cx:pt>
          <cx:pt idx="3807">0.53900000000000003</cx:pt>
          <cx:pt idx="3808">0.28130000000000005</cx:pt>
          <cx:pt idx="3809">0.50190000000000001</cx:pt>
          <cx:pt idx="3810">0.55220000000000002</cx:pt>
          <cx:pt idx="3811">0.76950000000000007</cx:pt>
          <cx:pt idx="3812">0.65870000000000006</cx:pt>
          <cx:pt idx="3813">0.22120000000000001</cx:pt>
          <cx:pt idx="3814">0.3291</cx:pt>
          <cx:pt idx="3815">0.84430000000000005</cx:pt>
          <cx:pt idx="3816">0.28670000000000001</cx:pt>
          <cx:pt idx="3817">0.54249999999999998</cx:pt>
          <cx:pt idx="3818">0.68169999999999997</cx:pt>
          <cx:pt idx="3819">0.54790000000000005</cx:pt>
          <cx:pt idx="3820">0.39890000000000003</cx:pt>
          <cx:pt idx="3821">0.34089999999999998</cx:pt>
          <cx:pt idx="3822">0.16650000000000001</cx:pt>
          <cx:pt idx="3823">0.188</cx:pt>
          <cx:pt idx="3824">0.2036</cx:pt>
          <cx:pt idx="3825">0.56200000000000006</cx:pt>
          <cx:pt idx="3826">0.50839999999999996</cx:pt>
          <cx:pt idx="3827">0.30370000000000003</cx:pt>
          <cx:pt idx="3828">0.31250000000000006</cx:pt>
          <cx:pt idx="3829">0.752</cx:pt>
          <cx:pt idx="3830">0.14749999999999999</cx:pt>
          <cx:pt idx="3831">0.46929999999999999</cx:pt>
          <cx:pt idx="3832">0.36969999999999997</cx:pt>
          <cx:pt idx="3833">0.22370000000000001</cx:pt>
          <cx:pt idx="3834">0.34079999999999999</cx:pt>
          <cx:pt idx="3835">0.39300000000000002</cx:pt>
          <cx:pt idx="3836">0.49660000000000004</cx:pt>
          <cx:pt idx="3837">0.48930000000000007</cx:pt>
          <cx:pt idx="3838">0.3306</cx:pt>
          <cx:pt idx="3839">0.28320000000000001</cx:pt>
          <cx:pt idx="3840">0.6694</cx:pt>
          <cx:pt idx="3841">0.1792</cx:pt>
          <cx:pt idx="3842">0.35639999999999999</cx:pt>
          <cx:pt idx="3843">0.46090000000000003</cx:pt>
          <cx:pt idx="3844">0.47210000000000002</cx:pt>
          <cx:pt idx="3845">0.37640000000000001</cx:pt>
          <cx:pt idx="3846">0.16550000000000001</cx:pt>
          <cx:pt idx="3847">0.1923</cx:pt>
          <cx:pt idx="3848">0.064500000000000002</cx:pt>
          <cx:pt idx="3849">0.58200000000000007</cx:pt>
          <cx:pt idx="3850">0.47460000000000002</cx:pt>
          <cx:pt idx="3851">0.50249999999999995</cx:pt>
          <cx:pt idx="3852">0.35400000000000004</cx:pt>
          <cx:pt idx="3853">0.38379999999999997</cx:pt>
          <cx:pt idx="3854">0.65239999999999998</cx:pt>
          <cx:pt idx="3855">0.27930000000000005</cx:pt>
          <cx:pt idx="3856">0.61480000000000001</cx:pt>
          <cx:pt idx="3857">0.40040000000000003</cx:pt>
          <cx:pt idx="3858">0.16789999999999999</cx:pt>
          <cx:pt idx="3859">0.77880000000000005</cx:pt>
          <cx:pt idx="3860">0.41650000000000004</cx:pt>
          <cx:pt idx="3861">0.55659999999999998</cx:pt>
          <cx:pt idx="3862">0.54059999999999997</cx:pt>
          <cx:pt idx="3863">0.22550000000000001</cx:pt>
          <cx:pt idx="3864">0.19340000000000002</cx:pt>
          <cx:pt idx="3865">0.27300000000000002</cx:pt>
          <cx:pt idx="3866">0.3584</cx:pt>
          <cx:pt idx="3867">0.32130000000000003</cx:pt>
          <cx:pt idx="3868">0.5586000000000001</cx:pt>
          <cx:pt idx="3869">0.71430000000000005</cx:pt>
          <cx:pt idx="3870">0.27290000000000003</cx:pt>
          <cx:pt idx="3871">0.43500000000000005</cx:pt>
          <cx:pt idx="3872">0.1948</cx:pt>
          <cx:pt idx="3873">0.11910000000000001</cx:pt>
          <cx:pt idx="3874">0.39500000000000002</cx:pt>
          <cx:pt idx="3875">0.25050000000000006</cx:pt>
          <cx:pt idx="3876">0.54980000000000007</cx:pt>
          <cx:pt idx="3877">0.44090000000000001</cx:pt>
          <cx:pt idx="3878">0.28120000000000001</cx:pt>
          <cx:pt idx="3879">0.23050000000000001</cx:pt>
          <cx:pt idx="3880">0.26269999999999999</cx:pt>
          <cx:pt idx="3881">0.40870000000000001</cx:pt>
          <cx:pt idx="3882">0.092800000000000007</cx:pt>
          <cx:pt idx="3883">0.5796</cx:pt>
          <cx:pt idx="3884">0.29149999999999998</cx:pt>
          <cx:pt idx="3885">0.33830000000000005</cx:pt>
          <cx:pt idx="3886">0.27490000000000003</cx:pt>
          <cx:pt idx="3887">0.22020000000000001</cx:pt>
          <cx:pt idx="3888">0.22800000000000001</cx:pt>
          <cx:pt idx="3889">0.29540000000000005</cx:pt>
          <cx:pt idx="3890">0.13769999999999999</cx:pt>
          <cx:pt idx="3891">0.35400000000000004</cx:pt>
          <cx:pt idx="3892">0.20900000000000002</cx:pt>
          <cx:pt idx="3893">0.47950000000000004</cx:pt>
          <cx:pt idx="3894">0.48680000000000007</cx:pt>
          <cx:pt idx="3895">0.50690000000000002</cx:pt>
          <cx:pt idx="3896">0.30370000000000003</cx:pt>
          <cx:pt idx="3897">0.15279999999999999</cx:pt>
          <cx:pt idx="3898">0.38869999999999999</cx:pt>
          <cx:pt idx="3899">0.66459999999999997</cx:pt>
          <cx:pt idx="3900">0.90090000000000003</cx:pt>
          <cx:pt idx="3901">0.52450000000000008</cx:pt>
          <cx:pt idx="3902">0.64900000000000002</cx:pt>
          <cx:pt idx="3903">0.081100000000000005</cx:pt>
          <cx:pt idx="3904">0.58110000000000006</cx:pt>
          <cx:pt idx="3905">0.1641</cx:pt>
          <cx:pt idx="3906">0.29840000000000005</cx:pt>
          <cx:pt idx="3907">0.57220000000000004</cx:pt>
          <cx:pt idx="3908">0.51760000000000006</cx:pt>
          <cx:pt idx="3909">0.35349999999999998</cx:pt>
          <cx:pt idx="3910">0.55560000000000009</cx:pt>
          <cx:pt idx="3911">0.32269999999999999</cx:pt>
          <cx:pt idx="3912">0.47510000000000002</cx:pt>
          <cx:pt idx="3913">0.63680000000000003</cx:pt>
          <cx:pt idx="3914">0.10060000000000001</cx:pt>
          <cx:pt idx="3915">0.60500000000000009</cx:pt>
          <cx:pt idx="3916">0.74409999999999998</cx:pt>
          <cx:pt idx="3917">0.72070000000000012</cx:pt>
          <cx:pt idx="3918">0.30380000000000001</cx:pt>
          <cx:pt idx="3919">0.39460000000000001</cx:pt>
          <cx:pt idx="3920">0.38579999999999998</cx:pt>
          <cx:pt idx="3921">0.054700000000000006</cx:pt>
          <cx:pt idx="3922">0.25</cx:pt>
          <cx:pt idx="3923">0.41850000000000004</cx:pt>
          <cx:pt idx="3924">0.38970000000000005</cx:pt>
          <cx:pt idx="3925">0.60839999999999994</cx:pt>
          <cx:pt idx="3926">0.52639999999999998</cx:pt>
          <cx:pt idx="3927">0.33200000000000002</cx:pt>
          <cx:pt idx="3928">0.3896</cx:pt>
          <cx:pt idx="3929">0.33010000000000006</cx:pt>
          <cx:pt idx="3930">0.66500000000000004</cx:pt>
          <cx:pt idx="3931">0.66310000000000002</cx:pt>
          <cx:pt idx="3932">0.8852000000000001</cx:pt>
          <cx:pt idx="3933">0.0033999999999999998</cx:pt>
          <cx:pt idx="3934">0.28760000000000002</cx:pt>
          <cx:pt idx="3935">0.35210000000000002</cx:pt>
          <cx:pt idx="3936">0.054200000000000005</cx:pt>
          <cx:pt idx="3937">0.23680000000000001</cx:pt>
          <cx:pt idx="3938">0.49559999999999998</cx:pt>
          <cx:pt idx="3939">0.25680000000000003</cx:pt>
          <cx:pt idx="3940">0.52639999999999998</cx:pt>
          <cx:pt idx="3941">0.4073</cx:pt>
          <cx:pt idx="3942">0.44630000000000003</cx:pt>
          <cx:pt idx="3943">0.34079999999999999</cx:pt>
          <cx:pt idx="3944">1.0980999999999999</cx:pt>
          <cx:pt idx="3945">0.64260000000000006</cx:pt>
          <cx:pt idx="3946">0.47070000000000001</cx:pt>
          <cx:pt idx="3947">0.27190000000000003</cx:pt>
          <cx:pt idx="3948">0.54300000000000004</cx:pt>
          <cx:pt idx="3949">1.1542999999999999</cx:pt>
          <cx:pt idx="3950">0.36330000000000001</cx:pt>
          <cx:pt idx="3951">0.2417</cx:pt>
          <cx:pt idx="3952">0.19430000000000003</cx:pt>
          <cx:pt idx="3953">0.47800000000000004</cx:pt>
          <cx:pt idx="3954">0.64840000000000009</cx:pt>
          <cx:pt idx="3955">0.34960000000000002</cx:pt>
          <cx:pt idx="3956">0.67049999999999998</cx:pt>
          <cx:pt idx="3957">0.72220000000000006</cx:pt>
          <cx:pt idx="3958">0.34520000000000001</cx:pt>
          <cx:pt idx="3959">0.58740000000000003</cx:pt>
          <cx:pt idx="3960">0.46140000000000003</cx:pt>
          <cx:pt idx="3961">0.2666</cx:pt>
          <cx:pt idx="3962">0.1368</cx:pt>
          <cx:pt idx="3963">0.48870000000000002</cx:pt>
          <cx:pt idx="3964">0.3579</cx:pt>
          <cx:pt idx="3965">0.58839999999999992</cx:pt>
          <cx:pt idx="3966">0.50249999999999995</cx:pt>
          <cx:pt idx="3967">0.47999999999999998</cx:pt>
          <cx:pt idx="3968">0.41609999999999997</cx:pt>
          <cx:pt idx="3969">0.40720000000000001</cx:pt>
          <cx:pt idx="3970">0.3135</cx:pt>
          <cx:pt idx="3971">1.2046000000000001</cx:pt>
          <cx:pt idx="3972">0.45120000000000005</cx:pt>
          <cx:pt idx="3973">0.61570000000000003</cx:pt>
          <cx:pt idx="3974">0.24610000000000001</cx:pt>
          <cx:pt idx="3975">0.48240000000000005</cx:pt>
          <cx:pt idx="3976">0.50630000000000008</cx:pt>
          <cx:pt idx="3977">0.33589999999999998</cx:pt>
          <cx:pt idx="3978">0.79390000000000005</cx:pt>
          <cx:pt idx="3979">0.47950000000000004</cx:pt>
          <cx:pt idx="3980">0.22500000000000001</cx:pt>
          <cx:pt idx="3981">0.80120000000000002</cx:pt>
          <cx:pt idx="3982">0.28610000000000002</cx:pt>
          <cx:pt idx="3983">0.44000000000000006</cx:pt>
          <cx:pt idx="3984">0.64059999999999995</cx:pt>
          <cx:pt idx="3985">0.27350000000000002</cx:pt>
          <cx:pt idx="3986">0.42630000000000001</cx:pt>
          <cx:pt idx="3987">0.0033999999999999998</cx:pt>
          <cx:pt idx="3988">0.1973</cx:pt>
          <cx:pt idx="3989">0.44920000000000004</cx:pt>
          <cx:pt idx="3990">0.41300000000000003</cx:pt>
          <cx:pt idx="3991">0.38229999999999997</cx:pt>
          <cx:pt idx="3992">0.38579999999999998</cx:pt>
          <cx:pt idx="3993">0.46629999999999999</cx:pt>
          <cx:pt idx="3994">0.5635</cx:pt>
          <cx:pt idx="3995">0.18610000000000002</cx:pt>
          <cx:pt idx="3996">0.4199</cx:pt>
          <cx:pt idx="3997">0.91510000000000002</cx:pt>
          <cx:pt idx="3998">0.26960000000000001</cx:pt>
          <cx:pt idx="3999">0.40229999999999999</cx:pt>
          <cx:pt idx="4000">0.24950000000000003</cx:pt>
          <cx:pt idx="4001">0.5908000000000001</cx:pt>
          <cx:pt idx="4002">0.48540000000000005</cx:pt>
          <cx:pt idx="4003">0.44869999999999999</cx:pt>
          <cx:pt idx="4004">0.41110000000000002</cx:pt>
          <cx:pt idx="4005">0.6069</cx:pt>
          <cx:pt idx="4006">0.18020000000000003</cx:pt>
          <cx:pt idx="4007">0.61719999999999997</cx:pt>
          <cx:pt idx="4008">0.43850000000000006</cx:pt>
          <cx:pt idx="4009">0.2671</cx:pt>
          <cx:pt idx="4010">0.23980000000000004</cx:pt>
          <cx:pt idx="4011">0.37450000000000006</cx:pt>
          <cx:pt idx="4012">0.31390000000000001</cx:pt>
          <cx:pt idx="4013">0.44580000000000003</cx:pt>
          <cx:pt idx="4014">0.60060000000000002</cx:pt>
          <cx:pt idx="4015">0.1055</cx:pt>
          <cx:pt idx="4016">0.18260000000000001</cx:pt>
          <cx:pt idx="4017">0.3276</cx:pt>
          <cx:pt idx="4018">0.11520000000000001</cx:pt>
          <cx:pt idx="4019">0.3281</cx:pt>
          <cx:pt idx="4020">0.8277000000000001</cx:pt>
          <cx:pt idx="4021">0.64359999999999995</cx:pt>
          <cx:pt idx="4022">0.95890000000000009</cx:pt>
          <cx:pt idx="4023">0.1421</cx:pt>
          <cx:pt idx="4024">0.94480000000000008</cx:pt>
          <cx:pt idx="4025">0.22750000000000001</cx:pt>
          <cx:pt idx="4026">0.54980000000000007</cx:pt>
          <cx:pt idx="4027">0.13420000000000001</cx:pt>
          <cx:pt idx="4028">0.30759999999999998</cx:pt>
          <cx:pt idx="4029">0.20800000000000002</cx:pt>
          <cx:pt idx="4030">0.45170000000000005</cx:pt>
          <cx:pt idx="4031">0.22509999999999999</cx:pt>
          <cx:pt idx="4032">0.46240000000000003</cx:pt>
          <cx:pt idx="4033">0.42669999999999997</cx:pt>
          <cx:pt idx="4034">0.27200000000000002</cx:pt>
          <cx:pt idx="4035">0.22850000000000001</cx:pt>
          <cx:pt idx="4036">0.29449999999999998</cx:pt>
          <cx:pt idx="4037">0.80130000000000001</cx:pt>
          <cx:pt idx="4038">0.68210000000000004</cx:pt>
          <cx:pt idx="4039">0.41210000000000002</cx:pt>
          <cx:pt idx="4040">0.32860000000000006</cx:pt>
          <cx:pt idx="4041">0.26910000000000001</cx:pt>
          <cx:pt idx="4042">0.55570000000000008</cx:pt>
          <cx:pt idx="4043">0.22460000000000002</cx:pt>
          <cx:pt idx="4044">0.30709999999999998</cx:pt>
          <cx:pt idx="4045">0.42380000000000007</cx:pt>
          <cx:pt idx="4046">0.6704</cx:pt>
          <cx:pt idx="4047">0.45410000000000006</cx:pt>
          <cx:pt idx="4048">0.64890000000000003</cx:pt>
          <cx:pt idx="4049">0.33300000000000002</cx:pt>
          <cx:pt idx="4050">0.61080000000000012</cx:pt>
          <cx:pt idx="4051">0.0039000000000000003</cx:pt>
          <cx:pt idx="4052">0.51949999999999996</cx:pt>
          <cx:pt idx="4053">0.70900000000000007</cx:pt>
          <cx:pt idx="4054">0.44630000000000003</cx:pt>
          <cx:pt idx="4055">0.79930000000000001</cx:pt>
          <cx:pt idx="4056">0.44190000000000002</cx:pt>
          <cx:pt idx="4057">0.38620000000000004</cx:pt>
          <cx:pt idx="4058">0.36909999999999998</cx:pt>
          <cx:pt idx="4059">0.39550000000000002</cx:pt>
          <cx:pt idx="4060">0.34280000000000005</cx:pt>
          <cx:pt idx="4061">0.19530000000000003</cx:pt>
          <cx:pt idx="4062">0.0039000000000000003</cx:pt>
          <cx:pt idx="4063">0.1303</cx:pt>
          <cx:pt idx="4064">0.44040000000000001</cx:pt>
          <cx:pt idx="4065">0.5303000000000001</cx:pt>
          <cx:pt idx="4066">0.38630000000000003</cx:pt>
          <cx:pt idx="4067">0.41020000000000001</cx:pt>
          <cx:pt idx="4068">0.3291</cx:pt>
          <cx:pt idx="4069">0.61430000000000007</cx:pt>
          <cx:pt idx="4070">0.38090000000000002</cx:pt>
          <cx:pt idx="4071">0.62450000000000006</cx:pt>
          <cx:pt idx="4072">0.15529999999999999</cx:pt>
          <cx:pt idx="4073">0.41210000000000002</cx:pt>
          <cx:pt idx="4074">0.55130000000000001</cx:pt>
          <cx:pt idx="4075">0.79449999999999998</cx:pt>
          <cx:pt idx="4076">0.92720000000000002</cx:pt>
          <cx:pt idx="4077">0.4516</cx:pt>
          <cx:pt idx="4078">0.48870000000000002</cx:pt>
          <cx:pt idx="4079">0.41500000000000004</cx:pt>
          <cx:pt idx="4080">0.96089999999999998</cx:pt>
          <cx:pt idx="4081">0.61770000000000003</cx:pt>
          <cx:pt idx="4082">0.36080000000000001</cx:pt>
          <cx:pt idx="4083">1.0073000000000001</cx:pt>
          <cx:pt idx="4084">0.187</cx:pt>
          <cx:pt idx="4085">0.60249999999999992</cx:pt>
          <cx:pt idx="4086">0.2442</cx:pt>
          <cx:pt idx="4087">0.45069999999999999</cx:pt>
          <cx:pt idx="4088">0.28070000000000001</cx:pt>
          <cx:pt idx="4089">0.96879999999999999</cx:pt>
          <cx:pt idx="4090">0.41790000000000005</cx:pt>
          <cx:pt idx="4091">0.68359999999999999</cx:pt>
          <cx:pt idx="4092">0.15480000000000002</cx:pt>
          <cx:pt idx="4093">0.50439999999999996</cx:pt>
          <cx:pt idx="4094">0.56990000000000007</cx:pt>
          <cx:pt idx="4095">0.30419999999999997</cx:pt>
          <cx:pt idx="4096">1.2187000000000001</cx:pt>
          <cx:pt idx="4097">1.0093000000000001</cx:pt>
          <cx:pt idx="4098">0.7330000000000001</cx:pt>
          <cx:pt idx="4099">0.29400000000000004</cx:pt>
          <cx:pt idx="4100">0.3926</cx:pt>
          <cx:pt idx="4101">0.39550000000000002</cx:pt>
          <cx:pt idx="4102">0.47170000000000006</cx:pt>
          <cx:pt idx="4103">0.39950000000000002</cx:pt>
          <cx:pt idx="4104">0.40480000000000005</cx:pt>
          <cx:pt idx="4105">0.65090000000000003</cx:pt>
          <cx:pt idx="4106">0.22660000000000002</cx:pt>
          <cx:pt idx="4107">0.87360000000000004</cx:pt>
          <cx:pt idx="4108">0.32080000000000003</cx:pt>
          <cx:pt idx="4109">0.1938</cx:pt>
          <cx:pt idx="4110">0.47270000000000001</cx:pt>
          <cx:pt idx="4111">0.39740000000000003</cx:pt>
          <cx:pt idx="4112">0.77880000000000005</cx:pt>
          <cx:pt idx="4113">0.55320000000000003</cx:pt>
          <cx:pt idx="4114">0.63180000000000003</cx:pt>
          <cx:pt idx="4115">0.39650000000000002</cx:pt>
          <cx:pt idx="4116">0.24359999999999998</cx:pt>
          <cx:pt idx="4117">0.47760000000000002</cx:pt>
          <cx:pt idx="4118">0.27000000000000002</cx:pt>
          <cx:pt idx="4119">0.59129999999999994</cx:pt>
          <cx:pt idx="4120">0.52490000000000003</cx:pt>
          <cx:pt idx="4121">0.54880000000000007</cx:pt>
          <cx:pt idx="4122">0.28080000000000005</cx:pt>
          <cx:pt idx="4123">0.27150000000000002</cx:pt>
          <cx:pt idx="4124">0.14410000000000001</cx:pt>
          <cx:pt idx="4125">0.35059999999999997</cx:pt>
          <cx:pt idx="4126">0.28220000000000006</cx:pt>
          <cx:pt idx="4127">0.32319999999999999</cx:pt>
          <cx:pt idx="4128">0.55759999999999998</cx:pt>
          <cx:pt idx="4129">0.65720000000000012</cx:pt>
          <cx:pt idx="4130">0.52639999999999998</cx:pt>
          <cx:pt idx="4131">0.0043</cx:pt>
          <cx:pt idx="4132">0.47560000000000002</cx:pt>
          <cx:pt idx="4133">0.39800000000000002</cx:pt>
          <cx:pt idx="4134">0.23780000000000001</cx:pt>
          <cx:pt idx="4135">0.41740000000000005</cx:pt>
          <cx:pt idx="4136">0.33789999999999998</cx:pt>
          <cx:pt idx="4137">0.125</cx:pt>
          <cx:pt idx="4138">0.56400000000000006</cx:pt>
          <cx:pt idx="4139">0.50290000000000001</cx:pt>
          <cx:pt idx="4140">0.35360000000000003</cx:pt>
          <cx:pt idx="4141">0.21340000000000001</cx:pt>
          <cx:pt idx="4142">0.48530000000000006</cx:pt>
          <cx:pt idx="4143">0.51959999999999995</cx:pt>
          <cx:pt idx="4144">0.62360000000000004</cx:pt>
          <cx:pt idx="4145">0.42130000000000001</cx:pt>
          <cx:pt idx="4146">0.52839999999999998</cx:pt>
          <cx:pt idx="4147">0.53750000000000009</cx:pt>
          <cx:pt idx="4148">0.0043</cx:pt>
          <cx:pt idx="4149">0.75440000000000007</cx:pt>
          <cx:pt idx="4150">0.52390000000000003</cx:pt>
          <cx:pt idx="4151">0.60200000000000009</cx:pt>
          <cx:pt idx="4152">0.30720000000000003</cx:pt>
          <cx:pt idx="4153">0.37109999999999999</cx:pt>
          <cx:pt idx="4154">0.35100000000000003</cx:pt>
          <cx:pt idx="4155">0.52239999999999998</cx:pt>
          <cx:pt idx="4156">0.40720000000000001</cx:pt>
          <cx:pt idx="4157">0.29830000000000001</cx:pt>
          <cx:pt idx="4158">0.042000000000000003</cx:pt>
          <cx:pt idx="4159">0.36380000000000001</cx:pt>
          <cx:pt idx="4160">0.20949999999999999</cx:pt>
          <cx:pt idx="4161">0.37650000000000006</cx:pt>
          <cx:pt idx="4162">0.30460000000000004</cx:pt>
          <cx:pt idx="4163">0.52929999999999999</cx:pt>
          <cx:pt idx="4164">0.51419999999999999</cx:pt>
          <cx:pt idx="4165">0.34280000000000005</cx:pt>
          <cx:pt idx="4166">0.13470000000000001</cx:pt>
          <cx:pt idx="4167">0.44820000000000004</cx:pt>
          <cx:pt idx="4168">0.34620000000000001</cx:pt>
          <cx:pt idx="4169">1.2046000000000001</cx:pt>
          <cx:pt idx="4170">0.50780000000000003</cx:pt>
          <cx:pt idx="4171">0.2387</cx:pt>
          <cx:pt idx="4172">0.29400000000000004</cx:pt>
          <cx:pt idx="4173">0.49470000000000003</cx:pt>
          <cx:pt idx="4174">0.39250000000000002</cx:pt>
          <cx:pt idx="4175">0.4829</cx:pt>
          <cx:pt idx="4176">0.68800000000000006</cx:pt>
          <cx:pt idx="4177">0.2339</cx:pt>
          <cx:pt idx="4178">0.312</cx:pt>
          <cx:pt idx="4179">0.51070000000000004</cx:pt>
          <cx:pt idx="4180">0.50729999999999997</cx:pt>
          <cx:pt idx="4181">0.33640000000000003</cx:pt>
          <cx:pt idx="4182">1.5249000000000001</cx:pt>
          <cx:pt idx="4183">0.44340000000000002</cx:pt>
          <cx:pt idx="4184">0.12300000000000001</cx:pt>
          <cx:pt idx="4185">0.42820000000000003</cx:pt>
          <cx:pt idx="4186">0.35890000000000005</cx:pt>
          <cx:pt idx="4187">0.47410000000000002</cx:pt>
          <cx:pt idx="4188">1.0044000000000002</cx:pt>
          <cx:pt idx="4189">0.48250000000000004</cx:pt>
          <cx:pt idx="4190">0.24410000000000004</cx:pt>
          <cx:pt idx="4191">0.61280000000000001</cx:pt>
          <cx:pt idx="4192">0.1855</cx:pt>
          <cx:pt idx="4193">0.86670000000000003</cx:pt>
          <cx:pt idx="4194">0.47900000000000004</cx:pt>
          <cx:pt idx="4195">0.26370000000000005</cx:pt>
          <cx:pt idx="4196">0.43260000000000004</cx:pt>
          <cx:pt idx="4197">0.50870000000000004</cx:pt>
          <cx:pt idx="4198">0.10299999999999999</cx:pt>
          <cx:pt idx="4199">0.41410000000000002</cx:pt>
          <cx:pt idx="4200">0.42820000000000003</cx:pt>
          <cx:pt idx="4201">0.49269999999999997</cx:pt>
          <cx:pt idx="4202">0.51270000000000004</cx:pt>
          <cx:pt idx="4203">0.33879999999999999</cx:pt>
          <cx:pt idx="4204">0.35600000000000004</cx:pt>
          <cx:pt idx="4205">0.72900000000000009</cx:pt>
          <cx:pt idx="4206">0.26910000000000001</cx:pt>
          <cx:pt idx="4207">0.28029999999999999</cx:pt>
          <cx:pt idx="4208">0.32619999999999999</cx:pt>
          <cx:pt idx="4209">0.62160000000000004</cx:pt>
          <cx:pt idx="4210">0.21240000000000001</cx:pt>
          <cx:pt idx="4211">1.1851</cx:pt>
          <cx:pt idx="4212">0.33980000000000005</cx:pt>
          <cx:pt idx="4213">0.7802</cx:pt>
          <cx:pt idx="4214">0.51170000000000004</cx:pt>
          <cx:pt idx="4215">0.28810000000000002</cx:pt>
          <cx:pt idx="4216">0.49409999999999998</cx:pt>
          <cx:pt idx="4217">0.7329</cx:pt>
          <cx:pt idx="4218">0.30950000000000005</cx:pt>
          <cx:pt idx="4219">0.39060000000000006</cx:pt>
          <cx:pt idx="4220">0.28370000000000001</cx:pt>
          <cx:pt idx="4221">0.1915</cx:pt>
          <cx:pt idx="4222">0.59960000000000002</cx:pt>
          <cx:pt idx="4223">0.35930000000000001</cx:pt>
          <cx:pt idx="4224">0.1958</cx:pt>
          <cx:pt idx="4225">0.26419999999999999</cx:pt>
          <cx:pt idx="4226">0.60839999999999994</cx:pt>
          <cx:pt idx="4227">0.54249999999999998</cx:pt>
          <cx:pt idx="4228">0.55720000000000003</cx:pt>
          <cx:pt idx="4229">0.88039999999999996</cx:pt>
          <cx:pt idx="4230">0.56300000000000006</cx:pt>
          <cx:pt idx="4231">0.38280000000000003</cx:pt>
          <cx:pt idx="4232">1.2549000000000001</cx:pt>
          <cx:pt idx="4233">0.16309999999999999</cx:pt>
          <cx:pt idx="4234">0.23150000000000001</cx:pt>
          <cx:pt idx="4235">0.4516</cx:pt>
          <cx:pt idx="4236">0.50050000000000006</cx:pt>
          <cx:pt idx="4237">0.55230000000000001</cx:pt>
          <cx:pt idx="4238">0.55609999999999993</cx:pt>
          <cx:pt idx="4239">0.49220000000000003</cx:pt>
          <cx:pt idx="4240">0.31590000000000001</cx:pt>
          <cx:pt idx="4241">0.71289999999999998</cx:pt>
          <cx:pt idx="4242">0.1845</cx:pt>
          <cx:pt idx="4243">0.64649999999999996</cx:pt>
          <cx:pt idx="4244">0.49470000000000003</cx:pt>
          <cx:pt idx="4245">0.44580000000000003</cx:pt>
          <cx:pt idx="4246">0.1323</cx:pt>
          <cx:pt idx="4247">0.14300000000000002</cx:pt>
          <cx:pt idx="4248">0.39600000000000002</cx:pt>
          <cx:pt idx="4249">0.5635</cx:pt>
          <cx:pt idx="4250">0.16309999999999999</cx:pt>
          <cx:pt idx="4251">0.56980000000000008</cx:pt>
          <cx:pt idx="4252">0.25590000000000002</cx:pt>
          <cx:pt idx="4253">0.36870000000000003</cx:pt>
          <cx:pt idx="4254">0.0567</cx:pt>
          <cx:pt idx="4255">0.43990000000000001</cx:pt>
          <cx:pt idx="4256">0.042000000000000003</cx:pt>
          <cx:pt idx="4257">0.28810000000000002</cx:pt>
          <cx:pt idx="4258">0.49660000000000004</cx:pt>
          <cx:pt idx="4259">0.6734</cx:pt>
          <cx:pt idx="4260">0.70950000000000013</cx:pt>
          <cx:pt idx="4261">0.36770000000000003</cx:pt>
          <cx:pt idx="4262">0.3291</cx:pt>
          <cx:pt idx="4263">0.54100000000000004</cx:pt>
          <cx:pt idx="4264">0.2324</cx:pt>
          <cx:pt idx="4265">0.57520000000000004</cx:pt>
          <cx:pt idx="4266">0.46730000000000005</cx:pt>
          <cx:pt idx="4267">0.38519999999999999</cx:pt>
          <cx:pt idx="4268">0.1201</cx:pt>
          <cx:pt idx="4269">0.20599999999999999</cx:pt>
          <cx:pt idx="4270">0.36330000000000001</cx:pt>
          <cx:pt idx="4271">0.9053000000000001</cx:pt>
          <cx:pt idx="4272">0.33879999999999999</cx:pt>
          <cx:pt idx="4273">0.42230000000000001</cx:pt>
          <cx:pt idx="4274">0.072300000000000003</cx:pt>
          <cx:pt idx="4275">0.42380000000000007</cx:pt>
          <cx:pt idx="4276">1.4048</cx:pt>
          <cx:pt idx="4277">0.64850000000000008</cx:pt>
          <cx:pt idx="4278">0.21829999999999999</cx:pt>
          <cx:pt idx="4279">0.37060000000000004</cx:pt>
          <cx:pt idx="4280">0.36430000000000001</cx:pt>
          <cx:pt idx="4281">0.4556</cx:pt>
          <cx:pt idx="4282">0.2999</cx:pt>
          <cx:pt idx="4283">0.21240000000000001</cx:pt>
          <cx:pt idx="4284">0.2949</cx:pt>
          <cx:pt idx="4285">0.64939999999999998</cx:pt>
          <cx:pt idx="4286">0.32029999999999997</cx:pt>
          <cx:pt idx="4287">0.1099</cx:pt>
          <cx:pt idx="4288">0.15970000000000001</cx:pt>
          <cx:pt idx="4289">0.1709</cx:pt>
          <cx:pt idx="4290">0.53460000000000008</cx:pt>
          <cx:pt idx="4291">0.50050000000000006</cx:pt>
          <cx:pt idx="4292">0.52639999999999998</cx:pt>
          <cx:pt idx="4293">0.0039000000000000003</cx:pt>
          <cx:pt idx="4294">0.32860000000000006</cx:pt>
          <cx:pt idx="4295">0.2056</cx:pt>
          <cx:pt idx="4296">0.42820000000000003</cx:pt>
          <cx:pt idx="4297">0.93610000000000004</cx:pt>
          <cx:pt idx="4298">0.50680000000000003</cx:pt>
          <cx:pt idx="4299">0.58299999999999996</cx:pt>
          <cx:pt idx="4300">0.97320000000000007</cx:pt>
          <cx:pt idx="4301">0.47800000000000004</cx:pt>
          <cx:pt idx="4302">0.314</cx:pt>
          <cx:pt idx="4303">0.5635</cx:pt>
          <cx:pt idx="4304">0.21000000000000002</cx:pt>
          <cx:pt idx="4305">0.60399999999999998</cx:pt>
          <cx:pt idx="4306">0.30520000000000003</cx:pt>
          <cx:pt idx="4307">0.71879999999999999</cx:pt>
          <cx:pt idx="4308">0.18659999999999999</cx:pt>
          <cx:pt idx="4309">0.56840000000000002</cx:pt>
          <cx:pt idx="4310">0.5776</cx:pt>
          <cx:pt idx="4311">0.1958</cx:pt>
          <cx:pt idx="4312">0.47700000000000009</cx:pt>
          <cx:pt idx="4313">0.078100000000000003</cx:pt>
          <cx:pt idx="4314">0.439</cx:pt>
          <cx:pt idx="4315">0.5625</cx:pt>
          <cx:pt idx="4316">0.36530000000000001</cx:pt>
          <cx:pt idx="4317">0.33890000000000003</cx:pt>
          <cx:pt idx="4318">0.49709999999999999</cx:pt>
          <cx:pt idx="4319">0.78510000000000002</cx:pt>
          <cx:pt idx="4320">0.19090000000000001</cx:pt>
          <cx:pt idx="4321">0.50729999999999997</cx:pt>
          <cx:pt idx="4322">0.16800000000000001</cx:pt>
          <cx:pt idx="4323">0.0039000000000000003</cx:pt>
          <cx:pt idx="4324">0.52880000000000005</cx:pt>
          <cx:pt idx="4325">0.0043</cx:pt>
          <cx:pt idx="4326">1.0259</cx:pt>
          <cx:pt idx="4327">0.52779999999999994</cx:pt>
          <cx:pt idx="4328">0.1895</cx:pt>
          <cx:pt idx="4329">0.22509999999999999</cx:pt>
          <cx:pt idx="4330">0.58640000000000003</cx:pt>
          <cx:pt idx="4331">0.39750000000000002</cx:pt>
          <cx:pt idx="4332">0.44530000000000003</cx:pt>
          <cx:pt idx="4333">0.0043</cx:pt>
          <cx:pt idx="4334">0.34860000000000002</cx:pt>
          <cx:pt idx="4335">0.20220000000000002</cx:pt>
          <cx:pt idx="4336">0.93890000000000007</cx:pt>
          <cx:pt idx="4337">0.34480000000000005</cx:pt>
          <cx:pt idx="4338">0.56790000000000007</cx:pt>
          <cx:pt idx="4339">0.67230000000000001</cx:pt>
          <cx:pt idx="4340">0.3584</cx:pt>
          <cx:pt idx="4341">0.35349999999999998</cx:pt>
          <cx:pt idx="4342">0.58400000000000007</cx:pt>
          <cx:pt idx="4343">0.30080000000000001</cx:pt>
          <cx:pt idx="4344">0.57420000000000004</cx:pt>
          <cx:pt idx="4345">0.66210000000000002</cx:pt>
          <cx:pt idx="4346">0.41560000000000002</cx:pt>
          <cx:pt idx="4347">0.34480000000000005</cx:pt>
          <cx:pt idx="4348">0.0043</cx:pt>
          <cx:pt idx="4349">0.97560000000000002</cx:pt>
          <cx:pt idx="4350">0.63140000000000007</cx:pt>
          <cx:pt idx="4351">0.46880000000000005</cx:pt>
          <cx:pt idx="4352">0.69090000000000007</cx:pt>
          <cx:pt idx="4353">0.66110000000000002</cx:pt>
          <cx:pt idx="4354">0.51030000000000009</cx:pt>
          <cx:pt idx="4355">0.39940000000000003</cx:pt>
          <cx:pt idx="4356">0.42680000000000001</cx:pt>
          <cx:pt idx="4357">0.47709999999999997</cx:pt>
          <cx:pt idx="4358">0.80859999999999999</cx:pt>
          <cx:pt idx="4359">0.50490000000000002</cx:pt>
          <cx:pt idx="4360">0.28470000000000001</cx:pt>
          <cx:pt idx="4361">0.53760000000000008</cx:pt>
          <cx:pt idx="4362">0.64600000000000002</cx:pt>
          <cx:pt idx="4363">0.19870000000000002</cx:pt>
          <cx:pt idx="4364">1.0146999999999999</cx:pt>
          <cx:pt idx="4365">0.43410000000000004</cx:pt>
          <cx:pt idx="4366">1.2714000000000001</cx:pt>
          <cx:pt idx="4367">0.48240000000000005</cx:pt>
          <cx:pt idx="4368">0.43560000000000004</cx:pt>
          <cx:pt idx="4369">0.73340000000000005</cx:pt>
          <cx:pt idx="4370">0.89550000000000007</cx:pt>
          <cx:pt idx="4371">0.13820000000000002</cx:pt>
          <cx:pt idx="4372">0.39350000000000002</cx:pt>
          <cx:pt idx="4373">0.53359999999999996</cx:pt>
          <cx:pt idx="4374">0.43270000000000003</cx:pt>
          <cx:pt idx="4375">0.21190000000000003</cx:pt>
          <cx:pt idx="4376">0.4219</cx:pt>
          <cx:pt idx="4377">0.48050000000000004</cx:pt>
          <cx:pt idx="4378">0.20949999999999999</cx:pt>
          <cx:pt idx="4379">1.0152000000000001</cx:pt>
          <cx:pt idx="4380">0.36620000000000003</cx:pt>
          <cx:pt idx="4381">0.099600000000000008</cx:pt>
          <cx:pt idx="4382">0.33690000000000003</cx:pt>
          <cx:pt idx="4383">0.21190000000000003</cx:pt>
          <cx:pt idx="4384">0.45170000000000005</cx:pt>
          <cx:pt idx="4385">0.36430000000000001</cx:pt>
          <cx:pt idx="4386">0.41899999999999998</cx:pt>
          <cx:pt idx="4387">0.28900000000000003</cx:pt>
          <cx:pt idx="4388">0.42970000000000003</cx:pt>
          <cx:pt idx="4389">0.7026</cx:pt>
          <cx:pt idx="4390">0.49119999999999997</cx:pt>
          <cx:pt idx="4391">0.060100000000000008</cx:pt>
          <cx:pt idx="4392">0.4199</cx:pt>
          <cx:pt idx="4393">0.73089999999999999</cx:pt>
          <cx:pt idx="4394">0.24709999999999999</cx:pt>
          <cx:pt idx="4395">0.18020000000000003</cx:pt>
          <cx:pt idx="4396">1.5107000000000002</cx:pt>
          <cx:pt idx="4397">0.47160000000000002</cx:pt>
          <cx:pt idx="4398">0.16550000000000001</cx:pt>
          <cx:pt idx="4399">0.52970000000000006</cx:pt>
          <cx:pt idx="4400">0.18890000000000001</cx:pt>
          <cx:pt idx="4401">0.878</cx:pt>
          <cx:pt idx="4402">0.34760000000000002</cx:pt>
          <cx:pt idx="4403">0.24270000000000003</cx:pt>
          <cx:pt idx="4404">0.41060000000000002</cx:pt>
          <cx:pt idx="4405">0.37940000000000002</cx:pt>
          <cx:pt idx="4406">0.23290000000000002</cx:pt>
          <cx:pt idx="4407">0.67530000000000001</cx:pt>
          <cx:pt idx="4408">0.46090000000000003</cx:pt>
          <cx:pt idx="4409">0.27099999999999996</cx:pt>
          <cx:pt idx="4410">0.40480000000000005</cx:pt>
          <cx:pt idx="4411">0.59430000000000005</cx:pt>
          <cx:pt idx="4412">0.30520000000000003</cx:pt>
          <cx:pt idx="4413">0.374</cx:pt>
          <cx:pt idx="4414">0.40579999999999999</cx:pt>
          <cx:pt idx="4415">0.1963</cx:pt>
          <cx:pt idx="4416">0.40670000000000001</cx:pt>
          <cx:pt idx="4417">0.19</cx:pt>
          <cx:pt idx="4418">0.22220000000000001</cx:pt>
          <cx:pt idx="4419">0.4219</cx:pt>
          <cx:pt idx="4420">0.15679999999999999</cx:pt>
          <cx:pt idx="4421">0.0048000000000000004</cx:pt>
          <cx:pt idx="4422">0.53810000000000002</cx:pt>
          <cx:pt idx="4423">0.36969999999999997</cx:pt>
          <cx:pt idx="4424">0.44929999999999998</cx:pt>
          <cx:pt idx="4425">0.41950000000000004</cx:pt>
          <cx:pt idx="4426">0.21780000000000002</cx:pt>
          <cx:pt idx="4427">0.45550000000000002</cx:pt>
          <cx:pt idx="4428">0.59279999999999999</cx:pt>
          <cx:pt idx="4429">0.40620000000000006</cx:pt>
          <cx:pt idx="4430">0.50390000000000001</cx:pt>
          <cx:pt idx="4431">0.46479999999999999</cx:pt>
          <cx:pt idx="4432">0.3584</cx:pt>
          <cx:pt idx="4433">0.38190000000000002</cx:pt>
          <cx:pt idx="4434">0.50970000000000004</cx:pt>
          <cx:pt idx="4435">0.40629999999999999</cx:pt>
          <cx:pt idx="4436">0.48780000000000001</cx:pt>
          <cx:pt idx="4437">0.3115</cx:pt>
          <cx:pt idx="4438">0.376</cx:pt>
          <cx:pt idx="4439">0.2109</cx:pt>
          <cx:pt idx="4440">0.46339999999999998</cx:pt>
          <cx:pt idx="4441">0.27879999999999999</cx:pt>
          <cx:pt idx="4442">0.32669999999999999</cx:pt>
          <cx:pt idx="4443">0.53410000000000002</cx:pt>
          <cx:pt idx="4444">0.27190000000000003</cx:pt>
          <cx:pt idx="4445">0.69920000000000004</cx:pt>
          <cx:pt idx="4446">0.59810000000000008</cx:pt>
          <cx:pt idx="4447">0.25790000000000002</cx:pt>
          <cx:pt idx="4448">0.46339999999999998</cx:pt>
          <cx:pt idx="4449">0.747</cx:pt>
          <cx:pt idx="4450">0.26170000000000004</cx:pt>
          <cx:pt idx="4451">0.60409999999999997</cx:pt>
          <cx:pt idx="4452">0.38280000000000003</cx:pt>
          <cx:pt idx="4453">0.21099999999999999</cx:pt>
          <cx:pt idx="4454">0.38290000000000002</cx:pt>
          <cx:pt idx="4455">0.40090000000000003</cx:pt>
          <cx:pt idx="4456">0.37150000000000005</cx:pt>
          <cx:pt idx="4457">0.084000000000000005</cx:pt>
          <cx:pt idx="4458">0.39650000000000002</cx:pt>
          <cx:pt idx="4459">0.45260000000000006</cx:pt>
          <cx:pt idx="4460">0.626</cx:pt>
          <cx:pt idx="4461">0.44580000000000003</cx:pt>
          <cx:pt idx="4462">0.97900000000000009</cx:pt>
          <cx:pt idx="4463">0.4078</cx:pt>
          <cx:pt idx="4464">0.58940000000000003</cx:pt>
          <cx:pt idx="4465">0.39350000000000002</cx:pt>
          <cx:pt idx="4466">0.20500000000000002</cx:pt>
          <cx:pt idx="4467">0.35499999999999998</cx:pt>
          <cx:pt idx="4468">0.36620000000000003</cx:pt>
          <cx:pt idx="4469">0.7320000000000001</cx:pt>
          <cx:pt idx="4470">0.59910000000000008</cx:pt>
          <cx:pt idx="4471">0.20120000000000002</cx:pt>
          <cx:pt idx="4472">0.55079999999999996</cx:pt>
          <cx:pt idx="4473">0.41399999999999998</cx:pt>
          <cx:pt idx="4474">0.2261</cx:pt>
          <cx:pt idx="4475">0.64450000000000007</cx:pt>
          <cx:pt idx="4476">0.52490000000000003</cx:pt>
          <cx:pt idx="4477">0.59330000000000005</cx:pt>
          <cx:pt idx="4478">0.47610000000000002</cx:pt>
          <cx:pt idx="4479">0.60060000000000002</cx:pt>
          <cx:pt idx="4480">0.23690000000000003</cx:pt>
          <cx:pt idx="4481">0.64260000000000006</cx:pt>
          <cx:pt idx="4482">0.1109</cx:pt>
          <cx:pt idx="4483">0.46970000000000001</cx:pt>
          <cx:pt idx="4484">0.74070000000000003</cx:pt>
          <cx:pt idx="4485">0.71579999999999999</cx:pt>
          <cx:pt idx="4486">0.50930000000000009</cx:pt>
          <cx:pt idx="4487">0.55320000000000003</cx:pt>
          <cx:pt idx="4488">0.1827</cx:pt>
          <cx:pt idx="4489">0.21920000000000001</cx:pt>
          <cx:pt idx="4490">0.41360000000000002</cx:pt>
          <cx:pt idx="4491">0.50980000000000003</cx:pt>
          <cx:pt idx="4492">0.62939999999999996</cx:pt>
          <cx:pt idx="4493">0.25689999999999996</cx:pt>
          <cx:pt idx="4494">0.49119999999999997</cx:pt>
          <cx:pt idx="4495">0.27780000000000005</cx:pt>
          <cx:pt idx="4496">0.60940000000000005</cx:pt>
          <cx:pt idx="4497">0.50640000000000007</cx:pt>
          <cx:pt idx="4498">0.5151</cx:pt>
          <cx:pt idx="4499">0.19289999999999999</cx:pt>
          <cx:pt idx="4500">0.47170000000000006</cx:pt>
          <cx:pt idx="4501">0.25880000000000003</cx:pt>
          <cx:pt idx="4502">0.48979999999999996</cx:pt>
          <cx:pt idx="4503">0.19090000000000001</cx:pt>
          <cx:pt idx="4504">0.89840000000000009</cx:pt>
          <cx:pt idx="4505">0.42280000000000001</cx:pt>
          <cx:pt idx="4506">0.50350000000000006</cx:pt>
          <cx:pt idx="4507">0.41070000000000001</cx:pt>
          <cx:pt idx="4508">0.44670000000000004</cx:pt>
          <cx:pt idx="4509">1.0273999999999999</cx:pt>
          <cx:pt idx="4510">0.53620000000000012</cx:pt>
          <cx:pt idx="4511">0.75290000000000001</cx:pt>
          <cx:pt idx="4512">0.39060000000000006</cx:pt>
          <cx:pt idx="4513">0.27829999999999999</cx:pt>
          <cx:pt idx="4514">0.92920000000000003</cx:pt>
          <cx:pt idx="4515">0.28029999999999999</cx:pt>
          <cx:pt idx="4516">0.41350000000000003</cx:pt>
          <cx:pt idx="4517">0.44680000000000003</cx:pt>
          <cx:pt idx="4518">0.33550000000000002</cx:pt>
          <cx:pt idx="4519">0.0043</cx:pt>
          <cx:pt idx="4520">0.52980000000000005</cx:pt>
          <cx:pt idx="4521">0.24460000000000001</cx:pt>
          <cx:pt idx="4522">0.43410000000000004</cx:pt>
          <cx:pt idx="4523">0.27200000000000002</cx:pt>
          <cx:pt idx="4524">0.43410000000000004</cx:pt>
          <cx:pt idx="4525">0.30470000000000003</cx:pt>
          <cx:pt idx="4526">0.46040000000000003</cx:pt>
          <cx:pt idx="4527">0.47120000000000001</cx:pt>
          <cx:pt idx="4528">0.51080000000000003</cx:pt>
          <cx:pt idx="4529">0.36770000000000003</cx:pt>
          <cx:pt idx="4530">0.2515</cx:pt>
          <cx:pt idx="4531">0.39500000000000002</cx:pt>
          <cx:pt idx="4532">0.44630000000000003</cx:pt>
          <cx:pt idx="4533">0.26030000000000003</cx:pt>
          <cx:pt idx="4534">0.36670000000000003</cx:pt>
          <cx:pt idx="4535">0.58839999999999992</cx:pt>
          <cx:pt idx="4536">0.56930000000000003</cx:pt>
          <cx:pt idx="4537">0.30570000000000003</cx:pt>
          <cx:pt idx="4538">0.39989999999999998</cx:pt>
          <cx:pt idx="4539">0.81890000000000007</cx:pt>
          <cx:pt idx="4540">0.39210000000000006</cx:pt>
          <cx:pt idx="4541">1.3774999999999999</cx:pt>
          <cx:pt idx="4542">0.48240000000000005</cx:pt>
          <cx:pt idx="4543">0.57569999999999999</cx:pt>
          <cx:pt idx="4544">0.52729999999999999</cx:pt>
          <cx:pt idx="4545">0.73040000000000005</cx:pt>
          <cx:pt idx="4546">0.70850000000000002</cx:pt>
          <cx:pt idx="4547">0.37310000000000004</cx:pt>
          <cx:pt idx="4548">0.064000000000000001</cx:pt>
          <cx:pt idx="4549">0.59530000000000005</cx:pt>
          <cx:pt idx="4550">0.2364</cx:pt>
          <cx:pt idx="4551">0.50930000000000009</cx:pt>
          <cx:pt idx="4552">0.0683</cx:pt>
          <cx:pt idx="4553">0.1835</cx:pt>
          <cx:pt idx="4554">0.41300000000000003</cx:pt>
          <cx:pt idx="4555">0.15379999999999999</cx:pt>
          <cx:pt idx="4556">0.42580000000000001</cx:pt>
          <cx:pt idx="4557">0.53320000000000001</cx:pt>
          <cx:pt idx="4558">0.49320000000000003</cx:pt>
          <cx:pt idx="4559">0.25979999999999998</cx:pt>
          <cx:pt idx="4560">0.97949999999999993</cx:pt>
          <cx:pt idx="4561">0.47560000000000002</cx:pt>
          <cx:pt idx="4562">0.58260000000000012</cx:pt>
          <cx:pt idx="4563">0.21000000000000002</cx:pt>
          <cx:pt idx="4564">0.23139999999999999</cx:pt>
          <cx:pt idx="4565">0.46100000000000002</cx:pt>
          <cx:pt idx="4566">0.67869999999999997</cx:pt>
          <cx:pt idx="4567">0.55910000000000004</cx:pt>
          <cx:pt idx="4568">0.63419999999999999</cx:pt>
          <cx:pt idx="4569">0.44530000000000003</cx:pt>
          <cx:pt idx="4570">0.36530000000000001</cx:pt>
          <cx:pt idx="4571">0.36330000000000001</cx:pt>
          <cx:pt idx="4572">0.85550000000000004</cx:pt>
          <cx:pt idx="4573">0.185</cx:pt>
          <cx:pt idx="4574">0.41110000000000002</cx:pt>
          <cx:pt idx="4575">0.42970000000000003</cx:pt>
          <cx:pt idx="4576">0.24030000000000001</cx:pt>
          <cx:pt idx="4577">0.16600000000000001</cx:pt>
          <cx:pt idx="4578">0.44280000000000003</cx:pt>
          <cx:pt idx="4579">0.5</cx:pt>
          <cx:pt idx="4580">0.76030000000000009</cx:pt>
          <cx:pt idx="4581">0.82620000000000005</cx:pt>
          <cx:pt idx="4582">0.55380000000000007</cx:pt>
          <cx:pt idx="4583">0.0053000000000000009</cx:pt>
          <cx:pt idx="4584">0.72699999999999998</cx:pt>
          <cx:pt idx="4585">0.53900000000000003</cx:pt>
          <cx:pt idx="4586">0.37840000000000001</cx:pt>
          <cx:pt idx="4587">0.3926</cx:pt>
          <cx:pt idx="4588">0.4834</cx:pt>
          <cx:pt idx="4589">0.1968</cx:pt>
          <cx:pt idx="4590">0.64939999999999998</cx:pt>
          <cx:pt idx="4591">0.17280000000000001</cx:pt>
          <cx:pt idx="4592">0.34280000000000005</cx:pt>
          <cx:pt idx="4593">0.20800000000000002</cx:pt>
          <cx:pt idx="4594">0.27200000000000002</cx:pt>
          <cx:pt idx="4595">0.91600000000000004</cx:pt>
          <cx:pt idx="4596">0.6552</cx:pt>
          <cx:pt idx="4597">1.4068000000000001</cx:pt>
          <cx:pt idx="4598">0.87890000000000001</cx:pt>
          <cx:pt idx="4599">0.5</cx:pt>
          <cx:pt idx="4600">0.79590000000000005</cx:pt>
          <cx:pt idx="4601">0.42480000000000001</cx:pt>
          <cx:pt idx="4602">0.33250000000000002</cx:pt>
          <cx:pt idx="4603">0.47660000000000002</cx:pt>
          <cx:pt idx="4604">0.51369999999999993</cx:pt>
          <cx:pt idx="4605">0.50290000000000001</cx:pt>
          <cx:pt idx="4606">0.48390000000000005</cx:pt>
          <cx:pt idx="4607">0.47999999999999998</cx:pt>
          <cx:pt idx="4608">0.45019999999999999</cx:pt>
          <cx:pt idx="4609">0.5655</cx:pt>
          <cx:pt idx="4610">0.44040000000000001</cx:pt>
          <cx:pt idx="4611">0.56980000000000008</cx:pt>
          <cx:pt idx="4612">0.25829999999999997</cx:pt>
          <cx:pt idx="4613">0.314</cx:pt>
          <cx:pt idx="4614">0.97560000000000002</cx:pt>
          <cx:pt idx="4615">0.5464</cx:pt>
          <cx:pt idx="4616">0.45060000000000006</cx:pt>
          <cx:pt idx="4617">1.0503</cx:pt>
          <cx:pt idx="4618">0.088899999999999993</cx:pt>
          <cx:pt idx="4619">0.8569</cx:pt>
          <cx:pt idx="4620">0.50680000000000003</cx:pt>
          <cx:pt idx="4621">0.2364</cx:pt>
          <cx:pt idx="4622">0.17520000000000002</cx:pt>
          <cx:pt idx="4623">0.26020000000000004</cx:pt>
          <cx:pt idx="4624">0.25050000000000006</cx:pt>
          <cx:pt idx="4625">0.40920000000000001</cx:pt>
          <cx:pt idx="4626">0.44670000000000004</cx:pt>
          <cx:pt idx="4627">0.14550000000000002</cx:pt>
          <cx:pt idx="4628">0.30950000000000005</cx:pt>
          <cx:pt idx="4629">0.44530000000000003</cx:pt>
          <cx:pt idx="4630">0.5181</cx:pt>
          <cx:pt idx="4631">0.51860000000000006</cx:pt>
          <cx:pt idx="4632">0.2109</cx:pt>
          <cx:pt idx="4633">0.85110000000000008</cx:pt>
          <cx:pt idx="4634">0.6552</cx:pt>
          <cx:pt idx="4635">0.50740000000000007</cx:pt>
          <cx:pt idx="4636">0.35349999999999998</cx:pt>
          <cx:pt idx="4637">0.3891</cx:pt>
          <cx:pt idx="4638">0.66210000000000002</cx:pt>
          <cx:pt idx="4639">0.3276</cx:pt>
          <cx:pt idx="4640">0.043000000000000003</cx:pt>
          <cx:pt idx="4641">0.61330000000000007</cx:pt>
          <cx:pt idx="4642">0.8247000000000001</cx:pt>
          <cx:pt idx="4643">1.3091000000000002</cx:pt>
          <cx:pt idx="4644">0.49660000000000004</cx:pt>
          <cx:pt idx="4645">0.47120000000000001</cx:pt>
          <cx:pt idx="4646">0.1875</cx:pt>
          <cx:pt idx="4647">0.21970000000000001</cx:pt>
          <cx:pt idx="4648">0.43890000000000001</cx:pt>
          <cx:pt idx="4649">0.74070000000000003</cx:pt>
          <cx:pt idx="4650">0.0048000000000000004</cx:pt>
          <cx:pt idx="4651">0.41399999999999998</cx:pt>
          <cx:pt idx="4652">0.47560000000000002</cx:pt>
          <cx:pt idx="4653">1.4902</cx:pt>
          <cx:pt idx="4654">0.49559999999999998</cx:pt>
          <cx:pt idx="4655">0.68210000000000004</cx:pt>
          <cx:pt idx="4656">0.55710000000000004</cx:pt>
          <cx:pt idx="4657">0.47510000000000002</cx:pt>
          <cx:pt idx="4658">0.36420000000000002</cx:pt>
          <cx:pt idx="4659">0.56599999999999995</cx:pt>
          <cx:pt idx="4660">0.74950000000000006</cx:pt>
          <cx:pt idx="4661">0.54500000000000004</cx:pt>
          <cx:pt idx="4662">0.59320000000000006</cx:pt>
          <cx:pt idx="4663">0.61129999999999995</cx:pt>
          <cx:pt idx="4664">0.54349999999999998</cx:pt>
          <cx:pt idx="4665">0.53800000000000003</cx:pt>
          <cx:pt idx="4666">0.38770000000000004</cx:pt>
          <cx:pt idx="4667">0.52050000000000007</cx:pt>
          <cx:pt idx="4668">0.65529999999999999</cx:pt>
          <cx:pt idx="4669">0.0053000000000000009</cx:pt>
          <cx:pt idx="4670">0.41399999999999998</cx:pt>
          <cx:pt idx="4671">0.61470000000000002</cx:pt>
          <cx:pt idx="4672">0.82230000000000014</cx:pt>
          <cx:pt idx="4673">0.7007000000000001</cx:pt>
          <cx:pt idx="4674">0.31450000000000006</cx:pt>
          <cx:pt idx="4675">0.22270000000000001</cx:pt>
          <cx:pt idx="4676">0.626</cx:pt>
          <cx:pt idx="4677">0.34370000000000001</cx:pt>
          <cx:pt idx="4678">0.32330000000000003</cx:pt>
          <cx:pt idx="4679">0.18160000000000001</cx:pt>
          <cx:pt idx="4680">0.22120000000000001</cx:pt>
          <cx:pt idx="4681">0.32469999999999999</cx:pt>
          <cx:pt idx="4682">1.0473999999999999</cx:pt>
          <cx:pt idx="4683">0.52150000000000007</cx:pt>
          <cx:pt idx="4684">0.1368</cx:pt>
          <cx:pt idx="4685">0.29930000000000001</cx:pt>
          <cx:pt idx="4686">0.44290000000000002</cx:pt>
          <cx:pt idx="4687">0.48050000000000004</cx:pt>
          <cx:pt idx="4688">0.2452</cx:pt>
          <cx:pt idx="4689">0.54059999999999997</cx:pt>
          <cx:pt idx="4690">0.59129999999999994</cx:pt>
          <cx:pt idx="4691">0.57910000000000006</cx:pt>
          <cx:pt idx="4692">0.7056</cx:pt>
          <cx:pt idx="4693">0.45019999999999999</cx:pt>
          <cx:pt idx="4694">0.6724</cx:pt>
          <cx:pt idx="4695">0.628</cx:pt>
          <cx:pt idx="4696">0.1983</cx:pt>
          <cx:pt idx="4697">0.67579999999999996</cx:pt>
          <cx:pt idx="4698">0.2656</cx:pt>
          <cx:pt idx="4699">0.5</cx:pt>
          <cx:pt idx="4700">0.5494</cx:pt>
          <cx:pt idx="4701">0.14499999999999999</cx:pt>
          <cx:pt idx="4702">0.51659999999999995</cx:pt>
          <cx:pt idx="4703">0.64349999999999996</cx:pt>
          <cx:pt idx="4704">0.44830000000000003</cx:pt>
          <cx:pt idx="4705">0.1406</cx:pt>
          <cx:pt idx="4706">0.36870000000000003</cx:pt>
          <cx:pt idx="4707">0.53710000000000002</cx:pt>
          <cx:pt idx="4708">0.50190000000000001</cx:pt>
          <cx:pt idx="4709">0.44340000000000002</cx:pt>
          <cx:pt idx="4710">0.49320000000000003</cx:pt>
          <cx:pt idx="4711">0.56200000000000006</cx:pt>
          <cx:pt idx="4712">0.2324</cx:pt>
          <cx:pt idx="4713">0.48640000000000005</cx:pt>
          <cx:pt idx="4714">0.5786</cx:pt>
          <cx:pt idx="4715">0.53800000000000003</cx:pt>
          <cx:pt idx="4716">0.4834</cx:pt>
          <cx:pt idx="4717">0.4199</cx:pt>
          <cx:pt idx="4718">0.44540000000000002</cx:pt>
          <cx:pt idx="4719">0.17620000000000002</cx:pt>
          <cx:pt idx="4720">0.5</cx:pt>
          <cx:pt idx="4721">0.47999999999999998</cx:pt>
          <cx:pt idx="4722">0.61719999999999997</cx:pt>
          <cx:pt idx="4723">0.5323</cx:pt>
          <cx:pt idx="4724">0.052200000000000003</cx:pt>
          <cx:pt idx="4725">0.23830000000000001</cx:pt>
          <cx:pt idx="4726">0.099600000000000008</cx:pt>
          <cx:pt idx="4727">0.0048000000000000004</cx:pt>
          <cx:pt idx="4728">0.44340000000000002</cx:pt>
          <cx:pt idx="4729">0.47859999999999997</cx:pt>
          <cx:pt idx="4730">0.63090000000000002</cx:pt>
          <cx:pt idx="4731">0.82040000000000002</cx:pt>
          <cx:pt idx="4732">0.35059999999999997</cx:pt>
          <cx:pt idx="4733">0.1489</cx:pt>
          <cx:pt idx="4734">0.27200000000000002</cx:pt>
          <cx:pt idx="4735">0.52590000000000003</cx:pt>
          <cx:pt idx="4736">0.36670000000000003</cx:pt>
          <cx:pt idx="4737">1.105</cx:pt>
          <cx:pt idx="4738">0.2666</cx:pt>
          <cx:pt idx="4739">0.32420000000000004</cx:pt>
          <cx:pt idx="4740">0.60350000000000004</cx:pt>
          <cx:pt idx="4741">0.37790000000000001</cx:pt>
          <cx:pt idx="4742">1.1079000000000001</cx:pt>
          <cx:pt idx="4743">0.4375</cx:pt>
          <cx:pt idx="4744">1.0039</cx:pt>
          <cx:pt idx="4745">0.33450000000000002</cx:pt>
          <cx:pt idx="4746">0.31829999999999997</cx:pt>
          <cx:pt idx="4747">1.0254000000000001</cx:pt>
          <cx:pt idx="4748">0.28470000000000001</cx:pt>
          <cx:pt idx="4749">0.12690000000000001</cx:pt>
          <cx:pt idx="4750">0.49070000000000003</cx:pt>
          <cx:pt idx="4751">0.37990000000000002</cx:pt>
          <cx:pt idx="4752">0.51369999999999993</cx:pt>
          <cx:pt idx="4753">0.1875</cx:pt>
          <cx:pt idx="4754">0.39500000000000002</cx:pt>
          <cx:pt idx="4755">0.55710000000000004</cx:pt>
          <cx:pt idx="4756">0.20069999999999999</cx:pt>
          <cx:pt idx="4757">0.52100000000000002</cx:pt>
          <cx:pt idx="4758">0.27640000000000003</cx:pt>
          <cx:pt idx="4759">0.61030000000000006</cx:pt>
          <cx:pt idx="4760">0.44530000000000003</cx:pt>
          <cx:pt idx="4761">0.15230000000000002</cx:pt>
          <cx:pt idx="4762">0.56010000000000004</cx:pt>
          <cx:pt idx="4763">0.89360000000000006</cx:pt>
          <cx:pt idx="4764">0.15040000000000001</cx:pt>
          <cx:pt idx="4765">0.44480000000000003</cx:pt>
          <cx:pt idx="4766">0.54590000000000005</cx:pt>
          <cx:pt idx="4767">0.31250000000000006</cx:pt>
          <cx:pt idx="4768">0.56300000000000006</cx:pt>
          <cx:pt idx="4769">0.79490000000000005</cx:pt>
          <cx:pt idx="4770">0.34670000000000001</cx:pt>
          <cx:pt idx="4771">0.15629999999999999</cx:pt>
          <cx:pt idx="4772">0.46240000000000003</cx:pt>
          <cx:pt idx="4773">0.60200000000000009</cx:pt>
          <cx:pt idx="4774">0.22070000000000001</cx:pt>
          <cx:pt idx="4775">0.5586000000000001</cx:pt>
          <cx:pt idx="4776">0.57719999999999994</cx:pt>
          <cx:pt idx="4777">0.092800000000000007</cx:pt>
          <cx:pt idx="4778">0.62790000000000001</cx:pt>
          <cx:pt idx="4779">0.49170000000000003</cx:pt>
          <cx:pt idx="4780">0.50190000000000001</cx:pt>
          <cx:pt idx="4781">0.43060000000000004</cx:pt>
          <cx:pt idx="4782">0.45170000000000005</cx:pt>
          <cx:pt idx="4783">0.2485</cx:pt>
          <cx:pt idx="4784">0.59610000000000007</cx:pt>
          <cx:pt idx="4785">0.1358</cx:pt>
          <cx:pt idx="4786">0.30080000000000001</cx:pt>
          <cx:pt idx="4787">0.25340000000000001</cx:pt>
          <cx:pt idx="4788">0.60640000000000005</cx:pt>
          <cx:pt idx="4789">0.52590000000000003</cx:pt>
          <cx:pt idx="4790">0.72370000000000001</cx:pt>
          <cx:pt idx="4791">0.16309999999999999</cx:pt>
          <cx:pt idx="4792">0.64160000000000006</cx:pt>
          <cx:pt idx="4793">0.13920000000000002</cx:pt>
          <cx:pt idx="4794">0.52779999999999994</cx:pt>
          <cx:pt idx="4795">0.55179999999999996</cx:pt>
          <cx:pt idx="4796">0.51030000000000009</cx:pt>
          <cx:pt idx="4797">0.0048000000000000004</cx:pt>
          <cx:pt idx="4798">0.87309999999999999</cx:pt>
          <cx:pt idx="4799">0.37310000000000004</cx:pt>
          <cx:pt idx="4800">0.57910000000000006</cx:pt>
          <cx:pt idx="4801">0.61370000000000002</cx:pt>
          <cx:pt idx="4802">0.43019999999999997</cx:pt>
          <cx:pt idx="4803">0.64600000000000002</cx:pt>
          <cx:pt idx="4804">0.62150000000000005</cx:pt>
          <cx:pt idx="4805">0.41110000000000002</cx:pt>
          <cx:pt idx="4806">0.81300000000000006</cx:pt>
          <cx:pt idx="4807">0.51570000000000005</cx:pt>
          <cx:pt idx="4808">0.35360000000000003</cx:pt>
          <cx:pt idx="4809">0.59030000000000005</cx:pt>
          <cx:pt idx="4810">0.52880000000000005</cx:pt>
          <cx:pt idx="4811">0.63380000000000003</cx:pt>
          <cx:pt idx="4812">0.62009999999999998</cx:pt>
          <cx:pt idx="4813">0.6552</cx:pt>
          <cx:pt idx="4814">0.36520000000000002</cx:pt>
          <cx:pt idx="4815">0.27239999999999998</cx:pt>
          <cx:pt idx="4816">0.40920000000000001</cx:pt>
          <cx:pt idx="4817">0.48580000000000001</cx:pt>
          <cx:pt idx="4818">0.67480000000000007</cx:pt>
          <cx:pt idx="4819">0.23820000000000002</cx:pt>
          <cx:pt idx="4820">0.4405</cx:pt>
          <cx:pt idx="4821">0.59470000000000001</cx:pt>
          <cx:pt idx="4822">0.48039999999999999</cx:pt>
          <cx:pt idx="4823">0.59129999999999994</cx:pt>
          <cx:pt idx="4824">0.086500000000000007</cx:pt>
          <cx:pt idx="4825">0.42480000000000001</cx:pt>
          <cx:pt idx="4826">0.2026</cx:pt>
          <cx:pt idx="4827">0.52839999999999998</cx:pt>
          <cx:pt idx="4828">0.5796</cx:pt>
          <cx:pt idx="4829">1.2670999999999999</cx:pt>
          <cx:pt idx="4830">0.61670000000000003</cx:pt>
          <cx:pt idx="4831">0.44730000000000003</cx:pt>
          <cx:pt idx="4832">0.29980000000000001</cx:pt>
          <cx:pt idx="4833">0.56540000000000001</cx:pt>
          <cx:pt idx="4834">0.36430000000000001</cx:pt>
          <cx:pt idx="4835">0.70119999999999993</cx:pt>
          <cx:pt idx="4836">0.49610000000000004</cx:pt>
          <cx:pt idx="4837">0.57910000000000006</cx:pt>
          <cx:pt idx="4838">0.18210000000000001</cx:pt>
          <cx:pt idx="4839">0.61230000000000007</cx:pt>
          <cx:pt idx="4840">0.43210000000000004</cx:pt>
          <cx:pt idx="4841">1.3467</cx:pt>
          <cx:pt idx="4842">0.25740000000000002</cx:pt>
          <cx:pt idx="4843">0.67680000000000007</cx:pt>
          <cx:pt idx="4844">0.27739999999999998</cx:pt>
          <cx:pt idx="4845">0.6997000000000001</cx:pt>
          <cx:pt idx="4846">0.40129999999999999</cx:pt>
          <cx:pt idx="4847">0.33540000000000003</cx:pt>
          <cx:pt idx="4848">0.46090000000000003</cx:pt>
          <cx:pt idx="4849">0.35450000000000004</cx:pt>
          <cx:pt idx="4850">0.34960000000000002</cx:pt>
          <cx:pt idx="4851">0.49950000000000006</cx:pt>
          <cx:pt idx="4852">0.27640000000000003</cx:pt>
          <cx:pt idx="4853">0.082000000000000003</cx:pt>
          <cx:pt idx="4854">0.18110000000000001</cx:pt>
          <cx:pt idx="4855">0.5908000000000001</cx:pt>
          <cx:pt idx="4856">0.67730000000000001</cx:pt>
          <cx:pt idx="4857">0.33500000000000002</cx:pt>
          <cx:pt idx="4858">0.50690000000000002</cx:pt>
          <cx:pt idx="4859">0.0058000000000000005</cx:pt>
          <cx:pt idx="4860">0.57320000000000004</cx:pt>
          <cx:pt idx="4861">0.3584</cx:pt>
          <cx:pt idx="4862">0.37259999999999999</cx:pt>
          <cx:pt idx="4863">0.55620000000000003</cx:pt>
          <cx:pt idx="4864">0.55320000000000003</cx:pt>
          <cx:pt idx="4865">0.57520000000000004</cx:pt>
          <cx:pt idx="4866">0.3755</cx:pt>
          <cx:pt idx="4867">0.73340000000000005</cx:pt>
          <cx:pt idx="4868">0.26850000000000002</cx:pt>
          <cx:pt idx="4869">0.60940000000000005</cx:pt>
          <cx:pt idx="4870">0.46429999999999999</cx:pt>
          <cx:pt idx="4871">0.39650000000000002</cx:pt>
          <cx:pt idx="4872">0.47260000000000002</cx:pt>
          <cx:pt idx="4873">0.25540000000000002</cx:pt>
          <cx:pt idx="4874">0.29100000000000004</cx:pt>
          <cx:pt idx="4875">0.0058000000000000005</cx:pt>
          <cx:pt idx="4876">0.24709999999999999</cx:pt>
          <cx:pt idx="4877">0.2949</cx:pt>
          <cx:pt idx="4878">0.42430000000000001</cx:pt>
          <cx:pt idx="4879">1.5806</cx:pt>
          <cx:pt idx="4880">0.31640000000000001</cx:pt>
          <cx:pt idx="4881">0.54680000000000006</cx:pt>
          <cx:pt idx="4882">0.55899999999999994</cx:pt>
          <cx:pt idx="4883">0.10590000000000001</cx:pt>
          <cx:pt idx="4884">0.26370000000000005</cx:pt>
          <cx:pt idx="4885">0.40390000000000004</cx:pt>
          <cx:pt idx="4886">0.90820000000000012</cx:pt>
          <cx:pt idx="4887">0.25530000000000003</cx:pt>
          <cx:pt idx="4888">0.44680000000000003</cx:pt>
          <cx:pt idx="4889">0.49810000000000004</cx:pt>
          <cx:pt idx="4890">0.50190000000000001</cx:pt>
          <cx:pt idx="4891">0.52249999999999996</cx:pt>
          <cx:pt idx="4892">0.36759999999999998</cx:pt>
          <cx:pt idx="4893">0.41839999999999999</cx:pt>
          <cx:pt idx="4894">0.75339999999999996</cx:pt>
          <cx:pt idx="4895">0.5</cx:pt>
          <cx:pt idx="4896">0.52970000000000006</cx:pt>
          <cx:pt idx="4897">0.47170000000000006</cx:pt>
          <cx:pt idx="4898">0.22560000000000002</cx:pt>
          <cx:pt idx="4899">0.21000000000000002</cx:pt>
          <cx:pt idx="4900">0.77390000000000003</cx:pt>
          <cx:pt idx="4901">0.17960000000000001</cx:pt>
          <cx:pt idx="4902">0.53320000000000001</cx:pt>
          <cx:pt idx="4903">0.55910000000000004</cx:pt>
          <cx:pt idx="4904">0.28029999999999999</cx:pt>
          <cx:pt idx="4905">0.86230000000000007</cx:pt>
          <cx:pt idx="4906">0.53810000000000002</cx:pt>
          <cx:pt idx="4907">0.73540000000000005</cx:pt>
          <cx:pt idx="4908">0.35690000000000005</cx:pt>
          <cx:pt idx="4909">0.071800000000000003</cx:pt>
          <cx:pt idx="4910">0.24120000000000003</cx:pt>
          <cx:pt idx="4911">1.2114</cx:pt>
          <cx:pt idx="4912">0.51369999999999993</cx:pt>
          <cx:pt idx="4913">0.63229999999999997</cx:pt>
          <cx:pt idx="4914">0.16789999999999999</cx:pt>
          <cx:pt idx="4915">1.2325000000000002</cx:pt>
          <cx:pt idx="4916">0.15960000000000002</cx:pt>
          <cx:pt idx="4917">0.60699999999999998</cx:pt>
          <cx:pt idx="4918">0.48970000000000008</cx:pt>
          <cx:pt idx="4919">0.64890000000000003</cx:pt>
          <cx:pt idx="4920">0.4546</cx:pt>
          <cx:pt idx="4921">0.45900000000000002</cx:pt>
          <cx:pt idx="4922">0.46779999999999999</cx:pt>
          <cx:pt idx="4923">0.73150000000000004</cx:pt>
          <cx:pt idx="4924">0.21630000000000002</cx:pt>
          <cx:pt idx="4925">0.62309999999999999</cx:pt>
          <cx:pt idx="4926">1.0127000000000002</cx:pt>
          <cx:pt idx="4927">0.57569999999999999</cx:pt>
          <cx:pt idx="4928">1.1206</cx:pt>
          <cx:pt idx="4929">1.0068000000000001</cx:pt>
          <cx:pt idx="4930">0.18560000000000001</cx:pt>
          <cx:pt idx="4931">0.041000000000000002</cx:pt>
          <cx:pt idx="4932">0.434</cx:pt>
          <cx:pt idx="4933">0.39060000000000006</cx:pt>
          <cx:pt idx="4934">0.49210000000000004</cx:pt>
          <cx:pt idx="4935">0.24610000000000001</cx:pt>
          <cx:pt idx="4936">0.3725</cx:pt>
          <cx:pt idx="4937">0.22560000000000002</cx:pt>
          <cx:pt idx="4938">0.41950000000000004</cx:pt>
          <cx:pt idx="4939">0.080599999999999991</cx:pt>
          <cx:pt idx="4940">0.0058000000000000005</cx:pt>
          <cx:pt idx="4941">0.45800000000000002</cx:pt>
          <cx:pt idx="4942">0.53129999999999999</cx:pt>
          <cx:pt idx="4943">0.50480000000000003</cx:pt>
          <cx:pt idx="4944">0.4546</cx:pt>
          <cx:pt idx="4945">0.34870000000000001</cx:pt>
          <cx:pt idx="4946">0.72809999999999997</cx:pt>
          <cx:pt idx="4947">0.45750000000000002</cx:pt>
          <cx:pt idx="4948">0.95209999999999995</cx:pt>
          <cx:pt idx="4949">0.57030000000000003</cx:pt>
          <cx:pt idx="4950">0.58299999999999996</cx:pt>
          <cx:pt idx="4951">0.65140000000000009</cx:pt>
          <cx:pt idx="4952">0.49900000000000005</cx:pt>
          <cx:pt idx="4953">0.57130000000000003</cx:pt>
          <cx:pt idx="4954">0.76800000000000002</cx:pt>
          <cx:pt idx="4955">0.34770000000000006</cx:pt>
          <cx:pt idx="4956">0.46880000000000005</cx:pt>
          <cx:pt idx="4957">0.67579999999999996</cx:pt>
          <cx:pt idx="4958">0.60450000000000004</cx:pt>
          <cx:pt idx="4959">0.18120000000000003</cx:pt>
          <cx:pt idx="4960">0.59620000000000006</cx:pt>
          <cx:pt idx="4961">0.2442</cx:pt>
          <cx:pt idx="4962">0.22420000000000001</cx:pt>
          <cx:pt idx="4963">0.35250000000000004</cx:pt>
          <cx:pt idx="4964">0.30520000000000003</cx:pt>
          <cx:pt idx="4965">0.60060000000000002</cx:pt>
          <cx:pt idx="4966">0.33150000000000002</cx:pt>
          <cx:pt idx="4967">0.54199999999999993</cx:pt>
          <cx:pt idx="4968">0.61970000000000003</cx:pt>
          <cx:pt idx="4969">0.40429999999999999</cx:pt>
          <cx:pt idx="4970">0.072800000000000004</cx:pt>
          <cx:pt idx="4971">0.58340000000000003</cx:pt>
          <cx:pt idx="4972">0.56790000000000007</cx:pt>
          <cx:pt idx="4973">0.61480000000000001</cx:pt>
          <cx:pt idx="4974">0.46680000000000005</cx:pt>
          <cx:pt idx="4975">0.79300000000000004</cx:pt>
          <cx:pt idx="4976">0.87650000000000006</cx:pt>
          <cx:pt idx="4977">0.0048000000000000004</cx:pt>
          <cx:pt idx="4978">0.47070000000000001</cx:pt>
          <cx:pt idx="4979">0.40720000000000001</cx:pt>
          <cx:pt idx="4980">0.27930000000000005</cx:pt>
          <cx:pt idx="4981">0.12840000000000001</cx:pt>
          <cx:pt idx="4982">0.63870000000000005</cx:pt>
          <cx:pt idx="4983">0.58790000000000009</cx:pt>
          <cx:pt idx="4984">0.6221000000000001</cx:pt>
          <cx:pt idx="4985">0.0063</cx:pt>
          <cx:pt idx="4986">0.55810000000000004</cx:pt>
          <cx:pt idx="4987">0.1171</cx:pt>
          <cx:pt idx="4988">0.32769999999999999</cx:pt>
          <cx:pt idx="4989">0.1772</cx:pt>
          <cx:pt idx="4990">0.94580000000000009</cx:pt>
          <cx:pt idx="4991">0.31540000000000001</cx:pt>
          <cx:pt idx="4992">0.52829999999999999</cx:pt>
          <cx:pt idx="4993">0.5122000000000001</cx:pt>
          <cx:pt idx="4994">0.59920000000000007</cx:pt>
          <cx:pt idx="4995">0.22560000000000002</cx:pt>
          <cx:pt idx="4996">0.5727000000000001</cx:pt>
          <cx:pt idx="4997">0.62249999999999994</cx:pt>
          <cx:pt idx="4998">0.56589999999999996</cx:pt>
          <cx:pt idx="4999">0.076200000000000004</cx:pt>
          <cx:pt idx="5000">0.67190000000000005</cx:pt>
          <cx:pt idx="5001">0.54730000000000001</cx:pt>
          <cx:pt idx="5002">0.29840000000000005</cx:pt>
          <cx:pt idx="5003">0.16460000000000002</cx:pt>
          <cx:pt idx="5004">0.2271</cx:pt>
          <cx:pt idx="5005">0.62060000000000004</cx:pt>
          <cx:pt idx="5006">0.45800000000000002</cx:pt>
          <cx:pt idx="5007">0.79880000000000007</cx:pt>
          <cx:pt idx="5008">0.60200000000000009</cx:pt>
          <cx:pt idx="5009">0.44390000000000002</cx:pt>
          <cx:pt idx="5010">0.14250000000000002</cx:pt>
          <cx:pt idx="5011">0.98440000000000005</cx:pt>
          <cx:pt idx="5012">0.65720000000000012</cx:pt>
          <cx:pt idx="5013">0.8296</cx:pt>
          <cx:pt idx="5014">0.3276</cx:pt>
          <cx:pt idx="5015">0.49170000000000003</cx:pt>
          <cx:pt idx="5016">0.58390000000000009</cx:pt>
          <cx:pt idx="5017">0.438</cx:pt>
          <cx:pt idx="5018">0.17620000000000002</cx:pt>
          <cx:pt idx="5019">0.63860000000000006</cx:pt>
          <cx:pt idx="5020">0.40770000000000001</cx:pt>
          <cx:pt idx="5021">0.44340000000000002</cx:pt>
          <cx:pt idx="5022">0.38190000000000002</cx:pt>
          <cx:pt idx="5023">0.59279999999999999</cx:pt>
          <cx:pt idx="5024">0.64400000000000002</cx:pt>
          <cx:pt idx="5025">0.23150000000000001</cx:pt>
          <cx:pt idx="5026">0.46870000000000001</cx:pt>
          <cx:pt idx="5027">0.30960000000000004</cx:pt>
          <cx:pt idx="5028">0.70119999999999993</cx:pt>
          <cx:pt idx="5029">0.6905</cx:pt>
          <cx:pt idx="5030">0.49360000000000004</cx:pt>
          <cx:pt idx="5031">0.13089999999999999</cx:pt>
          <cx:pt idx="5032">0.48480000000000001</cx:pt>
          <cx:pt idx="5033">0.37210000000000004</cx:pt>
          <cx:pt idx="5034">0.41500000000000004</cx:pt>
          <cx:pt idx="5035">0.5141</cx:pt>
          <cx:pt idx="5036">0.30720000000000003</cx:pt>
          <cx:pt idx="5037">0.4844</cx:pt>
          <cx:pt idx="5038">0.502</cx:pt>
          <cx:pt idx="5039">0.4556</cx:pt>
          <cx:pt idx="5040">0.27930000000000005</cx:pt>
          <cx:pt idx="5041">0.58550000000000002</cx:pt>
          <cx:pt idx="5042">0.71529999999999994</cx:pt>
          <cx:pt idx="5043">0.67290000000000005</cx:pt>
          <cx:pt idx="5044">0.35160000000000002</cx:pt>
          <cx:pt idx="5045">0.45219999999999999</cx:pt>
          <cx:pt idx="5046">0.0067999999999999996</cx:pt>
          <cx:pt idx="5047">0.46479999999999999</cx:pt>
          <cx:pt idx="5048">0.70650000000000002</cx:pt>
          <cx:pt idx="5049">0.45120000000000005</cx:pt>
          <cx:pt idx="5050">0.27440000000000003</cx:pt>
          <cx:pt idx="5051">0.58979999999999999</cx:pt>
          <cx:pt idx="5052">0.9355</cx:pt>
          <cx:pt idx="5053">0.14940000000000001</cx:pt>
          <cx:pt idx="5054">0.0053000000000000009</cx:pt>
          <cx:pt idx="5055">0.65529999999999999</cx:pt>
          <cx:pt idx="5056">0.10590000000000001</cx:pt>
          <cx:pt idx="5057">0.4204</cx:pt>
          <cx:pt idx="5058">0.94480000000000008</cx:pt>
          <cx:pt idx="5059">0.44190000000000002</cx:pt>
          <cx:pt idx="5060">0.42280000000000001</cx:pt>
          <cx:pt idx="5061">0.13720000000000002</cx:pt>
          <cx:pt idx="5062">0.0053000000000000009</cx:pt>
          <cx:pt idx="5063">0.23340000000000002</cx:pt>
          <cx:pt idx="5064">0.6421</cx:pt>
          <cx:pt idx="5065">0.44340000000000002</cx:pt>
          <cx:pt idx="5066">0.25730000000000003</cx:pt>
          <cx:pt idx="5067">0.16110000000000002</cx:pt>
          <cx:pt idx="5068">0.71630000000000005</cx:pt>
          <cx:pt idx="5069">0.87700000000000011</cx:pt>
          <cx:pt idx="5070">0.623</cx:pt>
          <cx:pt idx="5071">0.44770000000000004</cx:pt>
          <cx:pt idx="5072">0.45710000000000001</cx:pt>
          <cx:pt idx="5073">0.56690000000000007</cx:pt>
          <cx:pt idx="5074">0.50390000000000001</cx:pt>
          <cx:pt idx="5075">0.072300000000000003</cx:pt>
          <cx:pt idx="5076">0.0078000000000000005</cx:pt>
          <cx:pt idx="5077">0.35450000000000004</cx:pt>
          <cx:pt idx="5078">0.41800000000000004</cx:pt>
          <cx:pt idx="5079">0.6089</cx:pt>
          <cx:pt idx="5080">1.0044000000000002</cx:pt>
          <cx:pt idx="5081">0.90770000000000006</cx:pt>
          <cx:pt idx="5082">0.5161</cx:pt>
          <cx:pt idx="5083">0.2656</cx:pt>
          <cx:pt idx="5084">0.74020000000000008</cx:pt>
          <cx:pt idx="5085">0.51800000000000002</cx:pt>
          <cx:pt idx="5086">0.42380000000000007</cx:pt>
          <cx:pt idx="5087">0.27010000000000001</cx:pt>
          <cx:pt idx="5088">0.5263000000000001</cx:pt>
          <cx:pt idx="5089">0.64690000000000003</cx:pt>
          <cx:pt idx="5090">0.68459999999999999</cx:pt>
          <cx:pt idx="5091">0.63680000000000003</cx:pt>
          <cx:pt idx="5092">0.48580000000000001</cx:pt>
          <cx:pt idx="5093">0.22259999999999999</cx:pt>
          <cx:pt idx="5094">0.62150000000000005</cx:pt>
          <cx:pt idx="5095">0.33160000000000001</cx:pt>
          <cx:pt idx="5096">0.73919999999999997</cx:pt>
          <cx:pt idx="5097">0.59870000000000001</cx:pt>
          <cx:pt idx="5098">0.20069999999999999</cx:pt>
          <cx:pt idx="5099">1.0327000000000002</cx:pt>
          <cx:pt idx="5100">0.30130000000000001</cx:pt>
          <cx:pt idx="5101">0.439</cx:pt>
          <cx:pt idx="5102">0.55669999999999997</cx:pt>
          <cx:pt idx="5103">0.39450000000000002</cx:pt>
          <cx:pt idx="5104">0.65479999999999994</cx:pt>
          <cx:pt idx="5105">0.50790000000000002</cx:pt>
          <cx:pt idx="5106">0.41170000000000001</cx:pt>
          <cx:pt idx="5107">0.52050000000000007</cx:pt>
          <cx:pt idx="5108">0.44240000000000002</cx:pt>
          <cx:pt idx="5109">0.46390000000000003</cx:pt>
          <cx:pt idx="5110">0.50090000000000012</cx:pt>
          <cx:pt idx="5111">0.30230000000000001</cx:pt>
          <cx:pt idx="5112">0.2457</cx:pt>
          <cx:pt idx="5113">0.0625</cx:pt>
          <cx:pt idx="5114">0.39750000000000002</cx:pt>
          <cx:pt idx="5115">0.60399999999999998</cx:pt>
          <cx:pt idx="5116">0.62350000000000005</cx:pt>
          <cx:pt idx="5117">0.45260000000000006</cx:pt>
          <cx:pt idx="5118">0.46730000000000005</cx:pt>
          <cx:pt idx="5119">0.29680000000000001</cx:pt>
          <cx:pt idx="5120">0.61819999999999997</cx:pt>
          <cx:pt idx="5121">0.57420000000000004</cx:pt>
          <cx:pt idx="5122">0.41020000000000001</cx:pt>
          <cx:pt idx="5123">0.67680000000000007</cx:pt>
          <cx:pt idx="5124">0.25</cx:pt>
          <cx:pt idx="5125">0.29050000000000004</cx:pt>
          <cx:pt idx="5126">0.46730000000000005</cx:pt>
          <cx:pt idx="5127">0.62740000000000007</cx:pt>
          <cx:pt idx="5128">0.45260000000000006</cx:pt>
          <cx:pt idx="5129">0.5263000000000001</cx:pt>
          <cx:pt idx="5130">0.63030000000000008</cx:pt>
          <cx:pt idx="5131">0.42620000000000002</cx:pt>
          <cx:pt idx="5132">0.52729999999999999</cx:pt>
          <cx:pt idx="5133">0.28370000000000001</cx:pt>
          <cx:pt idx="5134">0.26860000000000001</cx:pt>
          <cx:pt idx="5135">0.44190000000000002</cx:pt>
          <cx:pt idx="5136">0.35600000000000004</cx:pt>
          <cx:pt idx="5137">0.4536</cx:pt>
          <cx:pt idx="5138">0.36759999999999998</cx:pt>
          <cx:pt idx="5139">0.44869999999999999</cx:pt>
          <cx:pt idx="5140">0.21050000000000002</cx:pt>
          <cx:pt idx="5141">0.64939999999999998</cx:pt>
          <cx:pt idx="5142">0.86820000000000008</cx:pt>
          <cx:pt idx="5143">0.54150000000000009</cx:pt>
          <cx:pt idx="5144">0.40579999999999999</cx:pt>
          <cx:pt idx="5145">0.50590000000000002</cx:pt>
          <cx:pt idx="5146">0.66889999999999994</cx:pt>
          <cx:pt idx="5147">0.19920000000000002</cx:pt>
          <cx:pt idx="5148">0.70409999999999995</cx:pt>
          <cx:pt idx="5149">0.16259999999999999</cx:pt>
          <cx:pt idx="5150">0.4204</cx:pt>
          <cx:pt idx="5151">0.35499999999999998</cx:pt>
          <cx:pt idx="5152">0.26310000000000006</cx:pt>
          <cx:pt idx="5153">0.41160000000000002</cx:pt>
          <cx:pt idx="5154">0.44190000000000002</cx:pt>
          <cx:pt idx="5155">0.53800000000000003</cx:pt>
          <cx:pt idx="5156">0.31930000000000003</cx:pt>
          <cx:pt idx="5157">0.79060000000000008</cx:pt>
          <cx:pt idx="5158">0.94240000000000002</cx:pt>
          <cx:pt idx="5159">0.97900000000000009</cx:pt>
          <cx:pt idx="5160">0.49259999999999998</cx:pt>
          <cx:pt idx="5161">0.39989999999999998</cx:pt>
          <cx:pt idx="5162">0.72320000000000007</cx:pt>
          <cx:pt idx="5163">0.3911</cx:pt>
          <cx:pt idx="5164">0.65090000000000003</cx:pt>
          <cx:pt idx="5165">0.0058000000000000005</cx:pt>
          <cx:pt idx="5166">0.37450000000000006</cx:pt>
          <cx:pt idx="5167">0.45850000000000002</cx:pt>
          <cx:pt idx="5168">0.13619999999999999</cx:pt>
          <cx:pt idx="5169">0.84320000000000006</cx:pt>
          <cx:pt idx="5170">0.58540000000000003</cx:pt>
          <cx:pt idx="5171">0.39789999999999998</cx:pt>
          <cx:pt idx="5172">0.29449999999999998</cx:pt>
          <cx:pt idx="5173">0.42920000000000003</cx:pt>
          <cx:pt idx="5174">0.7955000000000001</cx:pt>
          <cx:pt idx="5175">0.2485</cx:pt>
          <cx:pt idx="5176">0.38480000000000003</cx:pt>
          <cx:pt idx="5177">0.57620000000000005</cx:pt>
          <cx:pt idx="5178">1.2392000000000001</cx:pt>
          <cx:pt idx="5179">0.55560000000000009</cx:pt>
          <cx:pt idx="5180">0.55669999999999997</cx:pt>
          <cx:pt idx="5181">0.62350000000000005</cx:pt>
          <cx:pt idx="5182">0.73929999999999996</cx:pt>
          <cx:pt idx="5183">0.62550000000000006</cx:pt>
          <cx:pt idx="5184">0.24510000000000001</cx:pt>
          <cx:pt idx="5185">0.45900000000000002</cx:pt>
          <cx:pt idx="5186">1.2754000000000001</cx:pt>
          <cx:pt idx="5187">0.60940000000000005</cx:pt>
          <cx:pt idx="5188">0.18260000000000001</cx:pt>
          <cx:pt idx="5189">1.4356000000000002</cx:pt>
          <cx:pt idx="5190">0.48730000000000001</cx:pt>
          <cx:pt idx="5191">0.59520000000000006</cx:pt>
          <cx:pt idx="5192">0.62550000000000006</cx:pt>
          <cx:pt idx="5193">0.29010000000000002</cx:pt>
          <cx:pt idx="5194">0.2661</cx:pt>
          <cx:pt idx="5195">0.32660000000000006</cx:pt>
          <cx:pt idx="5196">0.6826000000000001</cx:pt>
          <cx:pt idx="5197">0.55469999999999997</cx:pt>
          <cx:pt idx="5198">0.57420000000000004</cx:pt>
          <cx:pt idx="5199">0.59620000000000006</cx:pt>
          <cx:pt idx="5200">0.36420000000000002</cx:pt>
          <cx:pt idx="5201">0.35690000000000005</cx:pt>
          <cx:pt idx="5202">0.72999999999999998</cx:pt>
          <cx:pt idx="5203">0.99800000000000011</cx:pt>
          <cx:pt idx="5204">0.6845</cx:pt>
          <cx:pt idx="5205">0.90180000000000005</cx:pt>
          <cx:pt idx="5206">0.54199999999999993</cx:pt>
          <cx:pt idx="5207">0.47660000000000002</cx:pt>
          <cx:pt idx="5208">0.64700000000000002</cx:pt>
          <cx:pt idx="5209">0.47900000000000004</cx:pt>
          <cx:pt idx="5210">0.4214</cx:pt>
          <cx:pt idx="5211">0.41890000000000005</cx:pt>
          <cx:pt idx="5212">0.55120000000000002</cx:pt>
          <cx:pt idx="5213">0.47550000000000003</cx:pt>
          <cx:pt idx="5214">0.48139999999999999</cx:pt>
          <cx:pt idx="5215">1.2910000000000001</cx:pt>
          <cx:pt idx="5216">0.51270000000000004</cx:pt>
          <cx:pt idx="5217">0.80660000000000009</cx:pt>
          <cx:pt idx="5218">0.52450000000000008</cx:pt>
          <cx:pt idx="5219">0.22460000000000002</cx:pt>
          <cx:pt idx="5220">0.55810000000000004</cx:pt>
          <cx:pt idx="5221">0.57569999999999999</cx:pt>
          <cx:pt idx="5222">0.083500000000000005</cx:pt>
          <cx:pt idx="5223">0.55420000000000003</cx:pt>
          <cx:pt idx="5224">0.2261</cx:pt>
          <cx:pt idx="5225">0.24709999999999999</cx:pt>
          <cx:pt idx="5226">0.50680000000000003</cx:pt>
          <cx:pt idx="5227">0.15529999999999999</cx:pt>
          <cx:pt idx="5228">0.30759999999999998</cx:pt>
          <cx:pt idx="5229">0.46479999999999999</cx:pt>
          <cx:pt idx="5230">0.28220000000000006</cx:pt>
          <cx:pt idx="5231">0.2525</cx:pt>
          <cx:pt idx="5232">1.8315000000000001</cx:pt>
          <cx:pt idx="5233">0.61330000000000007</cx:pt>
          <cx:pt idx="5234">0.55469999999999997</cx:pt>
          <cx:pt idx="5235">0.53900000000000003</cx:pt>
          <cx:pt idx="5236">0.11230000000000001</cx:pt>
          <cx:pt idx="5237">0.24320000000000003</cx:pt>
          <cx:pt idx="5238">0.48730000000000001</cx:pt>
          <cx:pt idx="5239">0.58100000000000007</cx:pt>
          <cx:pt idx="5240">0.43210000000000004</cx:pt>
          <cx:pt idx="5241">1.0673999999999999</cx:pt>
          <cx:pt idx="5242">0.2823</cx:pt>
          <cx:pt idx="5243">0.079600000000000004</cx:pt>
          <cx:pt idx="5244">0.6362000000000001</cx:pt>
          <cx:pt idx="5245">0.5494</cx:pt>
          <cx:pt idx="5246">0.377</cx:pt>
          <cx:pt idx="5247">0.58350000000000002</cx:pt>
          <cx:pt idx="5248">0.49950000000000006</cx:pt>
          <cx:pt idx="5249">0.53369999999999995</cx:pt>
          <cx:pt idx="5250">0.15970000000000001</cx:pt>
          <cx:pt idx="5251">0.71679999999999999</cx:pt>
          <cx:pt idx="5252">0.36270000000000002</cx:pt>
          <cx:pt idx="5253">0.97080000000000011</cx:pt>
          <cx:pt idx="5254">0.75190000000000001</cx:pt>
          <cx:pt idx="5255">0.46779999999999999</cx:pt>
          <cx:pt idx="5256">0.65870000000000006</cx:pt>
          <cx:pt idx="5257">0.62840000000000007</cx:pt>
          <cx:pt idx="5258">0.29449999999999998</cx:pt>
          <cx:pt idx="5259">0.53659999999999997</cx:pt>
          <cx:pt idx="5260">0.7026</cx:pt>
          <cx:pt idx="5261">0.62060000000000004</cx:pt>
          <cx:pt idx="5262">0.19240000000000002</cx:pt>
          <cx:pt idx="5263">0.42430000000000001</cx:pt>
          <cx:pt idx="5264">0.5767000000000001</cx:pt>
          <cx:pt idx="5265">0.50880000000000003</cx:pt>
          <cx:pt idx="5266">0.19920000000000002</cx:pt>
          <cx:pt idx="5267">0.47020000000000006</cx:pt>
          <cx:pt idx="5268">0.62160000000000004</cx:pt>
          <cx:pt idx="5269">0.6069</cx:pt>
          <cx:pt idx="5270">0.41500000000000004</cx:pt>
          <cx:pt idx="5271">0.64990000000000003</cx:pt>
          <cx:pt idx="5272">0.4345</cx:pt>
          <cx:pt idx="5273">0.57130000000000003</cx:pt>
          <cx:pt idx="5274">0.84570000000000001</cx:pt>
          <cx:pt idx="5275">0.47760000000000002</cx:pt>
          <cx:pt idx="5276">0.52929999999999999</cx:pt>
          <cx:pt idx="5277">0.67570000000000008</cx:pt>
          <cx:pt idx="5278">0.63670000000000004</cx:pt>
          <cx:pt idx="5279">0.54000000000000004</cx:pt>
          <cx:pt idx="5280">0.53120000000000001</cx:pt>
          <cx:pt idx="5281">0.32330000000000003</cx:pt>
          <cx:pt idx="5282">0.31100000000000005</cx:pt>
          <cx:pt idx="5283">2.0772000000000004</cx:pt>
          <cx:pt idx="5284">0.21290000000000001</cx:pt>
          <cx:pt idx="5285">0.38330000000000003</cx:pt>
          <cx:pt idx="5286">0.39300000000000002</cx:pt>
          <cx:pt idx="5287">1.0122</cx:pt>
          <cx:pt idx="5288">0.4546</cx:pt>
          <cx:pt idx="5289">0.1988</cx:pt>
          <cx:pt idx="5290">0.57999999999999996</cx:pt>
          <cx:pt idx="5291">0.22070000000000001</cx:pt>
          <cx:pt idx="5292">0.64359999999999995</cx:pt>
          <cx:pt idx="5293">0.439</cx:pt>
          <cx:pt idx="5294">0.51319999999999999</cx:pt>
          <cx:pt idx="5295">0.59330000000000005</cx:pt>
          <cx:pt idx="5296">0.44530000000000003</cx:pt>
          <cx:pt idx="5297">0.27979999999999999</cx:pt>
          <cx:pt idx="5298">0.86380000000000001</cx:pt>
          <cx:pt idx="5299">1.7451000000000001</cx:pt>
          <cx:pt idx="5300">0.67970000000000008</cx:pt>
          <cx:pt idx="5301">0.24270000000000003</cx:pt>
          <cx:pt idx="5302">0.0053000000000000009</cx:pt>
          <cx:pt idx="5303">0.65580000000000005</cx:pt>
          <cx:pt idx="5304">0.5595</cx:pt>
          <cx:pt idx="5305">0.2114</cx:pt>
          <cx:pt idx="5306">0.38430000000000003</cx:pt>
          <cx:pt idx="5307">0.42280000000000001</cx:pt>
          <cx:pt idx="5308">0.56489999999999996</cx:pt>
          <cx:pt idx="5309">0.0078000000000000005</cx:pt>
          <cx:pt idx="5310">0.67090000000000005</cx:pt>
          <cx:pt idx="5311">0.63629999999999998</cx:pt>
          <cx:pt idx="5312">0.55520000000000003</cx:pt>
          <cx:pt idx="5313">0.89940000000000009</cx:pt>
          <cx:pt idx="5314">2.3145000000000002</cx:pt>
          <cx:pt idx="5315">0.28080000000000005</cx:pt>
          <cx:pt idx="5316">0.45019999999999999</cx:pt>
          <cx:pt idx="5317">0.56200000000000006</cx:pt>
          <cx:pt idx="5318">0.34710000000000002</cx:pt>
          <cx:pt idx="5319">0.55510000000000004</cx:pt>
          <cx:pt idx="5320">1.1556999999999999</cx:pt>
          <cx:pt idx="5321">1.0810999999999999</cx:pt>
          <cx:pt idx="5322">0.27739999999999998</cx:pt>
          <cx:pt idx="5323">0.37640000000000001</cx:pt>
          <cx:pt idx="5324">0.51560000000000006</cx:pt>
          <cx:pt idx="5325">0.57769999999999999</cx:pt>
          <cx:pt idx="5326">0.48240000000000005</cx:pt>
          <cx:pt idx="5327">0.41650000000000004</cx:pt>
          <cx:pt idx="5328">0.45120000000000005</cx:pt>
          <cx:pt idx="5329">0.49370000000000008</cx:pt>
          <cx:pt idx="5330">0.24900000000000003</cx:pt>
          <cx:pt idx="5331">0.49259999999999998</cx:pt>
          <cx:pt idx="5332">0.23830000000000001</cx:pt>
          <cx:pt idx="5333">0.20710000000000001</cx:pt>
          <cx:pt idx="5334">0.40960000000000002</cx:pt>
          <cx:pt idx="5335">0.21099999999999999</cx:pt>
          <cx:pt idx="5336">0.28420000000000001</cx:pt>
          <cx:pt idx="5337">0.17830000000000001</cx:pt>
          <cx:pt idx="5338">0.30909999999999999</cx:pt>
          <cx:pt idx="5339">0.37450000000000006</cx:pt>
          <cx:pt idx="5340">0.49460000000000004</cx:pt>
          <cx:pt idx="5341">0.57230000000000003</cx:pt>
          <cx:pt idx="5342">0.47950000000000004</cx:pt>
          <cx:pt idx="5343">0.35260000000000002</cx:pt>
          <cx:pt idx="5344">0.44970000000000004</cx:pt>
          <cx:pt idx="5345">0.60640000000000005</cx:pt>
          <cx:pt idx="5346">1.3491</cx:pt>
          <cx:pt idx="5347">0.56200000000000006</cx:pt>
          <cx:pt idx="5348">0.1938</cx:pt>
          <cx:pt idx="5349">0.3911</cx:pt>
          <cx:pt idx="5350">0.68059999999999998</cx:pt>
          <cx:pt idx="5351">0.2671</cx:pt>
          <cx:pt idx="5352">0.6865</cx:pt>
          <cx:pt idx="5353">0.4239</cx:pt>
          <cx:pt idx="5354">0.41650000000000004</cx:pt>
          <cx:pt idx="5355">1.542</cx:pt>
          <cx:pt idx="5356">0.50529999999999997</cx:pt>
          <cx:pt idx="5357">0.61230000000000007</cx:pt>
          <cx:pt idx="5358">0.53900000000000003</cx:pt>
          <cx:pt idx="5359">0.3896</cx:pt>
          <cx:pt idx="5360">0.49269999999999997</cx:pt>
          <cx:pt idx="5361">0.58200000000000007</cx:pt>
          <cx:pt idx="5362">1.0048999999999999</cx:pt>
          <cx:pt idx="5363">0.40620000000000006</cx:pt>
          <cx:pt idx="5364">0.55120000000000002</cx:pt>
          <cx:pt idx="5365">0.44820000000000004</cx:pt>
          <cx:pt idx="5366">0.46140000000000003</cx:pt>
          <cx:pt idx="5367">0.59419999999999995</cx:pt>
          <cx:pt idx="5368">0.091300000000000006</cx:pt>
          <cx:pt idx="5369">1.2890000000000001</cx:pt>
          <cx:pt idx="5370">0.47510000000000002</cx:pt>
          <cx:pt idx="5371">0.50829999999999997</cx:pt>
          <cx:pt idx="5372">0.60599999999999998</cx:pt>
          <cx:pt idx="5373">0.6694</cx:pt>
          <cx:pt idx="5374">0.15920000000000001</cx:pt>
          <cx:pt idx="5375">0.3916</cx:pt>
          <cx:pt idx="5376">0.0067999999999999996</cx:pt>
          <cx:pt idx="5377">0.55759999999999998</cx:pt>
          <cx:pt idx="5378">0.37160000000000004</cx:pt>
          <cx:pt idx="5379">0.28029999999999999</cx:pt>
          <cx:pt idx="5380">1.0620000000000001</cx:pt>
          <cx:pt idx="5381">0.48430000000000001</cx:pt>
          <cx:pt idx="5382">0.43609999999999999</cx:pt>
          <cx:pt idx="5383">0.1484</cx:pt>
          <cx:pt idx="5384">0.91070000000000007</cx:pt>
          <cx:pt idx="5385">0.50150000000000006</cx:pt>
          <cx:pt idx="5386">0.11370000000000001</cx:pt>
          <cx:pt idx="5387">0.65479999999999994</cx:pt>
          <cx:pt idx="5388">0.26269999999999999</cx:pt>
          <cx:pt idx="5389">0.57169999999999999</cx:pt>
          <cx:pt idx="5390">0.50740000000000007</cx:pt>
          <cx:pt idx="5391">0.30280000000000001</cx:pt>
          <cx:pt idx="5392">0.85099999999999998</cx:pt>
          <cx:pt idx="5393">0.55170000000000008</cx:pt>
          <cx:pt idx="5394">0.64600000000000002</cx:pt>
          <cx:pt idx="5395">0.89110000000000011</cx:pt>
          <cx:pt idx="5396">0.39450000000000002</cx:pt>
          <cx:pt idx="5397">0.38720000000000004</cx:pt>
          <cx:pt idx="5398">0.4375</cx:pt>
          <cx:pt idx="5399">0.45800000000000002</cx:pt>
          <cx:pt idx="5400">0.0063</cx:pt>
          <cx:pt idx="5401">0.98780000000000012</cx:pt>
          <cx:pt idx="5402">0.21870000000000001</cx:pt>
          <cx:pt idx="5403">0.97900000000000009</cx:pt>
          <cx:pt idx="5404">0.45219999999999999</cx:pt>
          <cx:pt idx="5405">0.4531</cx:pt>
          <cx:pt idx="5406">0.41940000000000005</cx:pt>
          <cx:pt idx="5407">0.48139999999999999</cx:pt>
          <cx:pt idx="5408">0.5655</cx:pt>
          <cx:pt idx="5409">0.45890000000000003</cx:pt>
          <cx:pt idx="5410">0.46040000000000003</cx:pt>
          <cx:pt idx="5411">0.81490000000000007</cx:pt>
          <cx:pt idx="5412">0.0067999999999999996</cx:pt>
          <cx:pt idx="5413">0.40970000000000006</cx:pt>
          <cx:pt idx="5414">0.19390000000000002</cx:pt>
          <cx:pt idx="5415">0.32769999999999999</cx:pt>
          <cx:pt idx="5416">0.4834</cx:pt>
          <cx:pt idx="5417">0.60599999999999998</cx:pt>
          <cx:pt idx="5418">1.3623000000000001</cx:pt>
          <cx:pt idx="5419">0.376</cx:pt>
          <cx:pt idx="5420">0.50580000000000003</cx:pt>
          <cx:pt idx="5421">1.0742</cx:pt>
          <cx:pt idx="5422">0.49950000000000006</cx:pt>
          <cx:pt idx="5423">0.39350000000000002</cx:pt>
          <cx:pt idx="5424">0.67530000000000001</cx:pt>
          <cx:pt idx="5425">0.09530000000000001</cx:pt>
          <cx:pt idx="5426">0.5122000000000001</cx:pt>
          <cx:pt idx="5427">0.56100000000000005</cx:pt>
          <cx:pt idx="5428">0.5586000000000001</cx:pt>
          <cx:pt idx="5429">0.38620000000000004</cx:pt>
          <cx:pt idx="5430">0.6885</cx:pt>
          <cx:pt idx="5431">0.56879999999999997</cx:pt>
          <cx:pt idx="5432">0.9195000000000001</cx:pt>
          <cx:pt idx="5433">0.63670000000000004</cx:pt>
          <cx:pt idx="5434">1.3408</cx:pt>
          <cx:pt idx="5435">0.28370000000000001</cx:pt>
          <cx:pt idx="5436">0.49020000000000002</cx:pt>
          <cx:pt idx="5437">0.36819999999999997</cx:pt>
          <cx:pt idx="5438">0.5484</cx:pt>
          <cx:pt idx="5439">0.65769999999999995</cx:pt>
          <cx:pt idx="5440">0.4556</cx:pt>
          <cx:pt idx="5441">0.3579</cx:pt>
          <cx:pt idx="5442">0.77980000000000005</cx:pt>
          <cx:pt idx="5443">0.46670000000000006</cx:pt>
          <cx:pt idx="5444">0.53270000000000006</cx:pt>
          <cx:pt idx="5445">0.60650000000000004</cx:pt>
          <cx:pt idx="5446">0.46140000000000003</cx:pt>
          <cx:pt idx="5447">0.4375</cx:pt>
          <cx:pt idx="5448">0.36230000000000001</cx:pt>
          <cx:pt idx="5449">0.75790000000000002</cx:pt>
          <cx:pt idx="5450">0.25050000000000006</cx:pt>
          <cx:pt idx="5451">0.62160000000000004</cx:pt>
          <cx:pt idx="5452">0.58299999999999996</cx:pt>
          <cx:pt idx="5453">0.74850000000000005</cx:pt>
          <cx:pt idx="5454">0.99030000000000007</cx:pt>
          <cx:pt idx="5455">0.54199999999999993</cx:pt>
          <cx:pt idx="5456">0.46580000000000005</cx:pt>
          <cx:pt idx="5457">0.39360000000000001</cx:pt>
          <cx:pt idx="5458">0.58489999999999998</cx:pt>
          <cx:pt idx="5459">0.053699999999999998</cx:pt>
          <cx:pt idx="5460">0.76759999999999995</cx:pt>
          <cx:pt idx="5461">0.67620000000000002</cx:pt>
          <cx:pt idx="5462">0.53129999999999999</cx:pt>
          <cx:pt idx="5463">0.73580000000000001</cx:pt>
          <cx:pt idx="5464">1.5933000000000002</cx:pt>
          <cx:pt idx="5465">0.51030000000000009</cx:pt>
          <cx:pt idx="5466">0.3911</cx:pt>
          <cx:pt idx="5467">0.18990000000000001</cx:pt>
          <cx:pt idx="5468">1.5600000000000003</cx:pt>
          <cx:pt idx="5469">0.33450000000000002</cx:pt>
          <cx:pt idx="5470">0.55620000000000003</cx:pt>
          <cx:pt idx="5471">0.1923</cx:pt>
          <cx:pt idx="5472">0.5</cx:pt>
          <cx:pt idx="5473">0.54980000000000007</cx:pt>
          <cx:pt idx="5474">0.3896</cx:pt>
          <cx:pt idx="5475">0.0058000000000000005</cx:pt>
          <cx:pt idx="5476">0.15330000000000002</cx:pt>
          <cx:pt idx="5477">0.82669999999999999</cx:pt>
          <cx:pt idx="5478">0.52340000000000009</cx:pt>
          <cx:pt idx="5479">0.66300000000000003</cx:pt>
          <cx:pt idx="5480">0.065000000000000002</cx:pt>
          <cx:pt idx="5481">0.1948</cx:pt>
          <cx:pt idx="5482">0.63180000000000003</cx:pt>
          <cx:pt idx="5483">0.4521</cx:pt>
          <cx:pt idx="5484">0.18840000000000001</cx:pt>
          <cx:pt idx="5485">0.40139999999999998</cx:pt>
          <cx:pt idx="5486">0.78910000000000002</cx:pt>
          <cx:pt idx="5487">0.99850000000000005</cx:pt>
          <cx:pt idx="5488">0.42870000000000003</cx:pt>
          <cx:pt idx="5489">0.78810000000000002</cx:pt>
          <cx:pt idx="5490">0.49460000000000004</cx:pt>
          <cx:pt idx="5491">0.061000000000000006</cx:pt>
          <cx:pt idx="5492">0.38280000000000003</cx:pt>
          <cx:pt idx="5493">0.39989999999999998</cx:pt>
          <cx:pt idx="5494">0.5776</cx:pt>
          <cx:pt idx="5495">0.47989999999999999</cx:pt>
          <cx:pt idx="5496">0.66500000000000004</cx:pt>
          <cx:pt idx="5497">0.39210000000000006</cx:pt>
          <cx:pt idx="5498">0.35110000000000002</cx:pt>
          <cx:pt idx="5499">0.47560000000000002</cx:pt>
          <cx:pt idx="5500">0.63330000000000009</cx:pt>
          <cx:pt idx="5501">0.37010000000000004</cx:pt>
          <cx:pt idx="5502">0.20800000000000002</cx:pt>
          <cx:pt idx="5503">0.2823</cx:pt>
          <cx:pt idx="5504">0.38330000000000003</cx:pt>
          <cx:pt idx="5505">0.3735</cx:pt>
          <cx:pt idx="5506">0.27829999999999999</cx:pt>
          <cx:pt idx="5507">0.56879999999999997</cx:pt>
          <cx:pt idx="5508">0.63190000000000002</cx:pt>
          <cx:pt idx="5509">0.61040000000000005</cx:pt>
          <cx:pt idx="5510">0.33550000000000002</cx:pt>
          <cx:pt idx="5511">0.57079999999999997</cx:pt>
          <cx:pt idx="5512">0.17529999999999998</cx:pt>
          <cx:pt idx="5513">0.58299999999999996</cx:pt>
          <cx:pt idx="5514">0.036600000000000001</cx:pt>
          <cx:pt idx="5515">0.35110000000000002</cx:pt>
          <cx:pt idx="5516">0.24760000000000004</cx:pt>
          <cx:pt idx="5517">0.43309999999999998</cx:pt>
          <cx:pt idx="5518">0.52880000000000005</cx:pt>
          <cx:pt idx="5519">0.29289999999999999</cx:pt>
          <cx:pt idx="5520">0.5454</cx:pt>
          <cx:pt idx="5521">0.53810000000000002</cx:pt>
          <cx:pt idx="5522">0.53369999999999995</cx:pt>
          <cx:pt idx="5523">0.439</cx:pt>
          <cx:pt idx="5524">0.52639999999999998</cx:pt>
          <cx:pt idx="5525">0.50240000000000007</cx:pt>
          <cx:pt idx="5526">0.089300000000000004</cx:pt>
          <cx:pt idx="5527">0.50190000000000001</cx:pt>
          <cx:pt idx="5528">0.58250000000000002</cx:pt>
          <cx:pt idx="5529">0.5927</cx:pt>
          <cx:pt idx="5530">0.43060000000000004</cx:pt>
          <cx:pt idx="5531">0.19140000000000001</cx:pt>
          <cx:pt idx="5532">0.58400000000000007</cx:pt>
          <cx:pt idx="5533">0.52239999999999998</cx:pt>
          <cx:pt idx="5534">0.57910000000000006</cx:pt>
          <cx:pt idx="5535">0.90520000000000012</cx:pt>
          <cx:pt idx="5536">0.43260000000000004</cx:pt>
          <cx:pt idx="5537">0.45069999999999999</cx:pt>
          <cx:pt idx="5538">0.92130000000000001</cx:pt>
          <cx:pt idx="5539">0.33150000000000002</cx:pt>
          <cx:pt idx="5540">0.67869999999999997</cx:pt>
          <cx:pt idx="5541">0.62150000000000005</cx:pt>
          <cx:pt idx="5542">0.50729999999999997</cx:pt>
          <cx:pt idx="5543">0.75830000000000009</cx:pt>
          <cx:pt idx="5544">0.46189999999999998</cx:pt>
          <cx:pt idx="5545">0.5616000000000001</cx:pt>
          <cx:pt idx="5546">0.3291</cx:pt>
          <cx:pt idx="5547">0.2949</cx:pt>
          <cx:pt idx="5548">0.42180000000000001</cx:pt>
          <cx:pt idx="5549">0.16740000000000002</cx:pt>
          <cx:pt idx="5550">0.0063</cx:pt>
          <cx:pt idx="5551">0.15140000000000001</cx:pt>
          <cx:pt idx="5552">0.28760000000000002</cx:pt>
          <cx:pt idx="5553">0.55369999999999997</cx:pt>
          <cx:pt idx="5554">0.66059999999999997</cx:pt>
          <cx:pt idx="5555">0.26810000000000006</cx:pt>
          <cx:pt idx="5556">0.57320000000000004</cx:pt>
          <cx:pt idx="5557">0.47310000000000002</cx:pt>
          <cx:pt idx="5558">0.81640000000000001</cx:pt>
          <cx:pt idx="5559">0.59970000000000001</cx:pt>
          <cx:pt idx="5560">0.52300000000000002</cx:pt>
          <cx:pt idx="5561">0.60599999999999998</cx:pt>
          <cx:pt idx="5562">0.11810000000000001</cx:pt>
          <cx:pt idx="5563">0.0058000000000000005</cx:pt>
          <cx:pt idx="5564">0.41259999999999997</cx:pt>
          <cx:pt idx="5565">1.2026999999999999</cx:pt>
          <cx:pt idx="5566">0.19530000000000003</cx:pt>
          <cx:pt idx="5567">0.37790000000000001</cx:pt>
          <cx:pt idx="5568">0.0058000000000000005</cx:pt>
          <cx:pt idx="5569">0.55420000000000003</cx:pt>
          <cx:pt idx="5570">0.28859999999999997</cx:pt>
          <cx:pt idx="5571">0.46240000000000003</cx:pt>
          <cx:pt idx="5572">0.56100000000000005</cx:pt>
          <cx:pt idx="5573">0.69730000000000003</cx:pt>
          <cx:pt idx="5574">0.48730000000000001</cx:pt>
          <cx:pt idx="5575">0.75440000000000007</cx:pt>
          <cx:pt idx="5576">0.63290000000000002</cx:pt>
          <cx:pt idx="5577">0.097699999999999995</cx:pt>
          <cx:pt idx="5578">0.28610000000000002</cx:pt>
          <cx:pt idx="5579">0.95900000000000007</cx:pt>
          <cx:pt idx="5580">0.62160000000000004</cx:pt>
          <cx:pt idx="5581">0.69530000000000003</cx:pt>
          <cx:pt idx="5582">0.63770000000000004</cx:pt>
          <cx:pt idx="5583">0.33939999999999998</cx:pt>
          <cx:pt idx="5584">0.5806</cx:pt>
          <cx:pt idx="5585">0.4556</cx:pt>
          <cx:pt idx="5586">0.41360000000000002</cx:pt>
          <cx:pt idx="5587">0.56150000000000011</cx:pt>
          <cx:pt idx="5588">0.22850000000000001</cx:pt>
          <cx:pt idx="5589">0.1963</cx:pt>
          <cx:pt idx="5590">0.5586000000000001</cx:pt>
          <cx:pt idx="5591">0.47020000000000006</cx:pt>
          <cx:pt idx="5592">0.50640000000000007</cx:pt>
          <cx:pt idx="5593">0.63819999999999999</cx:pt>
          <cx:pt idx="5594">0.51570000000000005</cx:pt>
          <cx:pt idx="5595">0.61819999999999997</cx:pt>
          <cx:pt idx="5596">0.313</cx:pt>
          <cx:pt idx="5597">0.8125</cx:pt>
          <cx:pt idx="5598">0.64059999999999995</cx:pt>
          <cx:pt idx="5599">0.56840000000000002</cx:pt>
          <cx:pt idx="5600">0.31590000000000001</cx:pt>
          <cx:pt idx="5601">0.24709999999999999</cx:pt>
          <cx:pt idx="5602">0.30269999999999997</cx:pt>
          <cx:pt idx="5603">0.5484</cx:pt>
          <cx:pt idx="5604">0.2651</cx:pt>
          <cx:pt idx="5605">0.49859999999999999</cx:pt>
          <cx:pt idx="5606">0.40380000000000005</cx:pt>
          <cx:pt idx="5607">0.58299999999999996</cx:pt>
          <cx:pt idx="5608">0.50150000000000006</cx:pt>
          <cx:pt idx="5609">0.63770000000000004</cx:pt>
          <cx:pt idx="5610">0.48640000000000005</cx:pt>
          <cx:pt idx="5611">0.31690000000000002</cx:pt>
          <cx:pt idx="5612">0.78749999999999998</cx:pt>
          <cx:pt idx="5613">0.66010000000000002</cx:pt>
          <cx:pt idx="5614">0.79930000000000001</cx:pt>
          <cx:pt idx="5615">0.15720000000000001</cx:pt>
          <cx:pt idx="5616">0.1822</cx:pt>
          <cx:pt idx="5617">0.65580000000000005</cx:pt>
          <cx:pt idx="5618">0.63229999999999997</cx:pt>
          <cx:pt idx="5619">0.77490000000000003</cx:pt>
          <cx:pt idx="5620">0.78960000000000008</cx:pt>
          <cx:pt idx="5621">0.74120000000000008</cx:pt>
          <cx:pt idx="5622">0.4985</cx:pt>
          <cx:pt idx="5623">0.27340000000000003</cx:pt>
          <cx:pt idx="5624">0.67280000000000006</cx:pt>
          <cx:pt idx="5625">0.21050000000000002</cx:pt>
          <cx:pt idx="5626">0.50480000000000003</cx:pt>
          <cx:pt idx="5627">0.50190000000000001</cx:pt>
          <cx:pt idx="5628">0.60260000000000002</cx:pt>
          <cx:pt idx="5629">0.43560000000000004</cx:pt>
          <cx:pt idx="5630">0.035100000000000006</cx:pt>
          <cx:pt idx="5631">0.58889999999999998</cx:pt>
          <cx:pt idx="5632">0.28320000000000001</cx:pt>
          <cx:pt idx="5633">0.376</cx:pt>
          <cx:pt idx="5634">1.1489</cx:pt>
          <cx:pt idx="5635">0.52929999999999999</cx:pt>
          <cx:pt idx="5636">0.6089</cx:pt>
          <cx:pt idx="5637">0.063399999999999998</cx:pt>
          <cx:pt idx="5638">0.73980000000000001</cx:pt>
          <cx:pt idx="5639">0.33640000000000003</cx:pt>
          <cx:pt idx="5640">0.21240000000000001</cx:pt>
          <cx:pt idx="5641">0.70699999999999996</cx:pt>
          <cx:pt idx="5642">1.0576000000000001</cx:pt>
          <cx:pt idx="5643">0.45219999999999999</cx:pt>
          <cx:pt idx="5644">0.87350000000000005</cx:pt>
          <cx:pt idx="5645">0.38819999999999999</cx:pt>
          <cx:pt idx="5646">0.68610000000000004</cx:pt>
          <cx:pt idx="5647">0.3755</cx:pt>
          <cx:pt idx="5648">0.22460000000000002</cx:pt>
          <cx:pt idx="5649">0.28810000000000002</cx:pt>
          <cx:pt idx="5650">0.40970000000000006</cx:pt>
          <cx:pt idx="5651">0.52829999999999999</cx:pt>
          <cx:pt idx="5652">0.42530000000000001</cx:pt>
          <cx:pt idx="5653">0.0067999999999999996</cx:pt>
          <cx:pt idx="5654">0.71099999999999997</cx:pt>
          <cx:pt idx="5655">0.34820000000000001</cx:pt>
          <cx:pt idx="5656">0.49080000000000007</cx:pt>
          <cx:pt idx="5657">0.71870000000000001</cx:pt>
          <cx:pt idx="5658">0.49020000000000002</cx:pt>
          <cx:pt idx="5659">0.19870000000000002</cx:pt>
          <cx:pt idx="5660">0.52539999999999998</cx:pt>
          <cx:pt idx="5661">0.63280000000000003</cx:pt>
          <cx:pt idx="5662">0.42090000000000005</cx:pt>
          <cx:pt idx="5663">0.0063</cx:pt>
          <cx:pt idx="5664">0.61129999999999995</cx:pt>
          <cx:pt idx="5665">0.0053000000000000009</cx:pt>
          <cx:pt idx="5666">0.44190000000000002</cx:pt>
          <cx:pt idx="5667">0.079600000000000004</cx:pt>
          <cx:pt idx="5668">0.30419999999999997</cx:pt>
          <cx:pt idx="5669">0.83160000000000001</cx:pt>
          <cx:pt idx="5670">0.6724</cx:pt>
          <cx:pt idx="5671">0.97409999999999997</cx:pt>
          <cx:pt idx="5672">0.41790000000000005</cx:pt>
          <cx:pt idx="5673">0.058099999999999999</cx:pt>
          <cx:pt idx="5674">0.40480000000000005</cx:pt>
          <cx:pt idx="5675">0.41259999999999997</cx:pt>
          <cx:pt idx="5676">0.0067999999999999996</cx:pt>
          <cx:pt idx="5677">0.68999999999999995</cx:pt>
          <cx:pt idx="5678">0.45710000000000001</cx:pt>
          <cx:pt idx="5679">0.75530000000000008</cx:pt>
          <cx:pt idx="5680">0.52440000000000009</cx:pt>
          <cx:pt idx="5681">0.46880000000000005</cx:pt>
          <cx:pt idx="5682">0.24900000000000003</cx:pt>
          <cx:pt idx="5683">0.0048000000000000004</cx:pt>
          <cx:pt idx="5684">0.38480000000000003</cx:pt>
          <cx:pt idx="5685">0.4551</cx:pt>
          <cx:pt idx="5686">0.68359999999999999</cx:pt>
          <cx:pt idx="5687">0.37360000000000004</cx:pt>
          <cx:pt idx="5688">0.58640000000000003</cx:pt>
          <cx:pt idx="5689">0.61910000000000009</cx:pt>
          <cx:pt idx="5690">0.21920000000000001</cx:pt>
          <cx:pt idx="5691">0.10400000000000001</cx:pt>
          <cx:pt idx="5692">0.20650000000000002</cx:pt>
          <cx:pt idx="5693">1.5615000000000001</cx:pt>
          <cx:pt idx="5694">0.61129999999999995</cx:pt>
          <cx:pt idx="5695">0.60260000000000002</cx:pt>
          <cx:pt idx="5696">0.0067999999999999996</cx:pt>
          <cx:pt idx="5697">0.41600000000000004</cx:pt>
          <cx:pt idx="5698">0.20800000000000002</cx:pt>
          <cx:pt idx="5699">0.44620000000000004</cx:pt>
          <cx:pt idx="5700">0.53760000000000008</cx:pt>
          <cx:pt idx="5701">0.74320000000000008</cx:pt>
          <cx:pt idx="5702">0.39210000000000006</cx:pt>
          <cx:pt idx="5703">0.49800000000000005</cx:pt>
          <cx:pt idx="5704">0.75240000000000007</cx:pt>
          <cx:pt idx="5705">0.3735</cx:pt>
          <cx:pt idx="5706">0.73830000000000007</cx:pt>
          <cx:pt idx="5707">0.38720000000000004</cx:pt>
          <cx:pt idx="5708">0.59820000000000007</cx:pt>
          <cx:pt idx="5709">0.64550000000000007</cx:pt>
          <cx:pt idx="5710">0.46590000000000004</cx:pt>
          <cx:pt idx="5711">0.71970000000000001</cx:pt>
          <cx:pt idx="5712">0.53620000000000012</cx:pt>
          <cx:pt idx="5713">1.2881</cx:pt>
          <cx:pt idx="5714">0.21099999999999999</cx:pt>
          <cx:pt idx="5715">0.45700000000000002</cx:pt>
          <cx:pt idx="5716">0.65479999999999994</cx:pt>
          <cx:pt idx="5717">0.33150000000000002</cx:pt>
          <cx:pt idx="5718">0.56400000000000006</cx:pt>
          <cx:pt idx="5719">0.46680000000000005</cx:pt>
          <cx:pt idx="5720">0.438</cx:pt>
          <cx:pt idx="5721">0.2661</cx:pt>
          <cx:pt idx="5722">0.53560000000000008</cx:pt>
          <cx:pt idx="5723">0.62109999999999999</cx:pt>
          <cx:pt idx="5724">0.55369999999999997</cx:pt>
          <cx:pt idx="5725">0.51760000000000006</cx:pt>
          <cx:pt idx="5726">0.15379999999999999</cx:pt>
          <cx:pt idx="5727">0.64260000000000006</cx:pt>
          <cx:pt idx="5728">0.11230000000000001</cx:pt>
          <cx:pt idx="5729">0.58350000000000002</cx:pt>
          <cx:pt idx="5730">0.74660000000000004</cx:pt>
          <cx:pt idx="5731">0.63040000000000007</cx:pt>
          <cx:pt idx="5732">0.53079999999999994</cx:pt>
          <cx:pt idx="5733">0.50690000000000002</cx:pt>
          <cx:pt idx="5734">0.59030000000000005</cx:pt>
          <cx:pt idx="5735">0.253</cx:pt>
          <cx:pt idx="5736">0.2198</cx:pt>
          <cx:pt idx="5737">0.51360000000000006</cx:pt>
          <cx:pt idx="5738">0.30859999999999999</cx:pt>
          <cx:pt idx="5739">0.59719999999999995</cx:pt>
          <cx:pt idx="5740">0.41800000000000004</cx:pt>
          <cx:pt idx="5741">0.34130000000000005</cx:pt>
          <cx:pt idx="5742">0.52880000000000005</cx:pt>
          <cx:pt idx="5743">0.39940000000000003</cx:pt>
          <cx:pt idx="5744">0.27640000000000003</cx:pt>
          <cx:pt idx="5745">0.53220000000000001</cx:pt>
          <cx:pt idx="5746">0.36720000000000003</cx:pt>
          <cx:pt idx="5747">0.26310000000000006</cx:pt>
          <cx:pt idx="5748">0.58690000000000009</cx:pt>
          <cx:pt idx="5749">0.36720000000000003</cx:pt>
          <cx:pt idx="5750">0.58160000000000001</cx:pt>
          <cx:pt idx="5751">0.24660000000000001</cx:pt>
          <cx:pt idx="5752">0.76850000000000007</cx:pt>
          <cx:pt idx="5753">0.2422</cx:pt>
          <cx:pt idx="5754">0.63229999999999997</cx:pt>
          <cx:pt idx="5755">0.28470000000000001</cx:pt>
          <cx:pt idx="5756">0.31340000000000001</cx:pt>
          <cx:pt idx="5757">0.70110000000000006</cx:pt>
          <cx:pt idx="5758">1.0269000000000001</cx:pt>
          <cx:pt idx="5759">0.22460000000000002</cx:pt>
          <cx:pt idx="5760">0.39300000000000002</cx:pt>
          <cx:pt idx="5761">0.32860000000000006</cx:pt>
          <cx:pt idx="5762">0.83689999999999998</cx:pt>
          <cx:pt idx="5763">1.1348</cx:pt>
          <cx:pt idx="5764">0.64250000000000007</cx:pt>
          <cx:pt idx="5765">0.251</cx:pt>
          <cx:pt idx="5766">0.66449999999999998</cx:pt>
          <cx:pt idx="5767">0.59719999999999995</cx:pt>
          <cx:pt idx="5768">0.74850000000000005</cx:pt>
          <cx:pt idx="5769">0.312</cx:pt>
          <cx:pt idx="5770">0.31640000000000001</cx:pt>
          <cx:pt idx="5771">0.2114</cx:pt>
          <cx:pt idx="5772">0.32420000000000004</cx:pt>
          <cx:pt idx="5773">0.083099999999999993</cx:pt>
          <cx:pt idx="5774">0.7641</cx:pt>
          <cx:pt idx="5775">1.1904000000000001</cx:pt>
          <cx:pt idx="5776">0.49070000000000003</cx:pt>
          <cx:pt idx="5777">0.72509999999999997</cx:pt>
          <cx:pt idx="5778">0.69040000000000001</cx:pt>
          <cx:pt idx="5779">0.53320000000000001</cx:pt>
          <cx:pt idx="5780">0.18900000000000003</cx:pt>
          <cx:pt idx="5781">0.84130000000000005</cx:pt>
          <cx:pt idx="5782">0.32080000000000003</cx:pt>
          <cx:pt idx="5783">0.9951000000000001</cx:pt>
          <cx:pt idx="5784">0.59820000000000007</cx:pt>
          <cx:pt idx="5785">0.46290000000000003</cx:pt>
          <cx:pt idx="5786">0.20949999999999999</cx:pt>
          <cx:pt idx="5787">0.29980000000000001</cx:pt>
          <cx:pt idx="5788">0.57910000000000006</cx:pt>
          <cx:pt idx="5789">0.37590000000000007</cx:pt>
          <cx:pt idx="5790">0.19530000000000003</cx:pt>
          <cx:pt idx="5791">0.2271</cx:pt>
          <cx:pt idx="5792">0.34670000000000001</cx:pt>
          <cx:pt idx="5793">0.55120000000000002</cx:pt>
          <cx:pt idx="5794">0.087900000000000006</cx:pt>
          <cx:pt idx="5795">0.22460000000000002</cx:pt>
          <cx:pt idx="5796">1.2539</cx:pt>
          <cx:pt idx="5797">0.0067999999999999996</cx:pt>
          <cx:pt idx="5798">1.1626000000000001</cx:pt>
          <cx:pt idx="5799">0.51900000000000002</cx:pt>
          <cx:pt idx="5800">0.28799999999999998</cx:pt>
          <cx:pt idx="5801">0.15040000000000001</cx:pt>
          <cx:pt idx="5802">0.4829</cx:pt>
          <cx:pt idx="5803">0.41120000000000001</cx:pt>
          <cx:pt idx="5804">0.61760000000000004</cx:pt>
          <cx:pt idx="5805">0.60790000000000011</cx:pt>
          <cx:pt idx="5806">0.36130000000000001</cx:pt>
          <cx:pt idx="5807">0.97760000000000002</cx:pt>
          <cx:pt idx="5808">0.50590000000000002</cx:pt>
          <cx:pt idx="5809">0.61580000000000001</cx:pt>
          <cx:pt idx="5810">0.54010000000000002</cx:pt>
          <cx:pt idx="5811">1.3573999999999999</cx:pt>
          <cx:pt idx="5812">0.33200000000000002</cx:pt>
          <cx:pt idx="5813">0.34670000000000001</cx:pt>
          <cx:pt idx="5814">0.21579999999999999</cx:pt>
          <cx:pt idx="5815">0.38379999999999997</cx:pt>
          <cx:pt idx="5816">0.67140000000000011</cx:pt>
          <cx:pt idx="5817">0.1885</cx:pt>
          <cx:pt idx="5818">0.6845</cx:pt>
          <cx:pt idx="5819">0.43070000000000003</cx:pt>
          <cx:pt idx="5820">0.33210000000000001</cx:pt>
          <cx:pt idx="5821">0.41790000000000005</cx:pt>
          <cx:pt idx="5822">0.27879999999999999</cx:pt>
          <cx:pt idx="5823">0.28660000000000002</cx:pt>
          <cx:pt idx="5824">0.52150000000000007</cx:pt>
          <cx:pt idx="5825">0.38420000000000004</cx:pt>
          <cx:pt idx="5826">0.29149999999999998</cx:pt>
          <cx:pt idx="5827">0.2465</cx:pt>
          <cx:pt idx="5828">0.35740000000000005</cx:pt>
          <cx:pt idx="5829">0.54100000000000004</cx:pt>
          <cx:pt idx="5830">0.57520000000000004</cx:pt>
          <cx:pt idx="5831">1.4991000000000001</cx:pt>
          <cx:pt idx="5832">0.70660000000000012</cx:pt>
          <cx:pt idx="5833">0.38190000000000002</cx:pt>
          <cx:pt idx="5834">0.52150000000000007</cx:pt>
          <cx:pt idx="5835">0.5171</cx:pt>
          <cx:pt idx="5836">0.5586000000000001</cx:pt>
          <cx:pt idx="5837">0.125</cx:pt>
          <cx:pt idx="5838">0.2036</cx:pt>
          <cx:pt idx="5839">0.74809999999999999</cx:pt>
          <cx:pt idx="5840">0.1739</cx:pt>
          <cx:pt idx="5841">0.52000000000000002</cx:pt>
          <cx:pt idx="5842">0.54400000000000004</cx:pt>
          <cx:pt idx="5843">0.35450000000000004</cx:pt>
          <cx:pt idx="5844">0.35690000000000005</cx:pt>
          <cx:pt idx="5845">0.77590000000000003</cx:pt>
          <cx:pt idx="5846">0.16800000000000001</cx:pt>
          <cx:pt idx="5847">0.66449999999999998</cx:pt>
          <cx:pt idx="5848">0.53959999999999997</cx:pt>
          <cx:pt idx="5849">0.78859999999999997</cx:pt>
          <cx:pt idx="5850">0.60839999999999994</cx:pt>
          <cx:pt idx="5851">0.71529999999999994</cx:pt>
          <cx:pt idx="5852">1.2246000000000001</cx:pt>
          <cx:pt idx="5853">0.60450000000000004</cx:pt>
          <cx:pt idx="5854">0.47170000000000006</cx:pt>
          <cx:pt idx="5855">0.58740000000000003</cx:pt>
          <cx:pt idx="5856">0.38819999999999999</cx:pt>
          <cx:pt idx="5857">0.67480000000000007</cx:pt>
          <cx:pt idx="5858">0.44770000000000004</cx:pt>
          <cx:pt idx="5859">0.91940000000000011</cx:pt>
          <cx:pt idx="5860">0.54830000000000001</cx:pt>
          <cx:pt idx="5861">0.2099</cx:pt>
          <cx:pt idx="5862">1.0694000000000001</cx:pt>
          <cx:pt idx="5863">1.6387</cx:pt>
          <cx:pt idx="5864">0.52050000000000007</cx:pt>
          <cx:pt idx="5865">0.31209999999999999</cx:pt>
          <cx:pt idx="5866">0.59719999999999995</cx:pt>
          <cx:pt idx="5867">0.37990000000000002</cx:pt>
          <cx:pt idx="5868">0.63280000000000003</cx:pt>
          <cx:pt idx="5869">0.4204</cx:pt>
          <cx:pt idx="5870">0.54239999999999999</cx:pt>
          <cx:pt idx="5871">0.95409999999999995</cx:pt>
          <cx:pt idx="5872">0.42770000000000002</cx:pt>
          <cx:pt idx="5873">0.24120000000000003</cx:pt>
          <cx:pt idx="5874">0.18110000000000001</cx:pt>
          <cx:pt idx="5875">0.51470000000000005</cx:pt>
          <cx:pt idx="5876">0.95800000000000007</cx:pt>
          <cx:pt idx="5877">0.32570000000000005</cx:pt>
          <cx:pt idx="5878">0.59129999999999994</cx:pt>
          <cx:pt idx="5879">0.67730000000000001</cx:pt>
          <cx:pt idx="5880">0.70220000000000005</cx:pt>
          <cx:pt idx="5881">0.23380000000000001</cx:pt>
          <cx:pt idx="5882">0.25240000000000001</cx:pt>
          <cx:pt idx="5883">0.82080000000000009</cx:pt>
          <cx:pt idx="5884">0.81100000000000005</cx:pt>
          <cx:pt idx="5885">0.64500000000000002</cx:pt>
          <cx:pt idx="5886">0.29289999999999999</cx:pt>
          <cx:pt idx="5887">0.45950000000000002</cx:pt>
          <cx:pt idx="5888">0.32619999999999999</cx:pt>
          <cx:pt idx="5889">0.16650000000000001</cx:pt>
          <cx:pt idx="5890">0.42820000000000003</cx:pt>
          <cx:pt idx="5891">0.67530000000000001</cx:pt>
          <cx:pt idx="5892">0.17960000000000001</cx:pt>
          <cx:pt idx="5893">0.28610000000000002</cx:pt>
          <cx:pt idx="5894">0.67480000000000007</cx:pt>
          <cx:pt idx="5895">0.49910000000000004</cx:pt>
          <cx:pt idx="5896">0.21390000000000001</cx:pt>
          <cx:pt idx="5897">0.1358</cx:pt>
          <cx:pt idx="5898">0.2676</cx:pt>
          <cx:pt idx="5899">0.50139999999999996</cx:pt>
          <cx:pt idx="5900">1.1908999999999998</cx:pt>
          <cx:pt idx="5901">0.71289999999999998</cx:pt>
          <cx:pt idx="5902">0.56779999999999997</cx:pt>
          <cx:pt idx="5903">0.27979999999999999</cx:pt>
          <cx:pt idx="5904">0.50640000000000007</cx:pt>
          <cx:pt idx="5905">0.59620000000000006</cx:pt>
          <cx:pt idx="5906">0.26419999999999999</cx:pt>
          <cx:pt idx="5907">1.1001000000000001</cx:pt>
          <cx:pt idx="5908">0.31740000000000002</cx:pt>
          <cx:pt idx="5909">0.377</cx:pt>
          <cx:pt idx="5910">0.46189999999999998</cx:pt>
          <cx:pt idx="5911">0.7461000000000001</cx:pt>
          <cx:pt idx="5912">0.0067999999999999996</cx:pt>
          <cx:pt idx="5913">0.59570000000000001</cx:pt>
          <cx:pt idx="5914">0.81979999999999997</cx:pt>
          <cx:pt idx="5915">1.0464</cx:pt>
          <cx:pt idx="5916">0.45170000000000005</cx:pt>
          <cx:pt idx="5917">0.27090000000000003</cx:pt>
          <cx:pt idx="5918">0.28900000000000003</cx:pt>
          <cx:pt idx="5919">0.0067999999999999996</cx:pt>
          <cx:pt idx="5920">0.3271</cx:pt>
          <cx:pt idx="5921">0.7661</cx:pt>
          <cx:pt idx="5922">0.21829999999999999</cx:pt>
          <cx:pt idx="5923">0.35250000000000004</cx:pt>
          <cx:pt idx="5924">0.86919999999999997</cx:pt>
          <cx:pt idx="5925">0.33490000000000003</cx:pt>
          <cx:pt idx="5926">0.74270000000000003</cx:pt>
          <cx:pt idx="5927">0.66210000000000002</cx:pt>
          <cx:pt idx="5928">0.59320000000000006</cx:pt>
          <cx:pt idx="5929">0.7026</cx:pt>
          <cx:pt idx="5930">0.58160000000000001</cx:pt>
          <cx:pt idx="5931">0.32819999999999999</cx:pt>
          <cx:pt idx="5932">0.48390000000000005</cx:pt>
          <cx:pt idx="5933">0.0067999999999999996</cx:pt>
          <cx:pt idx="5934">0.58210000000000006</cx:pt>
          <cx:pt idx="5935">0.66600000000000004</cx:pt>
          <cx:pt idx="5936">0.14410000000000001</cx:pt>
          <cx:pt idx="5937">0.78270000000000006</cx:pt>
          <cx:pt idx="5938">0.313</cx:pt>
          <cx:pt idx="5939">0.5303000000000001</cx:pt>
          <cx:pt idx="5940">0.086900000000000005</cx:pt>
          <cx:pt idx="5941">0.128</cx:pt>
          <cx:pt idx="5942">0.48580000000000001</cx:pt>
          <cx:pt idx="5943">0.60599999999999998</cx:pt>
          <cx:pt idx="5944">0.35450000000000004</cx:pt>
          <cx:pt idx="5945">0.78759999999999997</cx:pt>
          <cx:pt idx="5946">0.42380000000000007</cx:pt>
          <cx:pt idx="5947">0.50680000000000003</cx:pt>
          <cx:pt idx="5948">1.1558000000000002</cx:pt>
          <cx:pt idx="5949">0.52639999999999998</cx:pt>
          <cx:pt idx="5950">0.27239999999999998</cx:pt>
          <cx:pt idx="5951">0.15090000000000001</cx:pt>
          <cx:pt idx="5952">0.70600000000000007</cx:pt>
          <cx:pt idx="5953">0.52729999999999999</cx:pt>
          <cx:pt idx="5954">0.93900000000000006</cx:pt>
          <cx:pt idx="5955">0.44970000000000004</cx:pt>
          <cx:pt idx="5956">0.28270000000000001</cx:pt>
          <cx:pt idx="5957">0.62060000000000004</cx:pt>
          <cx:pt idx="5958">0.3579</cx:pt>
          <cx:pt idx="5959">0.34520000000000001</cx:pt>
          <cx:pt idx="5960">0.35650000000000004</cx:pt>
          <cx:pt idx="5961">0.22900000000000001</cx:pt>
          <cx:pt idx="5962">0.60350000000000004</cx:pt>
          <cx:pt idx="5963">0.2021</cx:pt>
          <cx:pt idx="5964">0.48490000000000005</cx:pt>
          <cx:pt idx="5965">0.58400000000000007</cx:pt>
          <cx:pt idx="5966">1.7973000000000001</cx:pt>
          <cx:pt idx="5967">0.1348</cx:pt>
          <cx:pt idx="5968">0.8388000000000001</cx:pt>
          <cx:pt idx="5969">0.0067999999999999996</cx:pt>
          <cx:pt idx="5970">0.39890000000000003</cx:pt>
          <cx:pt idx="5971">0.53510000000000002</cx:pt>
          <cx:pt idx="5972">0.32330000000000003</cx:pt>
          <cx:pt idx="5973">0.54489999999999994</cx:pt>
          <cx:pt idx="5974">0.67090000000000005</cx:pt>
          <cx:pt idx="5975">0.31010000000000004</cx:pt>
          <cx:pt idx="5976">0.57769999999999999</cx:pt>
          <cx:pt idx="5977">0.82230000000000014</cx:pt>
          <cx:pt idx="5978">0.21630000000000002</cx:pt>
          <cx:pt idx="5979">0.23780000000000001</cx:pt>
          <cx:pt idx="5980">0.64740000000000009</cx:pt>
          <cx:pt idx="5981">0.30960000000000004</cx:pt>
          <cx:pt idx="5982">0.374</cx:pt>
          <cx:pt idx="5983">0.36860000000000004</cx:pt>
          <cx:pt idx="5984">0.22370000000000001</cx:pt>
          <cx:pt idx="5985">1.1397000000000002</cx:pt>
          <cx:pt idx="5986">0.15279999999999999</cx:pt>
          <cx:pt idx="5987">0.74509999999999998</cx:pt>
          <cx:pt idx="5988">0.44480000000000003</cx:pt>
          <cx:pt idx="5989">0.17140000000000002</cx:pt>
          <cx:pt idx="5990">0.41650000000000004</cx:pt>
          <cx:pt idx="5991">0.33200000000000002</cx:pt>
          <cx:pt idx="5992">0.21680000000000002</cx:pt>
          <cx:pt idx="5993">0.31590000000000001</cx:pt>
          <cx:pt idx="5994">0.42430000000000001</cx:pt>
          <cx:pt idx="5995">0.49119999999999997</cx:pt>
          <cx:pt idx="5996">0.10500000000000001</cx:pt>
          <cx:pt idx="5997">1.0322</cx:pt>
          <cx:pt idx="5998">0.7642000000000001</cx:pt>
          <cx:pt idx="5999">0.30619999999999997</cx:pt>
          <cx:pt idx="6000">0.42680000000000001</cx:pt>
          <cx:pt idx="6001">0.52490000000000003</cx:pt>
          <cx:pt idx="6002">0.62009999999999998</cx:pt>
          <cx:pt idx="6003">0.52150000000000007</cx:pt>
          <cx:pt idx="6004">0.30960000000000004</cx:pt>
          <cx:pt idx="6005">0.65140000000000009</cx:pt>
          <cx:pt idx="6006">0.2661</cx:pt>
          <cx:pt idx="6007">0.61819999999999997</cx:pt>
          <cx:pt idx="6008">0.19</cx:pt>
          <cx:pt idx="6009">0.38669999999999999</cx:pt>
          <cx:pt idx="6010">0.32269999999999999</cx:pt>
          <cx:pt idx="6011">0.57320000000000004</cx:pt>
          <cx:pt idx="6012">0.61030000000000006</cx:pt>
          <cx:pt idx="6013">0.21190000000000003</cx:pt>
          <cx:pt idx="6014">0.33879999999999999</cx:pt>
          <cx:pt idx="6015">0.375</cx:pt>
          <cx:pt idx="6016">0.36230000000000001</cx:pt>
          <cx:pt idx="6017">0.83700000000000008</cx:pt>
          <cx:pt idx="6018">0.40229999999999999</cx:pt>
          <cx:pt idx="6019">0.28029999999999999</cx:pt>
          <cx:pt idx="6020">0.70360000000000011</cx:pt>
          <cx:pt idx="6021">0.48490000000000005</cx:pt>
          <cx:pt idx="6022">0.0063</cx:pt>
          <cx:pt idx="6023">0.041500000000000002</cx:pt>
          <cx:pt idx="6024">0.15279999999999999</cx:pt>
          <cx:pt idx="6025">0.85890000000000011</cx:pt>
          <cx:pt idx="6026">1.5883</cx:pt>
          <cx:pt idx="6027">0.40920000000000001</cx:pt>
          <cx:pt idx="6028">0.48149999999999998</cx:pt>
          <cx:pt idx="6029">0.79300000000000004</cx:pt>
          <cx:pt idx="6030">0.1236</cx:pt>
          <cx:pt idx="6031">0.49210000000000004</cx:pt>
          <cx:pt idx="6032">1.1011</cx:pt>
          <cx:pt idx="6033">0.39600000000000002</cx:pt>
          <cx:pt idx="6034">0.4199</cx:pt>
          <cx:pt idx="6035">0.48149999999999998</cx:pt>
          <cx:pt idx="6036">0.43309999999999998</cx:pt>
          <cx:pt idx="6037">1.2998000000000001</cx:pt>
          <cx:pt idx="6038">0.37160000000000004</cx:pt>
          <cx:pt idx="6039">0.52100000000000002</cx:pt>
          <cx:pt idx="6040">0.20710000000000001</cx:pt>
          <cx:pt idx="6041">0.76759999999999995</cx:pt>
          <cx:pt idx="6042">0.63040000000000007</cx:pt>
          <cx:pt idx="6043">0.52839999999999998</cx:pt>
          <cx:pt idx="6044">0.056100000000000004</cx:pt>
          <cx:pt idx="6045">0.6089</cx:pt>
          <cx:pt idx="6046">0.84430000000000005</cx:pt>
          <cx:pt idx="6047">0.5635</cx:pt>
          <cx:pt idx="6048">0.35980000000000001</cx:pt>
          <cx:pt idx="6049">0.38669999999999999</cx:pt>
          <cx:pt idx="6050">0.8125</cx:pt>
          <cx:pt idx="6051">0.53810000000000002</cx:pt>
          <cx:pt idx="6052">0.2349</cx:pt>
          <cx:pt idx="6053">0.86919999999999997</cx:pt>
          <cx:pt idx="6054">0.10299999999999999</cx:pt>
          <cx:pt idx="6055">0.93020000000000003</cx:pt>
          <cx:pt idx="6056">0.626</cx:pt>
          <cx:pt idx="6057">0.38869999999999999</cx:pt>
          <cx:pt idx="6058">0.28420000000000001</cx:pt>
          <cx:pt idx="6059">1.1831</cx:pt>
          <cx:pt idx="6060">0.64059999999999995</cx:pt>
          <cx:pt idx="6061">0.72119999999999995</cx:pt>
          <cx:pt idx="6062">0.39989999999999998</cx:pt>
          <cx:pt idx="6063">0.71819999999999995</cx:pt>
          <cx:pt idx="6064">0.63860000000000006</cx:pt>
          <cx:pt idx="6065">0.0067999999999999996</cx:pt>
          <cx:pt idx="6066">0.15429999999999999</cx:pt>
          <cx:pt idx="6067">0.4531</cx:pt>
          <cx:pt idx="6068">0.14499999999999999</cx:pt>
          <cx:pt idx="6069">0.68410000000000004</cx:pt>
          <cx:pt idx="6070">0.67630000000000001</cx:pt>
          <cx:pt idx="6071">0.3916</cx:pt>
          <cx:pt idx="6072">0.71679999999999999</cx:pt>
          <cx:pt idx="6073">0.53520000000000001</cx:pt>
          <cx:pt idx="6074">0.22170000000000001</cx:pt>
          <cx:pt idx="6075">0.39210000000000006</cx:pt>
          <cx:pt idx="6076">0.2104</cx:pt>
          <cx:pt idx="6077">0.46779999999999999</cx:pt>
          <cx:pt idx="6078">0.61040000000000005</cx:pt>
          <cx:pt idx="6079">0.50680000000000003</cx:pt>
          <cx:pt idx="6080">0.49370000000000008</cx:pt>
          <cx:pt idx="6081">0.36180000000000007</cx:pt>
          <cx:pt idx="6082">0.5908000000000001</cx:pt>
          <cx:pt idx="6083">0.31980000000000003</cx:pt>
          <cx:pt idx="6084">1.7681000000000002</cx:pt>
          <cx:pt idx="6085">0.74020000000000008</cx:pt>
          <cx:pt idx="6086">0.875</cx:pt>
          <cx:pt idx="6087">0.76800000000000002</cx:pt>
          <cx:pt idx="6088">0.27000000000000002</cx:pt>
          <cx:pt idx="6089">0.45800000000000002</cx:pt>
          <cx:pt idx="6090">0.35150000000000003</cx:pt>
          <cx:pt idx="6091">0.91310000000000002</cx:pt>
          <cx:pt idx="6092">0.3916</cx:pt>
          <cx:pt idx="6093">0.91700000000000004</cx:pt>
          <cx:pt idx="6094">0.74560000000000004</cx:pt>
          <cx:pt idx="6095">0.63330000000000009</cx:pt>
          <cx:pt idx="6096">0.26419999999999999</cx:pt>
          <cx:pt idx="6097">0.56840000000000002</cx:pt>
          <cx:pt idx="6098">0.59570000000000001</cx:pt>
          <cx:pt idx="6099">0.17430000000000001</cx:pt>
          <cx:pt idx="6100">0.33110000000000001</cx:pt>
          <cx:pt idx="6101">0.51019999999999999</cx:pt>
          <cx:pt idx="6102">0.20900000000000002</cx:pt>
          <cx:pt idx="6103">0.54160000000000008</cx:pt>
          <cx:pt idx="6104">0.70940000000000003</cx:pt>
          <cx:pt idx="6105">0.38240000000000002</cx:pt>
          <cx:pt idx="6106">0.38240000000000002</cx:pt>
          <cx:pt idx="6107">0.94430000000000003</cx:pt>
          <cx:pt idx="6108">0.44630000000000003</cx:pt>
          <cx:pt idx="6109">0.63870000000000005</cx:pt>
          <cx:pt idx="6110">0.51949999999999996</cx:pt>
          <cx:pt idx="6111">0.4985</cx:pt>
          <cx:pt idx="6112">0.28610000000000002</cx:pt>
          <cx:pt idx="6113">0.53320000000000001</cx:pt>
          <cx:pt idx="6114">1.1084000000000001</cx:pt>
          <cx:pt idx="6115">0.57079999999999997</cx:pt>
          <cx:pt idx="6116">0.16850000000000001</cx:pt>
          <cx:pt idx="6117">0.5727000000000001</cx:pt>
          <cx:pt idx="6118">0.31780000000000003</cx:pt>
          <cx:pt idx="6119">0.22070000000000001</cx:pt>
          <cx:pt idx="6120">0.28320000000000001</cx:pt>
          <cx:pt idx="6121">0.51180000000000003</cx:pt>
          <cx:pt idx="6122">0.41750000000000004</cx:pt>
          <cx:pt idx="6123">0.82330000000000003</cx:pt>
          <cx:pt idx="6124">0.34280000000000005</cx:pt>
          <cx:pt idx="6125">0.18360000000000001</cx:pt>
          <cx:pt idx="6126">0.42730000000000001</cx:pt>
          <cx:pt idx="6127">0.50529999999999997</cx:pt>
          <cx:pt idx="6128">0.22359999999999999</cx:pt>
          <cx:pt idx="6129">0.73089999999999999</cx:pt>
          <cx:pt idx="6130">0.17330000000000001</cx:pt>
          <cx:pt idx="6131">0.053800000000000001</cx:pt>
          <cx:pt idx="6132">0.37010000000000004</cx:pt>
          <cx:pt idx="6133">0.56980000000000008</cx:pt>
          <cx:pt idx="6134">0.0053000000000000009</cx:pt>
          <cx:pt idx="6135">0.094800000000000009</cx:pt>
          <cx:pt idx="6136">0.54100000000000004</cx:pt>
          <cx:pt idx="6137">0.21680000000000002</cx:pt>
          <cx:pt idx="6138">0.89500000000000002</cx:pt>
          <cx:pt idx="6139">0.2422</cx:pt>
          <cx:pt idx="6140">0.35699999999999998</cx:pt>
          <cx:pt idx="6141">0.72270000000000001</cx:pt>
          <cx:pt idx="6142">0.49220000000000003</cx:pt>
          <cx:pt idx="6143">0.28850000000000003</cx:pt>
          <cx:pt idx="6144">0.34870000000000001</cx:pt>
          <cx:pt idx="6145">0.53470000000000006</cx:pt>
          <cx:pt idx="6146">0.79339999999999999</cx:pt>
          <cx:pt idx="6147">0.8247000000000001</cx:pt>
          <cx:pt idx="6148">0.23040000000000002</cx:pt>
          <cx:pt idx="6149">0.48730000000000001</cx:pt>
          <cx:pt idx="6150">0.1983</cx:pt>
          <cx:pt idx="6151">0.75740000000000007</cx:pt>
          <cx:pt idx="6152">0.22420000000000001</cx:pt>
          <cx:pt idx="6153">1.0279</cx:pt>
          <cx:pt idx="6154">0.60009999999999997</cx:pt>
          <cx:pt idx="6155">0.6099</cx:pt>
          <cx:pt idx="6156">0.2324</cx:pt>
          <cx:pt idx="6157">0.3306</cx:pt>
          <cx:pt idx="6158">0.38869999999999999</cx:pt>
          <cx:pt idx="6159">0.64700000000000002</cx:pt>
          <cx:pt idx="6160">0.31450000000000006</cx:pt>
          <cx:pt idx="6161">0.23580000000000001</cx:pt>
          <cx:pt idx="6162">0.45019999999999999</cx:pt>
          <cx:pt idx="6163">0.78510000000000002</cx:pt>
          <cx:pt idx="6164">0.86870000000000003</cx:pt>
          <cx:pt idx="6165">0.5776</cx:pt>
          <cx:pt idx="6166">0.15770000000000001</cx:pt>
          <cx:pt idx="6167">0.23290000000000002</cx:pt>
          <cx:pt idx="6168">0.56200000000000006</cx:pt>
          <cx:pt idx="6169">0.0067999999999999996</cx:pt>
          <cx:pt idx="6170">0.61030000000000006</cx:pt>
          <cx:pt idx="6171">0.2026</cx:pt>
          <cx:pt idx="6172">0.60500000000000009</cx:pt>
          <cx:pt idx="6173">1.0132000000000001</cx:pt>
          <cx:pt idx="6174">0.40820000000000001</cx:pt>
          <cx:pt idx="6175">0.7602000000000001</cx:pt>
          <cx:pt idx="6176">0.74360000000000004</cx:pt>
          <cx:pt idx="6177">0.46390000000000003</cx:pt>
          <cx:pt idx="6178">0.090800000000000006</cx:pt>
          <cx:pt idx="6179">0.45800000000000002</cx:pt>
          <cx:pt idx="6180">0.10540000000000001</cx:pt>
          <cx:pt idx="6181">0.36620000000000003</cx:pt>
          <cx:pt idx="6182">0.248</cx:pt>
          <cx:pt idx="6183">0.5454</cx:pt>
          <cx:pt idx="6184">0.41899999999999998</cx:pt>
          <cx:pt idx="6185">0.50090000000000012</cx:pt>
          <cx:pt idx="6186">0.010800000000000001</cx:pt>
          <cx:pt idx="6187">0.66990000000000005</cx:pt>
          <cx:pt idx="6188">0.42780000000000001</cx:pt>
          <cx:pt idx="6189">0.31340000000000001</cx:pt>
          <cx:pt idx="6190">0.82710000000000006</cx:pt>
          <cx:pt idx="6191">0.3911</cx:pt>
          <cx:pt idx="6192">0.13619999999999999</cx:pt>
          <cx:pt idx="6193">0.66889999999999994</cx:pt>
          <cx:pt idx="6194">0.9336000000000001</cx:pt>
          <cx:pt idx="6195">0.19530000000000003</cx:pt>
          <cx:pt idx="6196">0.46820000000000006</cx:pt>
          <cx:pt idx="6197">1.1900000000000002</cx:pt>
          <cx:pt idx="6198">0.42330000000000001</cx:pt>
          <cx:pt idx="6199">0.57469999999999999</cx:pt>
          <cx:pt idx="6200">0.47320000000000001</cx:pt>
          <cx:pt idx="6201">0.54100000000000004</cx:pt>
          <cx:pt idx="6202">0.36670000000000003</cx:pt>
          <cx:pt idx="6203">0.47410000000000002</cx:pt>
          <cx:pt idx="6204">0.6845</cx:pt>
          <cx:pt idx="6205">0.61080000000000012</cx:pt>
          <cx:pt idx="6206">0.21540000000000001</cx:pt>
          <cx:pt idx="6207">0.35150000000000003</cx:pt>
          <cx:pt idx="6208">0.70950000000000013</cx:pt>
          <cx:pt idx="6209">0.89060000000000006</cx:pt>
          <cx:pt idx="6210">0.89110000000000011</cx:pt>
          <cx:pt idx="6211">0.32860000000000006</cx:pt>
          <cx:pt idx="6212">0.26170000000000004</cx:pt>
          <cx:pt idx="6213">0.87360000000000004</cx:pt>
          <cx:pt idx="6214">0.88430000000000009</cx:pt>
          <cx:pt idx="6215">1.1494</cx:pt>
          <cx:pt idx="6216">0.96390000000000009</cx:pt>
          <cx:pt idx="6217">0.45710000000000001</cx:pt>
          <cx:pt idx="6218">1.3560000000000001</cx:pt>
          <cx:pt idx="6219">0.28610000000000002</cx:pt>
          <cx:pt idx="6220">0.0083000000000000001</cx:pt>
          <cx:pt idx="6221">1.3711000000000002</cx:pt>
          <cx:pt idx="6222">0.23290000000000002</cx:pt>
          <cx:pt idx="6223">0.50050000000000006</cx:pt>
          <cx:pt idx="6224">0.11140000000000001</cx:pt>
          <cx:pt idx="6225">0.12690000000000001</cx:pt>
          <cx:pt idx="6226">0.77100000000000002</cx:pt>
          <cx:pt idx="6227">0.30960000000000004</cx:pt>
          <cx:pt idx="6228">0.51760000000000006</cx:pt>
          <cx:pt idx="6229">0.92530000000000001</cx:pt>
          <cx:pt idx="6230">0.3926</cx:pt>
          <cx:pt idx="6231">0.4819</cx:pt>
          <cx:pt idx="6232">0.50880000000000003</cx:pt>
          <cx:pt idx="6233">0.30859999999999999</cx:pt>
          <cx:pt idx="6234">0.20800000000000002</cx:pt>
          <cx:pt idx="6235">0.26860000000000001</cx:pt>
          <cx:pt idx="6236">0.35010000000000002</cx:pt>
          <cx:pt idx="6237">0.0058000000000000005</cx:pt>
          <cx:pt idx="6238">0.13969999999999999</cx:pt>
          <cx:pt idx="6239">0.72850000000000004</cx:pt>
          <cx:pt idx="6240">0.31540000000000001</cx:pt>
          <cx:pt idx="6241">0.37840000000000001</cx:pt>
          <cx:pt idx="6242">0.60109999999999997</cx:pt>
          <cx:pt idx="6243">0.35349999999999998</cx:pt>
          <cx:pt idx="6244">0.49610000000000004</cx:pt>
          <cx:pt idx="6245">0.23340000000000002</cx:pt>
          <cx:pt idx="6246">1.0567</cx:pt>
          <cx:pt idx="6247">0.59960000000000002</cx:pt>
          <cx:pt idx="6248">0.1704</cx:pt>
          <cx:pt idx="6249">0.25290000000000001</cx:pt>
          <cx:pt idx="6250">0.34179999999999999</cx:pt>
          <cx:pt idx="6251">0.82760000000000011</cx:pt>
          <cx:pt idx="6252">1.2031000000000001</cx:pt>
          <cx:pt idx="6253">0.74360000000000004</cx:pt>
          <cx:pt idx="6254">1.0298</cx:pt>
          <cx:pt idx="6255">0.77690000000000003</cx:pt>
          <cx:pt idx="6256">0.377</cx:pt>
          <cx:pt idx="6257">0.37790000000000001</cx:pt>
          <cx:pt idx="6258">0.69720000000000004</cx:pt>
          <cx:pt idx="6259">1.2661</cx:pt>
          <cx:pt idx="6260">0.35890000000000005</cx:pt>
          <cx:pt idx="6261">0.37590000000000007</cx:pt>
          <cx:pt idx="6262">0.1772</cx:pt>
          <cx:pt idx="6263">0.70900000000000007</cx:pt>
          <cx:pt idx="6264">0.35549999999999998</cx:pt>
          <cx:pt idx="6265">0.27060000000000001</cx:pt>
          <cx:pt idx="6266">1.4052</cx:pt>
          <cx:pt idx="6267">0.34960000000000002</cx:pt>
          <cx:pt idx="6268">1.0517000000000001</cx:pt>
          <cx:pt idx="6269">0.3916</cx:pt>
          <cx:pt idx="6270">1.0386000000000002</cx:pt>
          <cx:pt idx="6271">0.24950000000000003</cx:pt>
          <cx:pt idx="6272">0.54049999999999998</cx:pt>
          <cx:pt idx="6273">0.25390000000000001</cx:pt>
          <cx:pt idx="6274">0.55910000000000004</cx:pt>
          <cx:pt idx="6275">0.35059999999999997</cx:pt>
          <cx:pt idx="6276">0.51119999999999999</cx:pt>
          <cx:pt idx="6277">0.30810000000000004</cx:pt>
          <cx:pt idx="6278">0.0654</cx:pt>
          <cx:pt idx="6279">0.4829</cx:pt>
          <cx:pt idx="6280">0.5464</cx:pt>
          <cx:pt idx="6281">0.20699999999999999</cx:pt>
          <cx:pt idx="6282">0.47360000000000002</cx:pt>
          <cx:pt idx="6283">0.83250000000000002</cx:pt>
          <cx:pt idx="6284">0.82269999999999999</cx:pt>
          <cx:pt idx="6285">0.36330000000000001</cx:pt>
          <cx:pt idx="6286">0.25390000000000001</cx:pt>
          <cx:pt idx="6287">0.30759999999999998</cx:pt>
          <cx:pt idx="6288">0.37010000000000004</cx:pt>
          <cx:pt idx="6289">0.32330000000000003</cx:pt>
          <cx:pt idx="6290">0.93170000000000008</cx:pt>
          <cx:pt idx="6291">0.46479999999999999</cx:pt>
          <cx:pt idx="6292">0.45069999999999999</cx:pt>
          <cx:pt idx="6293">0.61819999999999997</cx:pt>
          <cx:pt idx="6294">0.31980000000000003</cx:pt>
          <cx:pt idx="6295">0.079100000000000004</cx:pt>
          <cx:pt idx="6296">0.51019999999999999</cx:pt>
          <cx:pt idx="6297">0.2324</cx:pt>
          <cx:pt idx="6298">0.6826000000000001</cx:pt>
          <cx:pt idx="6299">1.1665000000000001</cx:pt>
          <cx:pt idx="6300">0.57810000000000006</cx:pt>
          <cx:pt idx="6301">0.38630000000000003</cx:pt>
          <cx:pt idx="6302">0.061500000000000006</cx:pt>
          <cx:pt idx="6303">1.0351000000000001</cx:pt>
          <cx:pt idx="6304">0.0067999999999999996</cx:pt>
          <cx:pt idx="6305">0.9829</cx:pt>
          <cx:pt idx="6306">0.66359999999999997</cx:pt>
          <cx:pt idx="6307">0.56400000000000006</cx:pt>
          <cx:pt idx="6308">0.438</cx:pt>
          <cx:pt idx="6309">0.71140000000000003</cx:pt>
          <cx:pt idx="6310">0.25490000000000002</cx:pt>
          <cx:pt idx="6311">0.75390000000000001</cx:pt>
          <cx:pt idx="6312">0.2407</cx:pt>
          <cx:pt idx="6313">0.24750000000000003</cx:pt>
          <cx:pt idx="6314">1.4809000000000001</cx:pt>
          <cx:pt idx="6315">0.49559999999999998</cx:pt>
          <cx:pt idx="6316">0.55759999999999998</cx:pt>
          <cx:pt idx="6317">0.097199999999999995</cx:pt>
          <cx:pt idx="6318">0.41350000000000003</cx:pt>
          <cx:pt idx="6319">0.90870000000000006</cx:pt>
          <cx:pt idx="6320">0.27630000000000005</cx:pt>
          <cx:pt idx="6321">0.74219999999999997</cx:pt>
          <cx:pt idx="6322">0.22020000000000001</cx:pt>
          <cx:pt idx="6323">0.5171</cx:pt>
          <cx:pt idx="6324">0.88190000000000002</cx:pt>
          <cx:pt idx="6325">0.71970000000000001</cx:pt>
          <cx:pt idx="6326">1.6514</cx:pt>
          <cx:pt idx="6327">0.43700000000000006</cx:pt>
          <cx:pt idx="6328">1.5298</cx:pt>
          <cx:pt idx="6329">0.51460000000000006</cx:pt>
          <cx:pt idx="6330">0.38379999999999997</cx:pt>
          <cx:pt idx="6331">0.47370000000000001</cx:pt>
          <cx:pt idx="6332">0.54980000000000007</cx:pt>
          <cx:pt idx="6333">0.58299999999999996</cx:pt>
          <cx:pt idx="6334">0.49370000000000008</cx:pt>
          <cx:pt idx="6335">0.85499999999999998</cx:pt>
          <cx:pt idx="6336">1.1040000000000001</cx:pt>
          <cx:pt idx="6337">1.0766</cx:pt>
          <cx:pt idx="6338">0.59279999999999999</cx:pt>
          <cx:pt idx="6339">1.0142</cx:pt>
          <cx:pt idx="6340">0.42620000000000002</cx:pt>
          <cx:pt idx="6341">0.49660000000000004</cx:pt>
          <cx:pt idx="6342">0.49119999999999997</cx:pt>
          <cx:pt idx="6343">0.89449999999999996</cx:pt>
          <cx:pt idx="6344">0.39840000000000003</cx:pt>
          <cx:pt idx="6345">0.61719999999999997</cx:pt>
          <cx:pt idx="6346">0.62649999999999995</cx:pt>
          <cx:pt idx="6347">0.41600000000000004</cx:pt>
          <cx:pt idx="6348">0.78520000000000001</cx:pt>
          <cx:pt idx="6349">0.64850000000000008</cx:pt>
          <cx:pt idx="6350">0.74850000000000005</cx:pt>
          <cx:pt idx="6351">0.19340000000000002</cx:pt>
          <cx:pt idx="6352">0.39550000000000002</cx:pt>
          <cx:pt idx="6353">1.4434</cx:pt>
          <cx:pt idx="6354">0.67620000000000002</cx:pt>
          <cx:pt idx="6355">0.38420000000000004</cx:pt>
          <cx:pt idx="6356">0.44390000000000002</cx:pt>
          <cx:pt idx="6357">0.45700000000000002</cx:pt>
          <cx:pt idx="6358">0.84279999999999999</cx:pt>
          <cx:pt idx="6359">0.6069</cx:pt>
          <cx:pt idx="6360">0.66120000000000001</cx:pt>
          <cx:pt idx="6361">0.79049999999999998</cx:pt>
          <cx:pt idx="6362">0.4375</cx:pt>
          <cx:pt idx="6363">0.53610000000000002</cx:pt>
          <cx:pt idx="6364">0.44770000000000004</cx:pt>
          <cx:pt idx="6365">0.27490000000000003</cx:pt>
          <cx:pt idx="6366">0.60399999999999998</cx:pt>
          <cx:pt idx="6367">0.83640000000000014</cx:pt>
          <cx:pt idx="6368">0.54059999999999997</cx:pt>
          <cx:pt idx="6369">0.47170000000000006</cx:pt>
          <cx:pt idx="6370">0.41070000000000001</cx:pt>
          <cx:pt idx="6371">0.35600000000000004</cx:pt>
          <cx:pt idx="6372">0.53369999999999995</cx:pt>
          <cx:pt idx="6373">0.41310000000000002</cx:pt>
          <cx:pt idx="6374">0.72070000000000012</cx:pt>
          <cx:pt idx="6375">0.14749999999999999</cx:pt>
          <cx:pt idx="6376">0.75290000000000001</cx:pt>
          <cx:pt idx="6377">0.94379999999999997</cx:pt>
          <cx:pt idx="6378">0.4556</cx:pt>
          <cx:pt idx="6379">0.8579</cx:pt>
          <cx:pt idx="6380">0.86710000000000009</cx:pt>
          <cx:pt idx="6381">0.15480000000000002</cx:pt>
          <cx:pt idx="6382">0.2099</cx:pt>
          <cx:pt idx="6383">0.36520000000000002</cx:pt>
          <cx:pt idx="6384">0.46680000000000005</cx:pt>
          <cx:pt idx="6385">0.44530000000000003</cx:pt>
          <cx:pt idx="6386">0.65870000000000006</cx:pt>
          <cx:pt idx="6387">0.34820000000000001</cx:pt>
          <cx:pt idx="6388">0.35499999999999998</cx:pt>
          <cx:pt idx="6389">0.37259999999999999</cx:pt>
          <cx:pt idx="6390">0.70360000000000011</cx:pt>
          <cx:pt idx="6391">0.8901</cx:pt>
          <cx:pt idx="6392">0.3291</cx:pt>
          <cx:pt idx="6393">0.62590000000000001</cx:pt>
          <cx:pt idx="6394">0.44340000000000002</cx:pt>
          <cx:pt idx="6395">0.66349999999999998</cx:pt>
          <cx:pt idx="6396">0.46970000000000001</cx:pt>
          <cx:pt idx="6397">0.26850000000000002</cx:pt>
          <cx:pt idx="6398">0.65960000000000008</cx:pt>
          <cx:pt idx="6399">0.61570000000000003</cx:pt>
          <cx:pt idx="6400">0.48680000000000007</cx:pt>
          <cx:pt idx="6401">0.066400000000000001</cx:pt>
          <cx:pt idx="6402">0.93990000000000007</cx:pt>
          <cx:pt idx="6403">0.30320000000000003</cx:pt>
          <cx:pt idx="6404">0.40960000000000002</cx:pt>
          <cx:pt idx="6405">1.5430000000000001</cx:pt>
          <cx:pt idx="6406">0.70850000000000002</cx:pt>
          <cx:pt idx="6407">0.63919999999999999</cx:pt>
          <cx:pt idx="6408">0.54400000000000004</cx:pt>
          <cx:pt idx="6409">0.39210000000000006</cx:pt>
          <cx:pt idx="6410">0.45850000000000002</cx:pt>
          <cx:pt idx="6411">0.50729999999999997</cx:pt>
          <cx:pt idx="6412">0.31590000000000001</cx:pt>
          <cx:pt idx="6413">0.42780000000000001</cx:pt>
          <cx:pt idx="6414">0.62740000000000007</cx:pt>
          <cx:pt idx="6415">0.2671</cx:pt>
          <cx:pt idx="6416">0.44920000000000004</cx:pt>
          <cx:pt idx="6417">0.22359999999999999</cx:pt>
          <cx:pt idx="6418">0.61719999999999997</cx:pt>
          <cx:pt idx="6419">0.16650000000000001</cx:pt>
          <cx:pt idx="6420">0.79100000000000004</cx:pt>
          <cx:pt idx="6421">0.68459999999999999</cx:pt>
          <cx:pt idx="6422">0.62009999999999998</cx:pt>
          <cx:pt idx="6423">0.41259999999999997</cx:pt>
          <cx:pt idx="6424">0.21829999999999999</cx:pt>
          <cx:pt idx="6425">0.26700000000000002</cx:pt>
          <cx:pt idx="6426">0.76960000000000006</cx:pt>
          <cx:pt idx="6427">0.49370000000000008</cx:pt>
          <cx:pt idx="6428">0.084500000000000006</cx:pt>
          <cx:pt idx="6429">0.39700000000000002</cx:pt>
          <cx:pt idx="6430">0.82720000000000005</cx:pt>
          <cx:pt idx="6431">0.25780000000000003</cx:pt>
          <cx:pt idx="6432">0.39400000000000002</cx:pt>
          <cx:pt idx="6433">0.2676</cx:pt>
          <cx:pt idx="6434">0.079500000000000001</cx:pt>
          <cx:pt idx="6435">0.20120000000000002</cx:pt>
          <cx:pt idx="6436">1.0386000000000002</cx:pt>
          <cx:pt idx="6437">0.35010000000000002</cx:pt>
          <cx:pt idx="6438">0.31930000000000003</cx:pt>
          <cx:pt idx="6439">1.0410000000000001</cx:pt>
          <cx:pt idx="6440">0.36720000000000003</cx:pt>
          <cx:pt idx="6441">0.45650000000000002</cx:pt>
          <cx:pt idx="6442">0.77590000000000003</cx:pt>
          <cx:pt idx="6443">0.55959999999999999</cx:pt>
          <cx:pt idx="6444">0.36370000000000002</cx:pt>
          <cx:pt idx="6445">0.21190000000000003</cx:pt>
          <cx:pt idx="6446">0.54400000000000004</cx:pt>
          <cx:pt idx="6447">0.42630000000000001</cx:pt>
          <cx:pt idx="6448">0.33400000000000002</cx:pt>
          <cx:pt idx="6449">0.51849999999999996</cx:pt>
          <cx:pt idx="6450">0.1353</cx:pt>
          <cx:pt idx="6451">0.62350000000000005</cx:pt>
          <cx:pt idx="6452">0.38379999999999997</cx:pt>
          <cx:pt idx="6453">0.6421</cx:pt>
          <cx:pt idx="6454">1.1465000000000001</cx:pt>
          <cx:pt idx="6455">0.51019999999999999</cx:pt>
          <cx:pt idx="6456">0.43210000000000004</cx:pt>
          <cx:pt idx="6457">0.044400000000000002</cx:pt>
          <cx:pt idx="6458">1.1045</cx:pt>
          <cx:pt idx="6459">0.35300000000000004</cx:pt>
          <cx:pt idx="6460">0.88770000000000004</cx:pt>
          <cx:pt idx="6461">0.74560000000000004</cx:pt>
          <cx:pt idx="6462">0.39650000000000002</cx:pt>
          <cx:pt idx="6463">2.0928</cx:pt>
          <cx:pt idx="6464">0.19140000000000001</cx:pt>
          <cx:pt idx="6465">0.59279999999999999</cx:pt>
          <cx:pt idx="6466">0.12890000000000001</cx:pt>
          <cx:pt idx="6467">0.88140000000000007</cx:pt>
          <cx:pt idx="6468">0.19390000000000002</cx:pt>
          <cx:pt idx="6469">0.9951000000000001</cx:pt>
          <cx:pt idx="6470">1.4360000000000002</cx:pt>
          <cx:pt idx="6471">0.59709999999999996</cx:pt>
          <cx:pt idx="6472">1.0693000000000001</cx:pt>
          <cx:pt idx="6473">0.21579999999999999</cx:pt>
          <cx:pt idx="6474">0.72750000000000004</cx:pt>
          <cx:pt idx="6475">0.2036</cx:pt>
          <cx:pt idx="6476">0.070800000000000002</cx:pt>
          <cx:pt idx="6477">0.38860000000000006</cx:pt>
          <cx:pt idx="6478">0.1099</cx:pt>
          <cx:pt idx="6479">0.4874</cx:pt>
          <cx:pt idx="6480">0.54010000000000002</cx:pt>
          <cx:pt idx="6481">0.34920000000000001</cx:pt>
          <cx:pt idx="6482">0.72220000000000006</cx:pt>
          <cx:pt idx="6483">0.4219</cx:pt>
          <cx:pt idx="6484">0.79100000000000004</cx:pt>
          <cx:pt idx="6485">0.73970000000000002</cx:pt>
          <cx:pt idx="6486">0.24900000000000003</cx:pt>
          <cx:pt idx="6487">0.15770000000000001</cx:pt>
          <cx:pt idx="6488">0.67090000000000005</cx:pt>
          <cx:pt idx="6489">0.57810000000000006</cx:pt>
          <cx:pt idx="6490">0.27589999999999998</cx:pt>
          <cx:pt idx="6491">0.44440000000000002</cx:pt>
          <cx:pt idx="6492">0.14550000000000002</cx:pt>
          <cx:pt idx="6493">0.60109999999999997</cx:pt>
          <cx:pt idx="6494">0.69579999999999997</cx:pt>
          <cx:pt idx="6495">0.84620000000000006</cx:pt>
          <cx:pt idx="6496">0.3916</cx:pt>
          <cx:pt idx="6497">1.4267000000000001</cx:pt>
          <cx:pt idx="6498">0.46339999999999998</cx:pt>
          <cx:pt idx="6499">0.47999999999999998</cx:pt>
          <cx:pt idx="6500">0.43609999999999999</cx:pt>
          <cx:pt idx="6501">0.28170000000000001</cx:pt>
          <cx:pt idx="6502">0.37840000000000001</cx:pt>
          <cx:pt idx="6503">0.090800000000000006</cx:pt>
          <cx:pt idx="6504">0.45940000000000003</cx:pt>
          <cx:pt idx="6505">0.56059999999999999</cx:pt>
          <cx:pt idx="6506">0.3926</cx:pt>
          <cx:pt idx="6507">0.40910000000000002</cx:pt>
          <cx:pt idx="6508">0.45019999999999999</cx:pt>
          <cx:pt idx="6509">0.48970000000000008</cx:pt>
          <cx:pt idx="6510">0.37300000000000005</cx:pt>
          <cx:pt idx="6511">0.13619999999999999</cx:pt>
          <cx:pt idx="6512">0.32029999999999997</cx:pt>
          <cx:pt idx="6513">0.51659999999999995</cx:pt>
          <cx:pt idx="6514">0.36570000000000003</cx:pt>
          <cx:pt idx="6515">1.0596000000000001</cx:pt>
          <cx:pt idx="6516">0.20310000000000003</cx:pt>
          <cx:pt idx="6517">0.9053000000000001</cx:pt>
          <cx:pt idx="6518">0.77140000000000009</cx:pt>
          <cx:pt idx="6519">0.56200000000000006</cx:pt>
          <cx:pt idx="6520">0.37890000000000001</cx:pt>
          <cx:pt idx="6521">0.71579999999999999</cx:pt>
          <cx:pt idx="6522">0.23000000000000001</cx:pt>
          <cx:pt idx="6523">0.42680000000000001</cx:pt>
          <cx:pt idx="6524">0.314</cx:pt>
          <cx:pt idx="6525">0.92720000000000002</cx:pt>
          <cx:pt idx="6526">0.41310000000000002</cx:pt>
          <cx:pt idx="6527">1.0073000000000001</cx:pt>
          <cx:pt idx="6528">0.16990000000000002</cx:pt>
          <cx:pt idx="6529">0.96829999999999994</cx:pt>
          <cx:pt idx="6530">0.66210000000000002</cx:pt>
          <cx:pt idx="6531">0.55910000000000004</cx:pt>
          <cx:pt idx="6532">0.3296</cx:pt>
          <cx:pt idx="6533">0.48930000000000007</cx:pt>
          <cx:pt idx="6534">0.65680000000000005</cx:pt>
          <cx:pt idx="6535">0.8569</cx:pt>
          <cx:pt idx="6536">0.42959999999999998</cx:pt>
          <cx:pt idx="6537">0.46290000000000003</cx:pt>
          <cx:pt idx="6538">0.33929999999999999</cx:pt>
          <cx:pt idx="6539">0.2641</cx:pt>
          <cx:pt idx="6540">0.28960000000000002</cx:pt>
          <cx:pt idx="6541">0.47360000000000002</cx:pt>
          <cx:pt idx="6542">0.0078000000000000005</cx:pt>
          <cx:pt idx="6543">0.53570000000000007</cx:pt>
          <cx:pt idx="6544">0.0087000000000000011</cx:pt>
          <cx:pt idx="6545">1.9180000000000001</cx:pt>
          <cx:pt idx="6546">1.413</cx:pt>
          <cx:pt idx="6547">1.1406000000000001</cx:pt>
          <cx:pt idx="6548">0.37450000000000006</cx:pt>
          <cx:pt idx="6549">0.16990000000000002</cx:pt>
          <cx:pt idx="6550">0.26080000000000003</cx:pt>
          <cx:pt idx="6551">0.83260000000000001</cx:pt>
          <cx:pt idx="6552">0.25780000000000003</cx:pt>
          <cx:pt idx="6553">0.126</cx:pt>
          <cx:pt idx="6554">0.6905</cx:pt>
          <cx:pt idx="6555">0.43109999999999998</cx:pt>
          <cx:pt idx="6556">0.2651</cx:pt>
          <cx:pt idx="6557">1.5254000000000001</cx:pt>
          <cx:pt idx="6558">0.5445000000000001</cx:pt>
          <cx:pt idx="6559">0.7007000000000001</cx:pt>
          <cx:pt idx="6560">1.2862000000000002</cx:pt>
          <cx:pt idx="6561">0.34870000000000001</cx:pt>
          <cx:pt idx="6562">0.56990000000000007</cx:pt>
          <cx:pt idx="6563">0.67480000000000007</cx:pt>
          <cx:pt idx="6564">0.36430000000000001</cx:pt>
          <cx:pt idx="6565">0.88280000000000003</cx:pt>
          <cx:pt idx="6566">0.96829999999999994</cx:pt>
          <cx:pt idx="6567">0.2979</cx:pt>
          <cx:pt idx="6568">0.50490000000000002</cx:pt>
          <cx:pt idx="6569">0.26810000000000006</cx:pt>
          <cx:pt idx="6570">0.55710000000000004</cx:pt>
          <cx:pt idx="6571">0.095200000000000007</cx:pt>
          <cx:pt idx="6572">0.78810000000000002</cx:pt>
          <cx:pt idx="6573">0.41750000000000004</cx:pt>
          <cx:pt idx="6574">0.13519999999999999</cx:pt>
          <cx:pt idx="6575">1.0414999999999999</cx:pt>
          <cx:pt idx="6576">0.63330000000000009</cx:pt>
          <cx:pt idx="6577">0.7642000000000001</cx:pt>
          <cx:pt idx="6578">0.62260000000000004</cx:pt>
          <cx:pt idx="6579">0.2671</cx:pt>
          <cx:pt idx="6580">0.33550000000000002</cx:pt>
          <cx:pt idx="6581">0.62009999999999998</cx:pt>
          <cx:pt idx="6582">0.44340000000000002</cx:pt>
          <cx:pt idx="6583">0.64550000000000007</cx:pt>
          <cx:pt idx="6584">1.5205000000000002</cx:pt>
          <cx:pt idx="6585">0.40139999999999998</cx:pt>
          <cx:pt idx="6586">0.25190000000000001</cx:pt>
          <cx:pt idx="6587">0.62249999999999994</cx:pt>
          <cx:pt idx="6588">0.50880000000000003</cx:pt>
          <cx:pt idx="6589">0.26319999999999999</cx:pt>
          <cx:pt idx="6590">0.28660000000000002</cx:pt>
          <cx:pt idx="6591">0.52390000000000003</cx:pt>
          <cx:pt idx="6592">0.53320000000000001</cx:pt>
          <cx:pt idx="6593">0.6875</cx:pt>
          <cx:pt idx="6594">0.49810000000000004</cx:pt>
          <cx:pt idx="6595">1.1811</cx:pt>
          <cx:pt idx="6596">0.50190000000000001</cx:pt>
          <cx:pt idx="6597">0.49559999999999998</cx:pt>
          <cx:pt idx="6598">0.50340000000000007</cx:pt>
          <cx:pt idx="6599">0.52880000000000005</cx:pt>
          <cx:pt idx="6600">0.2339</cx:pt>
          <cx:pt idx="6601">1.2187000000000001</cx:pt>
          <cx:pt idx="6602">1.1435999999999999</cx:pt>
          <cx:pt idx="6603">0.67430000000000012</cx:pt>
          <cx:pt idx="6604">0.45750000000000002</cx:pt>
          <cx:pt idx="6605">1.1528</cx:pt>
          <cx:pt idx="6606">0.36670000000000003</cx:pt>
          <cx:pt idx="6607">0.27150000000000002</cx:pt>
          <cx:pt idx="6608">0.59380000000000011</cx:pt>
          <cx:pt idx="6609">0.39940000000000003</cx:pt>
          <cx:pt idx="6610">0.39840000000000003</cx:pt>
          <cx:pt idx="6611">0.72070000000000012</cx:pt>
          <cx:pt idx="6612">0.075700000000000003</cx:pt>
          <cx:pt idx="6613">0.38229999999999997</cx:pt>
          <cx:pt idx="6614">0.3594</cx:pt>
          <cx:pt idx="6615">0.89510000000000001</cx:pt>
          <cx:pt idx="6616">0.37450000000000006</cx:pt>
          <cx:pt idx="6617">0.1187</cx:pt>
          <cx:pt idx="6618">0.52829999999999999</cx:pt>
          <cx:pt idx="6619">0.69480000000000008</cx:pt>
          <cx:pt idx="6620">0.44090000000000001</cx:pt>
          <cx:pt idx="6621">0.34179999999999999</cx:pt>
          <cx:pt idx="6622">0.2974</cx:pt>
          <cx:pt idx="6623">0.251</cx:pt>
          <cx:pt idx="6624">0.23780000000000001</cx:pt>
          <cx:pt idx="6625">0.27000000000000002</cx:pt>
          <cx:pt idx="6626">0.71289999999999998</cx:pt>
          <cx:pt idx="6627">0.36870000000000003</cx:pt>
          <cx:pt idx="6628">0.20310000000000003</cx:pt>
          <cx:pt idx="6629">0.27150000000000002</cx:pt>
          <cx:pt idx="6630">0.35400000000000004</cx:pt>
          <cx:pt idx="6631">0.5625</cx:pt>
          <cx:pt idx="6632">0.375</cx:pt>
          <cx:pt idx="6633">0.40229999999999999</cx:pt>
          <cx:pt idx="6634">0.73780000000000001</cx:pt>
          <cx:pt idx="6635">0.32860000000000006</cx:pt>
          <cx:pt idx="6636">0.90329999999999999</cx:pt>
          <cx:pt idx="6637">0.44780000000000003</cx:pt>
          <cx:pt idx="6638">0.3579</cx:pt>
          <cx:pt idx="6639">0.3291</cx:pt>
          <cx:pt idx="6640">0.67380000000000007</cx:pt>
          <cx:pt idx="6641">0.8418000000000001</cx:pt>
          <cx:pt idx="6642">0.0078000000000000005</cx:pt>
          <cx:pt idx="6643">0.63380000000000003</cx:pt>
          <cx:pt idx="6644">0.48730000000000001</cx:pt>
          <cx:pt idx="6645">0.41600000000000004</cx:pt>
          <cx:pt idx="6646">0.48050000000000004</cx:pt>
          <cx:pt idx="6647">0.12840000000000001</cx:pt>
          <cx:pt idx="6648">0.63080000000000003</cx:pt>
          <cx:pt idx="6649">0.69820000000000004</cx:pt>
          <cx:pt idx="6650">0.83160000000000001</cx:pt>
          <cx:pt idx="6651">0.44730000000000003</cx:pt>
          <cx:pt idx="6652">0.29050000000000004</cx:pt>
          <cx:pt idx="6653">0.3614</cx:pt>
          <cx:pt idx="6654">0.13820000000000002</cx:pt>
          <cx:pt idx="6655">0.40330000000000005</cx:pt>
          <cx:pt idx="6656">0.29690000000000005</cx:pt>
          <cx:pt idx="6657">0.077600000000000002</cx:pt>
          <cx:pt idx="6658">1.2225999999999999</cx:pt>
          <cx:pt idx="6659">0.46189999999999998</cx:pt>
          <cx:pt idx="6660">0.10930000000000001</cx:pt>
          <cx:pt idx="6661">0.36270000000000002</cx:pt>
          <cx:pt idx="6662">0.44429999999999997</cx:pt>
          <cx:pt idx="6663">0.52639999999999998</cx:pt>
          <cx:pt idx="6664">0.7461000000000001</cx:pt>
          <cx:pt idx="6665">2.1063999999999998</cx:pt>
          <cx:pt idx="6666">0.42090000000000005</cx:pt>
          <cx:pt idx="6667">0.88130000000000008</cx:pt>
          <cx:pt idx="6668">1.3945000000000001</cx:pt>
          <cx:pt idx="6669">0.51659999999999995</cx:pt>
          <cx:pt idx="6670">0.55369999999999997</cx:pt>
          <cx:pt idx="6671">0.73050000000000004</cx:pt>
          <cx:pt idx="6672">0.61080000000000012</cx:pt>
          <cx:pt idx="6673">0.069300000000000014</cx:pt>
          <cx:pt idx="6674">0.59670000000000012</cx:pt>
          <cx:pt idx="6675">0.66700000000000004</cx:pt>
          <cx:pt idx="6676">0.28470000000000001</cx:pt>
          <cx:pt idx="6677">0.69480000000000008</cx:pt>
          <cx:pt idx="6678">0.65680000000000005</cx:pt>
          <cx:pt idx="6679">0.16689999999999999</cx:pt>
          <cx:pt idx="6680">1.0493000000000001</cx:pt>
          <cx:pt idx="6681">0.30909999999999999</cx:pt>
          <cx:pt idx="6682">0.73340000000000005</cx:pt>
          <cx:pt idx="6683">0.8427</cx:pt>
          <cx:pt idx="6684">0.9385</cx:pt>
          <cx:pt idx="6685">0.9648000000000001</cx:pt>
          <cx:pt idx="6686">0.65280000000000005</cx:pt>
          <cx:pt idx="6687">1.3946000000000001</cx:pt>
          <cx:pt idx="6688">0.76800000000000002</cx:pt>
          <cx:pt idx="6689">0.23690000000000003</cx:pt>
          <cx:pt idx="6690">0.37940000000000002</cx:pt>
          <cx:pt idx="6691">0.747</cx:pt>
          <cx:pt idx="6692">1.5</cx:pt>
          <cx:pt idx="6693">0.71679999999999999</cx:pt>
          <cx:pt idx="6694">0.40870000000000001</cx:pt>
          <cx:pt idx="6695">0.49950000000000006</cx:pt>
          <cx:pt idx="6696">0.39650000000000002</cx:pt>
          <cx:pt idx="6697">0.6119</cx:pt>
          <cx:pt idx="6698">0.72020000000000006</cx:pt>
          <cx:pt idx="6699">0.32720000000000005</cx:pt>
          <cx:pt idx="6700">0.61129999999999995</cx:pt>
          <cx:pt idx="6701">0.42770000000000002</cx:pt>
          <cx:pt idx="6702">0.33390000000000003</cx:pt>
          <cx:pt idx="6703">0.82569999999999999</cx:pt>
          <cx:pt idx="6704">1.0048999999999999</cx:pt>
          <cx:pt idx="6705">1.8305000000000002</cx:pt>
          <cx:pt idx="6706">0.21290000000000001</cx:pt>
          <cx:pt idx="6707">0.77780000000000005</cx:pt>
          <cx:pt idx="6708">0.50139999999999996</cx:pt>
          <cx:pt idx="6709">0.19189999999999999</cx:pt>
          <cx:pt idx="6710">0.23050000000000001</cx:pt>
          <cx:pt idx="6711">0.39060000000000006</cx:pt>
          <cx:pt idx="6712">0.22410000000000002</cx:pt>
          <cx:pt idx="6713">0.24559999999999998</cx:pt>
          <cx:pt idx="6714">0.4819</cx:pt>
          <cx:pt idx="6715">0.2641</cx:pt>
          <cx:pt idx="6716">0.16400000000000001</cx:pt>
          <cx:pt idx="6717">0.19140000000000001</cx:pt>
          <cx:pt idx="6718">0.35980000000000001</cx:pt>
          <cx:pt idx="6719">0.90910000000000002</cx:pt>
          <cx:pt idx="6720">0.58790000000000009</cx:pt>
          <cx:pt idx="6721">0.29349999999999998</cx:pt>
          <cx:pt idx="6722">0.46189999999999998</cx:pt>
          <cx:pt idx="6723">1.4712000000000001</cx:pt>
          <cx:pt idx="6724">0.32379999999999998</cx:pt>
          <cx:pt idx="6725">1.0430000000000001</cx:pt>
          <cx:pt idx="6726">0.32819999999999999</cx:pt>
          <cx:pt idx="6727">0.5131</cx:pt>
          <cx:pt idx="6728">0.40820000000000001</cx:pt>
          <cx:pt idx="6729">0.50580000000000003</cx:pt>
          <cx:pt idx="6730">0.70119999999999993</cx:pt>
          <cx:pt idx="6731">0.16839999999999999</cx:pt>
          <cx:pt idx="6732">0.43850000000000006</cx:pt>
          <cx:pt idx="6733">0.76860000000000006</cx:pt>
          <cx:pt idx="6734">0.28660000000000002</cx:pt>
          <cx:pt idx="6735">1.0019000000000002</cx:pt>
          <cx:pt idx="6736">0.31160000000000004</cx:pt>
          <cx:pt idx="6737">0.90329999999999999</cx:pt>
          <cx:pt idx="6738">0.52980000000000005</cx:pt>
          <cx:pt idx="6739">0.29010000000000002</cx:pt>
          <cx:pt idx="6740">0.2641</cx:pt>
          <cx:pt idx="6741">0.81689999999999996</cx:pt>
          <cx:pt idx="6742">0.49170000000000003</cx:pt>
          <cx:pt idx="6743">0.8115</cx:pt>
          <cx:pt idx="6744">1.4751000000000001</cx:pt>
          <cx:pt idx="6745">0.7642000000000001</cx:pt>
          <cx:pt idx="6746">0.47749999999999998</cx:pt>
          <cx:pt idx="6747">0.44090000000000001</cx:pt>
          <cx:pt idx="6748">0.63430000000000009</cx:pt>
          <cx:pt idx="6749">0.36720000000000003</cx:pt>
          <cx:pt idx="6750">0.8579</cx:pt>
          <cx:pt idx="6751">0.55079999999999996</cx:pt>
          <cx:pt idx="6752">0.37109999999999999</cx:pt>
          <cx:pt idx="6753">0.072800000000000004</cx:pt>
          <cx:pt idx="6754">0.62160000000000004</cx:pt>
          <cx:pt idx="6755">0.42090000000000005</cx:pt>
          <cx:pt idx="6756">0.0073000000000000001</cx:pt>
          <cx:pt idx="6757">0.58250000000000002</cx:pt>
          <cx:pt idx="6758">0.0063</cx:pt>
          <cx:pt idx="6759">0.78610000000000002</cx:pt>
          <cx:pt idx="6760">0.50439999999999996</cx:pt>
          <cx:pt idx="6761">0.47610000000000002</cx:pt>
          <cx:pt idx="6762">0.77490000000000003</cx:pt>
          <cx:pt idx="6763">0.35980000000000001</cx:pt>
          <cx:pt idx="6764">0.1226</cx:pt>
          <cx:pt idx="6765">0.051800000000000006</cx:pt>
          <cx:pt idx="6766">0.79390000000000005</cx:pt>
          <cx:pt idx="6767">0.33980000000000005</cx:pt>
          <cx:pt idx="6768">0.41460000000000002</cx:pt>
          <cx:pt idx="6769">0.90480000000000005</cx:pt>
          <cx:pt idx="6770">0.5586000000000001</cx:pt>
          <cx:pt idx="6771">0.62740000000000007</cx:pt>
          <cx:pt idx="6772">0.37210000000000004</cx:pt>
          <cx:pt idx="6773">0.99409999999999998</cx:pt>
          <cx:pt idx="6774">0.56290000000000007</cx:pt>
          <cx:pt idx="6775">0.18610000000000002</cx:pt>
          <cx:pt idx="6776">0.27200000000000002</cx:pt>
          <cx:pt idx="6777">0.31010000000000004</cx:pt>
          <cx:pt idx="6778">0.65239999999999998</cx:pt>
          <cx:pt idx="6779">0.44440000000000002</cx:pt>
          <cx:pt idx="6780">0.34670000000000001</cx:pt>
          <cx:pt idx="6781">0.71040000000000003</cx:pt>
          <cx:pt idx="6782">0.4204</cx:pt>
          <cx:pt idx="6783">0.71340000000000003</cx:pt>
          <cx:pt idx="6784">0.27150000000000002</cx:pt>
          <cx:pt idx="6785">1.4370000000000001</cx:pt>
          <cx:pt idx="6786">0.68320000000000003</cx:pt>
          <cx:pt idx="6787">0.76319999999999999</cx:pt>
          <cx:pt idx="6788">0.63819999999999999</cx:pt>
          <cx:pt idx="6789">0.6826000000000001</cx:pt>
          <cx:pt idx="6790">0.97949999999999993</cx:pt>
          <cx:pt idx="6791">0.70709999999999995</cx:pt>
          <cx:pt idx="6792">1.3218000000000001</cx:pt>
          <cx:pt idx="6793">0.21190000000000003</cx:pt>
          <cx:pt idx="6794">0.35300000000000004</cx:pt>
          <cx:pt idx="6795">0.19289999999999999</cx:pt>
          <cx:pt idx="6796">0.16500000000000001</cx:pt>
          <cx:pt idx="6797">0.80269999999999997</cx:pt>
          <cx:pt idx="6798">0.0073000000000000001</cx:pt>
          <cx:pt idx="6799">0.6402000000000001</cx:pt>
          <cx:pt idx="6800">0.59620000000000006</cx:pt>
          <cx:pt idx="6801">0.3755</cx:pt>
          <cx:pt idx="6802">0.35059999999999997</cx:pt>
          <cx:pt idx="6803">1.1866000000000001</cx:pt>
          <cx:pt idx="6804">0.29840000000000005</cx:pt>
          <cx:pt idx="6805">0.25240000000000001</cx:pt>
          <cx:pt idx="6806">0.71389999999999998</cx:pt>
          <cx:pt idx="6807">0.3755</cx:pt>
          <cx:pt idx="6808">0.52390000000000003</cx:pt>
          <cx:pt idx="6809">0.57179999999999997</cx:pt>
          <cx:pt idx="6810">0.47510000000000002</cx:pt>
          <cx:pt idx="6811">0.59279999999999999</cx:pt>
          <cx:pt idx="6812">0.63470000000000004</cx:pt>
          <cx:pt idx="6813">0.23980000000000004</cx:pt>
          <cx:pt idx="6814">0.44280000000000003</cx:pt>
          <cx:pt idx="6815">0.67579999999999996</cx:pt>
          <cx:pt idx="6816">0.55910000000000004</cx:pt>
          <cx:pt idx="6817">0.13570000000000002</cx:pt>
          <cx:pt idx="6818">0.58599999999999997</cx:pt>
          <cx:pt idx="6819">0.28170000000000001</cx:pt>
          <cx:pt idx="6820">0.74950000000000006</cx:pt>
          <cx:pt idx="6821">0.38130000000000003</cx:pt>
          <cx:pt idx="6822">0.28179999999999999</cx:pt>
          <cx:pt idx="6823">0.59709999999999996</cx:pt>
          <cx:pt idx="6824">0.78610000000000002</cx:pt>
          <cx:pt idx="6825">0.45940000000000003</cx:pt>
          <cx:pt idx="6826">0.31790000000000002</cx:pt>
          <cx:pt idx="6827">0.24320000000000003</cx:pt>
          <cx:pt idx="6828">0.9053000000000001</cx:pt>
          <cx:pt idx="6829">0.41500000000000004</cx:pt>
          <cx:pt idx="6830">0.38630000000000003</cx:pt>
          <cx:pt idx="6831">0.55270000000000008</cx:pt>
          <cx:pt idx="6832">0.40079999999999999</cx:pt>
          <cx:pt idx="6833">0.17380000000000001</cx:pt>
          <cx:pt idx="6834">0.2676</cx:pt>
          <cx:pt idx="6835">0.25590000000000002</cx:pt>
          <cx:pt idx="6836">0.84960000000000002</cx:pt>
          <cx:pt idx="6837">0.12160000000000001</cx:pt>
          <cx:pt idx="6838">0.51270000000000004</cx:pt>
          <cx:pt idx="6839">0.75629999999999997</cx:pt>
          <cx:pt idx="6840">0.63090000000000002</cx:pt>
          <cx:pt idx="6841">0.37210000000000004</cx:pt>
          <cx:pt idx="6842">0.50390000000000001</cx:pt>
          <cx:pt idx="6843">0.33500000000000002</cx:pt>
          <cx:pt idx="6844">0.77639999999999998</cx:pt>
          <cx:pt idx="6845">0.34420000000000006</cx:pt>
          <cx:pt idx="6846">0.41210000000000002</cx:pt>
          <cx:pt idx="6847">0.8882000000000001</cx:pt>
          <cx:pt idx="6848">1.0634000000000001</cx:pt>
          <cx:pt idx="6849">0.50240000000000007</cx:pt>
          <cx:pt idx="6850">0.15770000000000001</cx:pt>
          <cx:pt idx="6851">0.55959999999999999</cx:pt>
          <cx:pt idx="6852">1.2017000000000002</cx:pt>
          <cx:pt idx="6853">0.31390000000000001</cx:pt>
          <cx:pt idx="6854">0.34520000000000001</cx:pt>
          <cx:pt idx="6855">0.43159999999999998</cx:pt>
          <cx:pt idx="6856">0.9385</cx:pt>
          <cx:pt idx="6857">0.18020000000000003</cx:pt>
          <cx:pt idx="6858">0.81689999999999996</cx:pt>
          <cx:pt idx="6859">0.43070000000000003</cx:pt>
          <cx:pt idx="6860">0.58350000000000002</cx:pt>
          <cx:pt idx="6861">0.57910000000000006</cx:pt>
          <cx:pt idx="6862">1.7417</cx:pt>
          <cx:pt idx="6863">0.72699999999999998</cx:pt>
          <cx:pt idx="6864">0.47510000000000002</cx:pt>
          <cx:pt idx="6865">0.50090000000000012</cx:pt>
          <cx:pt idx="6866">0.54590000000000005</cx:pt>
          <cx:pt idx="6867">0.15179999999999999</cx:pt>
          <cx:pt idx="6868">0.43850000000000006</cx:pt>
          <cx:pt idx="6869">0.21000000000000002</cx:pt>
          <cx:pt idx="6870">0.50980000000000003</cx:pt>
          <cx:pt idx="6871">0.22800000000000001</cx:pt>
          <cx:pt idx="6872">0.6905</cx:pt>
          <cx:pt idx="6873">1.2108999999999999</cx:pt>
          <cx:pt idx="6874">0.42290000000000005</cx:pt>
          <cx:pt idx="6875">0.4677</cx:pt>
          <cx:pt idx="6876">0.081000000000000003</cx:pt>
          <cx:pt idx="6877">0.66949999999999998</cx:pt>
          <cx:pt idx="6878">0.35650000000000004</cx:pt>
          <cx:pt idx="6879">0.45069999999999999</cx:pt>
          <cx:pt idx="6880">0.10750000000000001</cx:pt>
          <cx:pt idx="6881">0.69240000000000002</cx:pt>
          <cx:pt idx="6882">0.31640000000000001</cx:pt>
          <cx:pt idx="6883">0.54059999999999997</cx:pt>
          <cx:pt idx="6884">0.60940000000000005</cx:pt>
          <cx:pt idx="6885">0.52789999999999992</cx:pt>
          <cx:pt idx="6886">0.5586000000000001</cx:pt>
          <cx:pt idx="6887">0.30709999999999998</cx:pt>
          <cx:pt idx="6888">0.47999999999999998</cx:pt>
          <cx:pt idx="6889">0.27979999999999999</cx:pt>
          <cx:pt idx="6890">0.64800000000000002</cx:pt>
          <cx:pt idx="6891">0.5484</cx:pt>
          <cx:pt idx="6892">0.41940000000000005</cx:pt>
          <cx:pt idx="6893">0.45660000000000001</cx:pt>
          <cx:pt idx="6894">0.54590000000000005</cx:pt>
          <cx:pt idx="6895">0.56790000000000007</cx:pt>
          <cx:pt idx="6896">0.88810000000000011</cx:pt>
          <cx:pt idx="6897">0.46240000000000003</cx:pt>
          <cx:pt idx="6898">0.15770000000000001</cx:pt>
          <cx:pt idx="6899">0.252</cx:pt>
          <cx:pt idx="6900">0.19970000000000002</cx:pt>
          <cx:pt idx="6901">0.61529999999999996</cx:pt>
          <cx:pt idx="6902">0.50930000000000009</cx:pt>
          <cx:pt idx="6903">1.1611</cx:pt>
          <cx:pt idx="6904">0.63090000000000002</cx:pt>
          <cx:pt idx="6905">0.49900000000000005</cx:pt>
          <cx:pt idx="6906">0.62450000000000006</cx:pt>
          <cx:pt idx="6907">0.52100000000000002</cx:pt>
          <cx:pt idx="6908">0.71540000000000004</cx:pt>
          <cx:pt idx="6909">0.59960000000000002</cx:pt>
          <cx:pt idx="6910">0.51760000000000006</cx:pt>
          <cx:pt idx="6911">0.59970000000000001</cx:pt>
          <cx:pt idx="6912">0.96050000000000002</cx:pt>
          <cx:pt idx="6913">0.60399999999999998</cx:pt>
          <cx:pt idx="6914">1.2602</cx:pt>
          <cx:pt idx="6915">0.1265</cx:pt>
          <cx:pt idx="6916">1.0263</cx:pt>
          <cx:pt idx="6917">0.28420000000000001</cx:pt>
          <cx:pt idx="6918">0.65339999999999998</cx:pt>
          <cx:pt idx="6919">0.41699999999999998</cx:pt>
          <cx:pt idx="6920">0.69440000000000002</cx:pt>
          <cx:pt idx="6921">0.34570000000000001</cx:pt>
          <cx:pt idx="6922">0.57130000000000003</cx:pt>
          <cx:pt idx="6923">0.40090000000000003</cx:pt>
          <cx:pt idx="6924">0.23880000000000001</cx:pt>
          <cx:pt idx="6925">0.51470000000000005</cx:pt>
          <cx:pt idx="6926">0.50150000000000006</cx:pt>
          <cx:pt idx="6927">0.31890000000000002</cx:pt>
          <cx:pt idx="6928">0.30419999999999997</cx:pt>
          <cx:pt idx="6929">1.3199000000000001</cx:pt>
          <cx:pt idx="6930">1.355</cx:pt>
          <cx:pt idx="6931">1.1699000000000002</cx:pt>
          <cx:pt idx="6932">0.76030000000000009</cx:pt>
          <cx:pt idx="6933">0.5151</cx:pt>
          <cx:pt idx="6934">0.41410000000000002</cx:pt>
          <cx:pt idx="6935">0.377</cx:pt>
          <cx:pt idx="6936">0.36480000000000001</cx:pt>
          <cx:pt idx="6937">0.41790000000000005</cx:pt>
          <cx:pt idx="6938">0.47170000000000006</cx:pt>
          <cx:pt idx="6939">0.68700000000000006</cx:pt>
          <cx:pt idx="6940">0.36030000000000001</cx:pt>
          <cx:pt idx="6941">0.46090000000000003</cx:pt>
          <cx:pt idx="6942">0.55910000000000004</cx:pt>
          <cx:pt idx="6943">0.41750000000000004</cx:pt>
          <cx:pt idx="6944">0.83979999999999999</cx:pt>
          <cx:pt idx="6945">0.0078000000000000005</cx:pt>
          <cx:pt idx="6946">0.16020000000000001</cx:pt>
          <cx:pt idx="6947">0.11960000000000001</cx:pt>
          <cx:pt idx="6948">0.51860000000000006</cx:pt>
          <cx:pt idx="6949">0.94290000000000007</cx:pt>
          <cx:pt idx="6950">0.77729999999999999</cx:pt>
          <cx:pt idx="6951">0.4819</cx:pt>
          <cx:pt idx="6952">0.38570000000000004</cx:pt>
          <cx:pt idx="6953">1.2011000000000001</cx:pt>
          <cx:pt idx="6954">0.41839999999999999</cx:pt>
          <cx:pt idx="6955">0.2026</cx:pt>
          <cx:pt idx="6956">1.2041000000000002</cx:pt>
          <cx:pt idx="6957">0.54339999999999999</cx:pt>
          <cx:pt idx="6958">0.38920000000000005</cx:pt>
          <cx:pt idx="6959">0.36720000000000003</cx:pt>
          <cx:pt idx="6960">0.67869999999999997</cx:pt>
          <cx:pt idx="6961">0.34570000000000001</cx:pt>
          <cx:pt idx="6962">0.44190000000000002</cx:pt>
          <cx:pt idx="6963">0.74320000000000008</cx:pt>
          <cx:pt idx="6964">0.76710000000000012</cx:pt>
          <cx:pt idx="6965">0.21930000000000002</cx:pt>
          <cx:pt idx="6966">0.076700000000000004</cx:pt>
          <cx:pt idx="6967">0.57079999999999997</cx:pt>
          <cx:pt idx="6968">0.31440000000000001</cx:pt>
          <cx:pt idx="6969">0.061000000000000006</cx:pt>
          <cx:pt idx="6970">0.32570000000000005</cx:pt>
          <cx:pt idx="6971">0.71630000000000005</cx:pt>
          <cx:pt idx="6972">0.65910000000000002</cx:pt>
          <cx:pt idx="6973">0.44880000000000003</cx:pt>
          <cx:pt idx="6974">1.1890000000000001</cx:pt>
          <cx:pt idx="6975">0.44929999999999998</cx:pt>
          <cx:pt idx="6976">0.59430000000000005</cx:pt>
          <cx:pt idx="6977">0.8105</cx:pt>
          <cx:pt idx="6978">0.86720000000000008</cx:pt>
          <cx:pt idx="6979">0.34330000000000005</cx:pt>
          <cx:pt idx="6980">0.34710000000000002</cx:pt>
          <cx:pt idx="6981">0.65820000000000001</cx:pt>
          <cx:pt idx="6982">1.1084000000000001</cx:pt>
          <cx:pt idx="6983">0.36570000000000003</cx:pt>
          <cx:pt idx="6984">0.84279999999999999</cx:pt>
          <cx:pt idx="6985">0.2109</cx:pt>
          <cx:pt idx="6986">0.29299999999999998</cx:pt>
          <cx:pt idx="6987">0.47310000000000002</cx:pt>
          <cx:pt idx="6988">0.53910000000000002</cx:pt>
          <cx:pt idx="6989">0.47170000000000006</cx:pt>
          <cx:pt idx="6990">0.61860000000000004</cx:pt>
          <cx:pt idx="6991">0.64059999999999995</cx:pt>
          <cx:pt idx="6992">0.53220000000000001</cx:pt>
          <cx:pt idx="6993">0.27979999999999999</cx:pt>
          <cx:pt idx="6994">0.77690000000000003</cx:pt>
          <cx:pt idx="6995">1.1026</cx:pt>
          <cx:pt idx="6996">0.46140000000000003</cx:pt>
          <cx:pt idx="6997">0.34960000000000002</cx:pt>
          <cx:pt idx="6998">0.083099999999999993</cx:pt>
          <cx:pt idx="6999">1.5796000000000001</cx:pt>
          <cx:pt idx="7000">0.19090000000000001</cx:pt>
          <cx:pt idx="7001">0.40129999999999999</cx:pt>
          <cx:pt idx="7002">0.31740000000000002</cx:pt>
          <cx:pt idx="7003">1.2484999999999999</cx:pt>
          <cx:pt idx="7004">0.44340000000000002</cx:pt>
          <cx:pt idx="7005">0.27979999999999999</cx:pt>
          <cx:pt idx="7006">1.2300000000000002</cx:pt>
          <cx:pt idx="7007">0.26319999999999999</cx:pt>
          <cx:pt idx="7008">0.066900000000000001</cx:pt>
          <cx:pt idx="7009">0.24559999999999998</cx:pt>
          <cx:pt idx="7010">0.18120000000000003</cx:pt>
          <cx:pt idx="7011">0.77980000000000005</cx:pt>
          <cx:pt idx="7012">0.31250000000000006</cx:pt>
          <cx:pt idx="7013">0.10450000000000001</cx:pt>
          <cx:pt idx="7014">0.73630000000000007</cx:pt>
          <cx:pt idx="7015">0.42630000000000001</cx:pt>
          <cx:pt idx="7016">0.91800000000000004</cx:pt>
          <cx:pt idx="7017">1.0767</cx:pt>
          <cx:pt idx="7018">0.68020000000000003</cx:pt>
          <cx:pt idx="7019">0.38819999999999999</cx:pt>
          <cx:pt idx="7020">1.1118000000000001</cx:pt>
          <cx:pt idx="7021">0.52050000000000007</cx:pt>
          <cx:pt idx="7022">0.37650000000000006</cx:pt>
          <cx:pt idx="7023">0.4199</cx:pt>
          <cx:pt idx="7024">1.0181</cx:pt>
          <cx:pt idx="7025">0.45600000000000002</cx:pt>
          <cx:pt idx="7026">0.54199999999999993</cx:pt>
          <cx:pt idx="7027">0.16460000000000002</cx:pt>
          <cx:pt idx="7028">0.42280000000000001</cx:pt>
          <cx:pt idx="7029">0.31690000000000002</cx:pt>
          <cx:pt idx="7030">0.69920000000000004</cx:pt>
          <cx:pt idx="7031">0.69730000000000003</cx:pt>
          <cx:pt idx="7032">0.99659999999999993</cx:pt>
          <cx:pt idx="7033">0.36130000000000001</cx:pt>
          <cx:pt idx="7034">0.63280000000000003</cx:pt>
          <cx:pt idx="7035">0.6552</cx:pt>
          <cx:pt idx="7036">0.29250000000000004</cx:pt>
          <cx:pt idx="7037">0.34470000000000001</cx:pt>
          <cx:pt idx="7038">0.51070000000000004</cx:pt>
          <cx:pt idx="7039">0.1651</cx:pt>
          <cx:pt idx="7040">1.3560000000000001</cx:pt>
          <cx:pt idx="7041">0.65039999999999998</cx:pt>
          <cx:pt idx="7042">0.36130000000000001</cx:pt>
          <cx:pt idx="7043">0.49220000000000003</cx:pt>
          <cx:pt idx="7044">1.1367</cx:pt>
          <cx:pt idx="7045">0.53710000000000002</cx:pt>
          <cx:pt idx="7046">1.1221000000000001</cx:pt>
          <cx:pt idx="7047">0.8701000000000001</cx:pt>
          <cx:pt idx="7048">0.69279999999999997</cx:pt>
          <cx:pt idx="7049">0.081500000000000003</cx:pt>
          <cx:pt idx="7050">0.52390000000000003</cx:pt>
          <cx:pt idx="7051">0.3584</cx:pt>
          <cx:pt idx="7052">0.52789999999999992</cx:pt>
          <cx:pt idx="7053">1.0908</cx:pt>
          <cx:pt idx="7054">0.434</cx:pt>
          <cx:pt idx="7055">0.5122000000000001</cx:pt>
          <cx:pt idx="7056">0.79250000000000009</cx:pt>
          <cx:pt idx="7057">1.0629000000000002</cx:pt>
          <cx:pt idx="7058">0.5171</cx:pt>
          <cx:pt idx="7059">0.47800000000000004</cx:pt>
          <cx:pt idx="7060">1.5322</cx:pt>
          <cx:pt idx="7061">0.33210000000000001</cx:pt>
          <cx:pt idx="7062">0.72360000000000013</cx:pt>
          <cx:pt idx="7063">0.21630000000000002</cx:pt>
          <cx:pt idx="7064">0.10840000000000001</cx:pt>
          <cx:pt idx="7065">1.4351</cx:pt>
          <cx:pt idx="7066">0.64310000000000012</cx:pt>
          <cx:pt idx="7067">0.41399999999999998</cx:pt>
          <cx:pt idx="7068">0.63629999999999998</cx:pt>
          <cx:pt idx="7069">0.5454</cx:pt>
          <cx:pt idx="7070">0.47599999999999998</cx:pt>
          <cx:pt idx="7071">0.98440000000000005</cx:pt>
          <cx:pt idx="7072">0.54049999999999998</cx:pt>
          <cx:pt idx="7073">0.53949999999999998</cx:pt>
          <cx:pt idx="7074">0.87350000000000005</cx:pt>
          <cx:pt idx="7075">0.95120000000000005</cx:pt>
          <cx:pt idx="7076">0.33210000000000001</cx:pt>
          <cx:pt idx="7077">0.26220000000000004</cx:pt>
          <cx:pt idx="7078">0.64690000000000003</cx:pt>
          <cx:pt idx="7079">1.1421000000000001</cx:pt>
          <cx:pt idx="7080">0.34370000000000001</cx:pt>
          <cx:pt idx="7081">0.375</cx:pt>
          <cx:pt idx="7082">0.79200000000000004</cx:pt>
          <cx:pt idx="7083">0.53220000000000001</cx:pt>
          <cx:pt idx="7084">0.46779999999999999</cx:pt>
          <cx:pt idx="7085">0.39800000000000002</cx:pt>
          <cx:pt idx="7086">0.46580000000000005</cx:pt>
          <cx:pt idx="7087">0.85740000000000005</cx:pt>
          <cx:pt idx="7088">0.35450000000000004</cx:pt>
          <cx:pt idx="7089">1.2597</cx:pt>
          <cx:pt idx="7090">0.34670000000000001</cx:pt>
          <cx:pt idx="7091">0.66020000000000012</cx:pt>
          <cx:pt idx="7092">0.32280000000000003</cx:pt>
          <cx:pt idx="7093">0.79060000000000008</cx:pt>
          <cx:pt idx="7094">0.68500000000000005</cx:pt>
          <cx:pt idx="7095">0.46339999999999998</cx:pt>
          <cx:pt idx="7096">0.66310000000000002</cx:pt>
          <cx:pt idx="7097">0.22509999999999999</cx:pt>
          <cx:pt idx="7098">0.61330000000000007</cx:pt>
          <cx:pt idx="7099">0.59570000000000001</cx:pt>
          <cx:pt idx="7100">0.76759999999999995</cx:pt>
          <cx:pt idx="7101">1.1577</cx:pt>
          <cx:pt idx="7102">0.33310000000000001</cx:pt>
          <cx:pt idx="7103">0.91259999999999997</cx:pt>
          <cx:pt idx="7104">0.6099</cx:pt>
          <cx:pt idx="7105">0.069300000000000014</cx:pt>
          <cx:pt idx="7106">0.68410000000000004</cx:pt>
          <cx:pt idx="7107">0.46189999999999998</cx:pt>
          <cx:pt idx="7108">0.81100000000000005</cx:pt>
          <cx:pt idx="7109">0.49409999999999998</cx:pt>
          <cx:pt idx="7110">0.27589999999999998</cx:pt>
          <cx:pt idx="7111">0.37310000000000004</cx:pt>
          <cx:pt idx="7112">0.46140000000000003</cx:pt>
          <cx:pt idx="7113">0.32519999999999999</cx:pt>
          <cx:pt idx="7114">0.6411</cx:pt>
          <cx:pt idx="7115">0.65720000000000012</cx:pt>
          <cx:pt idx="7116">0.40530000000000005</cx:pt>
          <cx:pt idx="7117">0.46100000000000002</cx:pt>
          <cx:pt idx="7118">1.0679000000000001</cx:pt>
          <cx:pt idx="7119">0.53949999999999998</cx:pt>
          <cx:pt idx="7120">0.88280000000000003</cx:pt>
          <cx:pt idx="7121">0.57469999999999999</cx:pt>
          <cx:pt idx="7122">0.4834</cx:pt>
          <cx:pt idx="7123">0.46779999999999999</cx:pt>
          <cx:pt idx="7124">0.3584</cx:pt>
          <cx:pt idx="7125">0.090800000000000006</cx:pt>
          <cx:pt idx="7126">0.91600000000000004</cx:pt>
          <cx:pt idx="7127">0.39510000000000001</cx:pt>
          <cx:pt idx="7128">0.41650000000000004</cx:pt>
          <cx:pt idx="7129">0.37890000000000001</cx:pt>
          <cx:pt idx="7130">0.25479999999999997</cx:pt>
          <cx:pt idx="7131">0.69530000000000003</cx:pt>
          <cx:pt idx="7132">0.064399999999999999</cx:pt>
          <cx:pt idx="7133">0.18939999999999999</cx:pt>
          <cx:pt idx="7134">0.30470000000000003</cx:pt>
          <cx:pt idx="7135">0.53810000000000002</cx:pt>
          <cx:pt idx="7136">0.88770000000000004</cx:pt>
          <cx:pt idx="7137">0.43060000000000004</cx:pt>
          <cx:pt idx="7138">0.54630000000000001</cx:pt>
          <cx:pt idx="7139">0.28130000000000005</cx:pt>
          <cx:pt idx="7140">0.62649999999999995</cx:pt>
          <cx:pt idx="7141">0.39600000000000002</cx:pt>
          <cx:pt idx="7142">0.15720000000000001</cx:pt>
          <cx:pt idx="7143">0.35349999999999998</cx:pt>
          <cx:pt idx="7144">0.31250000000000006</cx:pt>
          <cx:pt idx="7145">0.43120000000000003</cx:pt>
          <cx:pt idx="7146">0.22900000000000001</cx:pt>
          <cx:pt idx="7147">0.8921</cx:pt>
          <cx:pt idx="7148">0.73480000000000012</cx:pt>
          <cx:pt idx="7149">0.42230000000000001</cx:pt>
          <cx:pt idx="7150">0.53420000000000001</cx:pt>
          <cx:pt idx="7151">0.47950000000000004</cx:pt>
          <cx:pt idx="7152">0.8701000000000001</cx:pt>
          <cx:pt idx="7153">0.5586000000000001</cx:pt>
          <cx:pt idx="7154">0.24950000000000003</cx:pt>
          <cx:pt idx="7155">0.59709999999999996</cx:pt>
          <cx:pt idx="7156">0.81440000000000001</cx:pt>
          <cx:pt idx="7157">0.29980000000000001</cx:pt>
          <cx:pt idx="7158">1.6401000000000001</cx:pt>
          <cx:pt idx="7159">0.35740000000000005</cx:pt>
          <cx:pt idx="7160">1.0430000000000001</cx:pt>
          <cx:pt idx="7161">0.36720000000000003</cx:pt>
          <cx:pt idx="7162">0.1221</cx:pt>
          <cx:pt idx="7163">0.8256</cx:pt>
          <cx:pt idx="7164">0.41259999999999997</cx:pt>
          <cx:pt idx="7165">0.51519999999999999</cx:pt>
          <cx:pt idx="7166">0.38130000000000003</cx:pt>
          <cx:pt idx="7167">0.34229999999999999</cx:pt>
          <cx:pt idx="7168">0.35740000000000005</cx:pt>
          <cx:pt idx="7169">0.88719999999999999</cx:pt>
          <cx:pt idx="7170">1.0337000000000001</cx:pt>
          <cx:pt idx="7171">0.89160000000000006</cx:pt>
          <cx:pt idx="7172">1.0614999999999999</cx:pt>
          <cx:pt idx="7173">0.49900000000000005</cx:pt>
          <cx:pt idx="7174">0.2041</cx:pt>
          <cx:pt idx="7175">0.40330000000000005</cx:pt>
          <cx:pt idx="7176">0.82519999999999993</cx:pt>
          <cx:pt idx="7177">0.32469999999999999</cx:pt>
          <cx:pt idx="7178">0.5796</cx:pt>
          <cx:pt idx="7179">0.50249999999999995</cx:pt>
          <cx:pt idx="7180">0.20069999999999999</cx:pt>
          <cx:pt idx="7181">0.45260000000000006</cx:pt>
          <cx:pt idx="7182">0.55520000000000003</cx:pt>
          <cx:pt idx="7183">0.626</cx:pt>
          <cx:pt idx="7184">0.78270000000000006</cx:pt>
          <cx:pt idx="7185">0.61380000000000001</cx:pt>
          <cx:pt idx="7186">0.24859999999999999</cx:pt>
          <cx:pt idx="7187">0.82669999999999999</cx:pt>
          <cx:pt idx="7188">0.54150000000000009</cx:pt>
          <cx:pt idx="7189">1.5249000000000001</cx:pt>
          <cx:pt idx="7190">0.54980000000000007</cx:pt>
          <cx:pt idx="7191">1.1734000000000002</cx:pt>
          <cx:pt idx="7192">0.086000000000000007</cx:pt>
          <cx:pt idx="7193">1.1123000000000001</cx:pt>
          <cx:pt idx="7194">0.2422</cx:pt>
          <cx:pt idx="7195">0.27490000000000003</cx:pt>
          <cx:pt idx="7196">0.22900000000000001</cx:pt>
          <cx:pt idx="7197">0.53079999999999994</cx:pt>
          <cx:pt idx="7198">0.3271</cx:pt>
          <cx:pt idx="7199">0.99750000000000005</cx:pt>
          <cx:pt idx="7200">0.44780000000000003</cx:pt>
          <cx:pt idx="7201">0.59179999999999999</cx:pt>
          <cx:pt idx="7202">0.45700000000000002</cx:pt>
          <cx:pt idx="7203">0.16500000000000001</cx:pt>
          <cx:pt idx="7204">0.56489999999999996</cx:pt>
          <cx:pt idx="7205">0.19340000000000002</cx:pt>
          <cx:pt idx="7206">0.64500000000000002</cx:pt>
          <cx:pt idx="7207">0.68070000000000008</cx:pt>
          <cx:pt idx="7208">0.47610000000000002</cx:pt>
          <cx:pt idx="7209">0.39210000000000006</cx:pt>
          <cx:pt idx="7210">0.0078000000000000005</cx:pt>
          <cx:pt idx="7211">1.8155000000000001</cx:pt>
          <cx:pt idx="7212">0.71870000000000001</cx:pt>
          <cx:pt idx="7213">0.64550000000000007</cx:pt>
          <cx:pt idx="7214">1.0893000000000002</cx:pt>
          <cx:pt idx="7215">0.35890000000000005</cx:pt>
          <cx:pt idx="7216">1.3369000000000002</cx:pt>
          <cx:pt idx="7217">0.41750000000000004</cx:pt>
          <cx:pt idx="7218">0.29250000000000004</cx:pt>
          <cx:pt idx="7219">0.25590000000000002</cx:pt>
          <cx:pt idx="7220">0.47420000000000001</cx:pt>
          <cx:pt idx="7221">0.37740000000000001</cx:pt>
          <cx:pt idx="7222">1.4258</cx:pt>
          <cx:pt idx="7223">0.13860000000000003</cx:pt>
          <cx:pt idx="7224">0.96579999999999999</cx:pt>
          <cx:pt idx="7225">0.91500000000000004</cx:pt>
          <cx:pt idx="7226">0.8912000000000001</cx:pt>
          <cx:pt idx="7227">0.43500000000000005</cx:pt>
          <cx:pt idx="7228">0.25880000000000003</cx:pt>
          <cx:pt idx="7229">0.2177</cx:pt>
          <cx:pt idx="7230">0.85350000000000004</cx:pt>
          <cx:pt idx="7231">0.4531</cx:pt>
          <cx:pt idx="7232">0.93799999999999994</cx:pt>
          <cx:pt idx="7233">0.67179999999999995</cx:pt>
          <cx:pt idx="7234">0.79490000000000005</cx:pt>
          <cx:pt idx="7235">0.4677</cx:pt>
          <cx:pt idx="7236">0.1983</cx:pt>
          <cx:pt idx="7237">0.49900000000000005</cx:pt>
          <cx:pt idx="7238">0.50050000000000006</cx:pt>
          <cx:pt idx="7239">1.125</cx:pt>
          <cx:pt idx="7240">0.75</cx:pt>
          <cx:pt idx="7241">0.62200000000000011</cx:pt>
          <cx:pt idx="7242">0.58599999999999997</cx:pt>
          <cx:pt idx="7243">0.40240000000000004</cx:pt>
          <cx:pt idx="7244">1.0796000000000001</cx:pt>
          <cx:pt idx="7245">0.61719999999999997</cx:pt>
          <cx:pt idx="7246">0.26119999999999999</cx:pt>
          <cx:pt idx="7247">0.28859999999999997</cx:pt>
          <cx:pt idx="7248">0.64550000000000007</cx:pt>
          <cx:pt idx="7249">0.1875</cx:pt>
          <cx:pt idx="7250">0.59860000000000002</cx:pt>
          <cx:pt idx="7251">0.72999999999999998</cx:pt>
          <cx:pt idx="7252">0.65090000000000003</cx:pt>
          <cx:pt idx="7253">0.50729999999999997</cx:pt>
          <cx:pt idx="7254">0.58400000000000007</cx:pt>
          <cx:pt idx="7255">0.50290000000000001</cx:pt>
          <cx:pt idx="7256">0.1875</cx:pt>
          <cx:pt idx="7257">0.48680000000000007</cx:pt>
          <cx:pt idx="7258">0.64450000000000007</cx:pt>
          <cx:pt idx="7259">0.48880000000000001</cx:pt>
          <cx:pt idx="7260">0.14990000000000001</cx:pt>
          <cx:pt idx="7261">0.62890000000000001</cx:pt>
          <cx:pt idx="7262">0.69240000000000002</cx:pt>
          <cx:pt idx="7263">0.53069999999999995</cx:pt>
          <cx:pt idx="7264">0.7681</cx:pt>
          <cx:pt idx="7265">1.0034000000000001</cx:pt>
          <cx:pt idx="7266">0.0073000000000000001</cx:pt>
          <cx:pt idx="7267">0.73639999999999994</cx:pt>
          <cx:pt idx="7268">1.3431999999999999</cx:pt>
          <cx:pt idx="7269">0.65329999999999999</cx:pt>
          <cx:pt idx="7270">0.3296</cx:pt>
          <cx:pt idx="7271">0.42669999999999997</cx:pt>
          <cx:pt idx="7272">0.80320000000000003</cx:pt>
          <cx:pt idx="7273">0.27790000000000004</cx:pt>
          <cx:pt idx="7274">0.33939999999999998</cx:pt>
          <cx:pt idx="7275">0.63670000000000004</cx:pt>
          <cx:pt idx="7276">0.38819999999999999</cx:pt>
          <cx:pt idx="7277">0.45900000000000002</cx:pt>
          <cx:pt idx="7278">0.44780000000000003</cx:pt>
          <cx:pt idx="7279">0.24709999999999999</cx:pt>
          <cx:pt idx="7280">0.8237000000000001</cx:pt>
          <cx:pt idx="7281">0.40040000000000003</cx:pt>
          <cx:pt idx="7282">0.5161</cx:pt>
          <cx:pt idx="7283">0.67730000000000001</cx:pt>
          <cx:pt idx="7284">0.20060000000000003</cx:pt>
          <cx:pt idx="7285">0.84030000000000005</cx:pt>
          <cx:pt idx="7286">0.14600000000000002</cx:pt>
          <cx:pt idx="7287">0.66850000000000009</cx:pt>
          <cx:pt idx="7288">1.4399</cx:pt>
          <cx:pt idx="7289">0.42480000000000001</cx:pt>
          <cx:pt idx="7290">0.58100000000000007</cx:pt>
          <cx:pt idx="7291">0.62649999999999995</cx:pt>
          <cx:pt idx="7292">0.52680000000000005</cx:pt>
          <cx:pt idx="7293">0.22600000000000003</cx:pt>
          <cx:pt idx="7294">0.27589999999999998</cx:pt>
          <cx:pt idx="7295">0.36580000000000001</cx:pt>
          <cx:pt idx="7296">0.59860000000000002</cx:pt>
          <cx:pt idx="7297">0.38090000000000002</cx:pt>
          <cx:pt idx="7298">0.43019999999999997</cx:pt>
          <cx:pt idx="7299">1.7569000000000001</cx:pt>
          <cx:pt idx="7300">0.74509999999999998</cx:pt>
          <cx:pt idx="7301">0.27790000000000004</cx:pt>
          <cx:pt idx="7302">1.0430000000000001</cx:pt>
          <cx:pt idx="7303">0.3599</cx:pt>
          <cx:pt idx="7304">0.27099999999999996</cx:pt>
          <cx:pt idx="7305">0.48050000000000004</cx:pt>
          <cx:pt idx="7306">1.1586000000000001</cx:pt>
          <cx:pt idx="7307">0.25680000000000003</cx:pt>
          <cx:pt idx="7308">1.2363999999999999</cx:pt>
          <cx:pt idx="7309">0.71050000000000002</cx:pt>
          <cx:pt idx="7310">0.191</cx:pt>
          <cx:pt idx="7311">0.58489999999999998</cx:pt>
          <cx:pt idx="7312">0.63140000000000007</cx:pt>
          <cx:pt idx="7313">0.43850000000000006</cx:pt>
          <cx:pt idx="7314">0.28470000000000001</cx:pt>
          <cx:pt idx="7315">0.48830000000000007</cx:pt>
          <cx:pt idx="7316">0.078200000000000006</cx:pt>
          <cx:pt idx="7317">0.89550000000000007</cx:pt>
          <cx:pt idx="7318">0.5948</cx:pt>
          <cx:pt idx="7319">0.77339999999999998</cx:pt>
          <cx:pt idx="7320">0.46440000000000003</cx:pt>
          <cx:pt idx="7321">0.38030000000000003</cx:pt>
          <cx:pt idx="7322">0.45170000000000005</cx:pt>
          <cx:pt idx="7323">0.68359999999999999</cx:pt>
          <cx:pt idx="7324">0.42480000000000001</cx:pt>
          <cx:pt idx="7325">0.77540000000000009</cx:pt>
          <cx:pt idx="7326">0.088899999999999993</cx:pt>
          <cx:pt idx="7327">0.53810000000000002</cx:pt>
          <cx:pt idx="7328">0.40480000000000005</cx:pt>
          <cx:pt idx="7329">0.47900000000000004</cx:pt>
          <cx:pt idx="7330">0.44580000000000003</cx:pt>
          <cx:pt idx="7331">0.8125</cx:pt>
          <cx:pt idx="7332">0.4199</cx:pt>
          <cx:pt idx="7333">0.1431</cx:pt>
          <cx:pt idx="7334">0.3291</cx:pt>
          <cx:pt idx="7335">0.65970000000000006</cx:pt>
          <cx:pt idx="7336">0.89400000000000013</cx:pt>
          <cx:pt idx="7337">0.41940000000000005</cx:pt>
          <cx:pt idx="7338">0.4546</cx:pt>
          <cx:pt idx="7339">0.0073000000000000001</cx:pt>
          <cx:pt idx="7340">0.15090000000000001</cx:pt>
          <cx:pt idx="7341">0.23340000000000002</cx:pt>
          <cx:pt idx="7342">0.29540000000000005</cx:pt>
          <cx:pt idx="7343">0.34480000000000005</cx:pt>
          <cx:pt idx="7344">0.46240000000000003</cx:pt>
          <cx:pt idx="7345">0.88140000000000007</cx:pt>
          <cx:pt idx="7346">1.0322</cx:pt>
          <cx:pt idx="7347">0.33450000000000002</cx:pt>
          <cx:pt idx="7348">0.52000000000000002</cx:pt>
          <cx:pt idx="7349">0.6826000000000001</cx:pt>
          <cx:pt idx="7350">0.2437</cx:pt>
          <cx:pt idx="7351">0.0087000000000000011</cx:pt>
          <cx:pt idx="7352">0.42130000000000001</cx:pt>
          <cx:pt idx="7353">0.33840000000000003</cx:pt>
          <cx:pt idx="7354">1.0244000000000002</cx:pt>
          <cx:pt idx="7355">0.44330000000000003</cx:pt>
          <cx:pt idx="7356">1.0439000000000001</cx:pt>
          <cx:pt idx="7357">0.11520000000000001</cx:pt>
          <cx:pt idx="7358">0.45989999999999998</cx:pt>
          <cx:pt idx="7359">0.5263000000000001</cx:pt>
          <cx:pt idx="7360">0.27150000000000002</cx:pt>
          <cx:pt idx="7361">0.44880000000000003</cx:pt>
          <cx:pt idx="7362">0.69240000000000002</cx:pt>
          <cx:pt idx="7363">0.67780000000000007</cx:pt>
          <cx:pt idx="7364">0.62790000000000001</cx:pt>
          <cx:pt idx="7365">0.12410000000000002</cx:pt>
          <cx:pt idx="7366">0.87890000000000001</cx:pt>
          <cx:pt idx="7367">0.5767000000000001</cx:pt>
          <cx:pt idx="7368">0.1938</cx:pt>
          <cx:pt idx="7369">0.41750000000000004</cx:pt>
          <cx:pt idx="7370">0.48630000000000001</cx:pt>
          <cx:pt idx="7371">0.63470000000000004</cx:pt>
          <cx:pt idx="7372">0.4214</cx:pt>
          <cx:pt idx="7373">0.16059999999999999</cx:pt>
          <cx:pt idx="7374">0.47410000000000002</cx:pt>
          <cx:pt idx="7375">0.35349999999999998</cx:pt>
          <cx:pt idx="7376">0.27690000000000003</cx:pt>
          <cx:pt idx="7377">0.41259999999999997</cx:pt>
          <cx:pt idx="7378">0.42680000000000001</cx:pt>
          <cx:pt idx="7379">0.60009999999999997</cx:pt>
          <cx:pt idx="7380">0.31940000000000002</cx:pt>
          <cx:pt idx="7381">0.9536</cx:pt>
          <cx:pt idx="7382">0.28460000000000002</cx:pt>
          <cx:pt idx="7383">0.19819999999999999</cx:pt>
          <cx:pt idx="7384">0.51170000000000004</cx:pt>
          <cx:pt idx="7385">0.62840000000000007</cx:pt>
          <cx:pt idx="7386">0.1171</cx:pt>
          <cx:pt idx="7387">0.50829999999999997</cx:pt>
          <cx:pt idx="7388">0.53710000000000002</cx:pt>
          <cx:pt idx="7389">0.32519999999999999</cx:pt>
          <cx:pt idx="7390">0.67730000000000001</cx:pt>
          <cx:pt idx="7391">1.456</cx:pt>
          <cx:pt idx="7392">0.61809999999999998</cx:pt>
          <cx:pt idx="7393">0.5445000000000001</cx:pt>
          <cx:pt idx="7394">0.75440000000000007</cx:pt>
          <cx:pt idx="7395">0.32469999999999999</cx:pt>
          <cx:pt idx="7396">0.64450000000000007</cx:pt>
          <cx:pt idx="7397">0.30320000000000003</cx:pt>
          <cx:pt idx="7398">0.50680000000000003</cx:pt>
          <cx:pt idx="7399">0.56990000000000007</cx:pt>
          <cx:pt idx="7400">0.90620000000000001</cx:pt>
          <cx:pt idx="7401">0.086900000000000005</cx:pt>
          <cx:pt idx="7402">0.94379999999999997</cx:pt>
          <cx:pt idx="7403">0.52200000000000002</cx:pt>
          <cx:pt idx="7404">0.26069999999999999</cx:pt>
          <cx:pt idx="7405">0.85099999999999998</cx:pt>
          <cx:pt idx="7406">0.90960000000000008</cx:pt>
          <cx:pt idx="7407">1.0156000000000001</cx:pt>
          <cx:pt idx="7408">0.40240000000000004</cx:pt>
          <cx:pt idx="7409">0.94820000000000004</cx:pt>
          <cx:pt idx="7410">0.51560000000000006</cx:pt>
          <cx:pt idx="7411">0.29880000000000001</cx:pt>
          <cx:pt idx="7412">0.46100000000000002</cx:pt>
          <cx:pt idx="7413">0.49510000000000004</cx:pt>
          <cx:pt idx="7414">0.77739999999999998</cx:pt>
          <cx:pt idx="7415">0.22359999999999999</cx:pt>
          <cx:pt idx="7416">0.49660000000000004</cx:pt>
          <cx:pt idx="7417">0.32040000000000002</cx:pt>
          <cx:pt idx="7418">0.42680000000000001</cx:pt>
          <cx:pt idx="7419">0.372</cx:pt>
          <cx:pt idx="7420">1.0972000000000002</cx:pt>
          <cx:pt idx="7421">0.4536</cx:pt>
          <cx:pt idx="7422">0.35360000000000003</cx:pt>
          <cx:pt idx="7423">0.47950000000000004</cx:pt>
          <cx:pt idx="7424">0.3891</cx:pt>
          <cx:pt idx="7425">0.89350000000000007</cx:pt>
          <cx:pt idx="7426">0.48240000000000005</cx:pt>
          <cx:pt idx="7427">0.50680000000000003</cx:pt>
          <cx:pt idx="7428">0.91549999999999998</cx:pt>
          <cx:pt idx="7429">0.35890000000000005</cx:pt>
          <cx:pt idx="7430">0.60650000000000004</cx:pt>
          <cx:pt idx="7431">0.31440000000000001</cx:pt>
          <cx:pt idx="7432">0.34229999999999999</cx:pt>
          <cx:pt idx="7433">0.41410000000000002</cx:pt>
          <cx:pt idx="7434">0.7329</cx:pt>
          <cx:pt idx="7435">0.11580000000000001</cx:pt>
          <cx:pt idx="7436">0.41450000000000004</cx:pt>
          <cx:pt idx="7437">0.49360000000000004</cx:pt>
          <cx:pt idx="7438">0.27979999999999999</cx:pt>
          <cx:pt idx="7439">0.43360000000000004</cx:pt>
          <cx:pt idx="7440">0.47460000000000002</cx:pt>
          <cx:pt idx="7441">0.43410000000000004</cx:pt>
          <cx:pt idx="7442">0.31690000000000002</cx:pt>
          <cx:pt idx="7443">0.23290000000000002</cx:pt>
          <cx:pt idx="7444">0.4234</cx:pt>
          <cx:pt idx="7445">0.35110000000000002</cx:pt>
          <cx:pt idx="7446">0.49950000000000006</cx:pt>
          <cx:pt idx="7447">0.82620000000000005</cx:pt>
          <cx:pt idx="7448">0.80420000000000003</cx:pt>
          <cx:pt idx="7449">0.40920000000000001</cx:pt>
          <cx:pt idx="7450">0.83150000000000002</cx:pt>
          <cx:pt idx="7451">0.1074</cx:pt>
          <cx:pt idx="7452">0.54349999999999998</cx:pt>
          <cx:pt idx="7453">0.089800000000000005</cx:pt>
          <cx:pt idx="7454">1.3847</cx:pt>
          <cx:pt idx="7455">1.6152000000000002</cx:pt>
          <cx:pt idx="7456">0.72650000000000003</cx:pt>
          <cx:pt idx="7457">0.77980000000000005</cx:pt>
          <cx:pt idx="7458">0.28130000000000005</cx:pt>
          <cx:pt idx="7459">1.2466000000000002</cx:pt>
          <cx:pt idx="7460">0.12450000000000001</cx:pt>
          <cx:pt idx="7461">0.70409999999999995</cx:pt>
          <cx:pt idx="7462">0.81979999999999997</cx:pt>
          <cx:pt idx="7463">0.32330000000000003</cx:pt>
          <cx:pt idx="7464">1.3247</cx:pt>
          <cx:pt idx="7465">0.50729999999999997</cx:pt>
          <cx:pt idx="7466">0.50780000000000003</cx:pt>
          <cx:pt idx="7467">0.57130000000000003</cx:pt>
          <cx:pt idx="7468">0.4546</cx:pt>
          <cx:pt idx="7469">0.41160000000000002</cx:pt>
          <cx:pt idx="7470">0.81989999999999996</cx:pt>
          <cx:pt idx="7471">0.29299999999999998</cx:pt>
          <cx:pt idx="7472">0.4204</cx:pt>
          <cx:pt idx="7473">0.43459999999999999</cx:pt>
          <cx:pt idx="7474">0.57569999999999999</cx:pt>
          <cx:pt idx="7475">0.54440000000000011</cx:pt>
          <cx:pt idx="7476">0.32080000000000003</cx:pt>
          <cx:pt idx="7477">0.4516</cx:pt>
          <cx:pt idx="7478">0.64069999999999994</cx:pt>
          <cx:pt idx="7479">0.57610000000000006</cx:pt>
          <cx:pt idx="7480">0.21390000000000001</cx:pt>
          <cx:pt idx="7481">0.77290000000000003</cx:pt>
          <cx:pt idx="7482">0.38720000000000004</cx:pt>
          <cx:pt idx="7483">0.98870000000000002</cx:pt>
          <cx:pt idx="7484">0.16210000000000002</cx:pt>
          <cx:pt idx="7485">0.20750000000000002</cx:pt>
          <cx:pt idx="7486">0.44719999999999999</cx:pt>
          <cx:pt idx="7487">0.32169999999999999</cx:pt>
          <cx:pt idx="7488">0.73440000000000005</cx:pt>
          <cx:pt idx="7489">0.87990000000000013</cx:pt>
          <cx:pt idx="7490">0.24510000000000001</cx:pt>
          <cx:pt idx="7491">0.098600000000000007</cx:pt>
          <cx:pt idx="7492">0.5767000000000001</cx:pt>
          <cx:pt idx="7493">0.13140000000000002</cx:pt>
          <cx:pt idx="7494">0.52050000000000007</cx:pt>
          <cx:pt idx="7495">0.51959999999999995</cx:pt>
          <cx:pt idx="7496">1.0756999999999999</cx:pt>
          <cx:pt idx="7497">0.16020000000000001</cx:pt>
          <cx:pt idx="7498">0.40970000000000006</cx:pt>
          <cx:pt idx="7499">0.58150000000000002</cx:pt>
          <cx:pt idx="7500">0.73929999999999996</cx:pt>
          <cx:pt idx="7501">0.41360000000000002</cx:pt>
          <cx:pt idx="7502">0.59920000000000007</cx:pt>
          <cx:pt idx="7503">0.0078000000000000005</cx:pt>
          <cx:pt idx="7504">0.48920000000000002</cx:pt>
          <cx:pt idx="7505">0.44880000000000003</cx:pt>
          <cx:pt idx="7506">0.66400000000000003</cx:pt>
          <cx:pt idx="7507">0.72460000000000002</cx:pt>
          <cx:pt idx="7508">0.84279999999999999</cx:pt>
          <cx:pt idx="7509">0.57510000000000006</cx:pt>
          <cx:pt idx="7510">0.872</cx:pt>
          <cx:pt idx="7511">1.9678000000000002</cx:pt>
          <cx:pt idx="7512">0.49800000000000005</cx:pt>
          <cx:pt idx="7513">0.057100000000000005</cx:pt>
          <cx:pt idx="7514">0.60790000000000011</cx:pt>
          <cx:pt idx="7515">0.47110000000000002</cx:pt>
          <cx:pt idx="7516">0.41510000000000002</cx:pt>
          <cx:pt idx="7517">0.61430000000000007</cx:pt>
          <cx:pt idx="7518">0.69230000000000003</cx:pt>
          <cx:pt idx="7519">0.47020000000000006</cx:pt>
          <cx:pt idx="7520">0.78320000000000001</cx:pt>
          <cx:pt idx="7521">0.40040000000000003</cx:pt>
          <cx:pt idx="7522">0.65780000000000005</cx:pt>
          <cx:pt idx="7523">1.2670999999999999</cx:pt>
          <cx:pt idx="7524">0.45260000000000006</cx:pt>
          <cx:pt idx="7525">0.56690000000000007</cx:pt>
          <cx:pt idx="7526">0.70950000000000013</cx:pt>
          <cx:pt idx="7527">0.35250000000000004</cx:pt>
          <cx:pt idx="7528">0.43210000000000004</cx:pt>
          <cx:pt idx="7529">0.45750000000000002</cx:pt>
          <cx:pt idx="7530">0.51760000000000006</cx:pt>
          <cx:pt idx="7531">0.12640000000000001</cx:pt>
          <cx:pt idx="7532">0.12310000000000001</cx:pt>
          <cx:pt idx="7533">0.54980000000000007</cx:pt>
          <cx:pt idx="7534">0.51659999999999995</cx:pt>
          <cx:pt idx="7535">0.54489999999999994</cx:pt>
          <cx:pt idx="7536">0.10590000000000001</cx:pt>
          <cx:pt idx="7537">0.37409999999999999</cx:pt>
          <cx:pt idx="7538">0.20940000000000003</cx:pt>
          <cx:pt idx="7539">0.53910000000000002</cx:pt>
          <cx:pt idx="7540">0.66600000000000004</cx:pt>
          <cx:pt idx="7541">0.61529999999999996</cx:pt>
          <cx:pt idx="7542">0.94190000000000007</cx:pt>
          <cx:pt idx="7543">0.46490000000000004</cx:pt>
          <cx:pt idx="7544">0.58690000000000009</cx:pt>
          <cx:pt idx="7545">0.25490000000000002</cx:pt>
          <cx:pt idx="7546">0.81300000000000006</cx:pt>
          <cx:pt idx="7547">1.1459999999999999</cx:pt>
          <cx:pt idx="7548">0.4546</cx:pt>
          <cx:pt idx="7549">0.4844</cx:pt>
          <cx:pt idx="7550">0.56640000000000001</cx:pt>
          <cx:pt idx="7551">0.3271</cx:pt>
          <cx:pt idx="7552">0.46150000000000002</cx:pt>
          <cx:pt idx="7553">0.1221</cx:pt>
          <cx:pt idx="7554">0.23730000000000001</cx:pt>
          <cx:pt idx="7555">0.82030000000000003</cx:pt>
          <cx:pt idx="7556">0.45900000000000002</cx:pt>
          <cx:pt idx="7557">0.38770000000000004</cx:pt>
          <cx:pt idx="7558">0.41160000000000002</cx:pt>
          <cx:pt idx="7559">0.4219</cx:pt>
          <cx:pt idx="7560">0.1709</cx:pt>
          <cx:pt idx="7561">0.95409999999999995</cx:pt>
          <cx:pt idx="7562">0.72509999999999997</cx:pt>
          <cx:pt idx="7563">0.76219999999999999</cx:pt>
          <cx:pt idx="7564">0.67430000000000012</cx:pt>
          <cx:pt idx="7565">0.1391</cx:pt>
          <cx:pt idx="7566">0.44920000000000004</cx:pt>
          <cx:pt idx="7567">0.073700000000000002</cx:pt>
          <cx:pt idx="7568">0.2422</cx:pt>
          <cx:pt idx="7569">0.5161</cx:pt>
          <cx:pt idx="7570">0.12840000000000001</cx:pt>
          <cx:pt idx="7571">0.18260000000000001</cx:pt>
          <cx:pt idx="7572">0.48930000000000007</cx:pt>
          <cx:pt idx="7573">0.27389999999999998</cx:pt>
          <cx:pt idx="7574">0.54249999999999998</cx:pt>
          <cx:pt idx="7575">0.85199999999999998</cx:pt>
          <cx:pt idx="7576">0.54199999999999993</cx:pt>
          <cx:pt idx="7577">0.71190000000000009</cx:pt>
          <cx:pt idx="7578">0.69530000000000003</cx:pt>
          <cx:pt idx="7579">0.16550000000000001</cx:pt>
          <cx:pt idx="7580">0.9385</cx:pt>
          <cx:pt idx="7581">0.25050000000000006</cx:pt>
          <cx:pt idx="7582">0.52539999999999998</cx:pt>
          <cx:pt idx="7583">0.57079999999999997</cx:pt>
          <cx:pt idx="7584">1.5053000000000001</cx:pt>
          <cx:pt idx="7585">1.1718</cx:pt>
          <cx:pt idx="7586">0.5586000000000001</cx:pt>
          <cx:pt idx="7587">0.31490000000000001</cx:pt>
          <cx:pt idx="7588">0.45320000000000005</cx:pt>
          <cx:pt idx="7589">0.55810000000000004</cx:pt>
          <cx:pt idx="7590">0.35059999999999997</cx:pt>
          <cx:pt idx="7591">0.69869999999999999</cx:pt>
          <cx:pt idx="7592">0.55030000000000012</cx:pt>
          <cx:pt idx="7593">0.438</cx:pt>
          <cx:pt idx="7594">0.82760000000000011</cx:pt>
          <cx:pt idx="7595">0.37450000000000006</cx:pt>
          <cx:pt idx="7596">0.48050000000000004</cx:pt>
          <cx:pt idx="7597">0.33600000000000002</cx:pt>
          <cx:pt idx="7598">0.59520000000000006</cx:pt>
          <cx:pt idx="7599">0.35400000000000004</cx:pt>
          <cx:pt idx="7600">0.47410000000000002</cx:pt>
          <cx:pt idx="7601">0.3579</cx:pt>
          <cx:pt idx="7602">0.25680000000000003</cx:pt>
          <cx:pt idx="7603">1.0908</cx:pt>
          <cx:pt idx="7604">0.26520000000000005</cx:pt>
          <cx:pt idx="7605">0.75049999999999994</cx:pt>
          <cx:pt idx="7606">0.28270000000000001</cx:pt>
          <cx:pt idx="7607">0.36040000000000005</cx:pt>
          <cx:pt idx="7608">0.34420000000000006</cx:pt>
          <cx:pt idx="7609">0.37650000000000006</cx:pt>
          <cx:pt idx="7610">0.4199</cx:pt>
          <cx:pt idx="7611">0.46870000000000001</cx:pt>
          <cx:pt idx="7612">0.28810000000000002</cx:pt>
          <cx:pt idx="7613">0.4516</cx:pt>
          <cx:pt idx="7614">0.60790000000000011</cx:pt>
          <cx:pt idx="7615">0.75530000000000008</cx:pt>
          <cx:pt idx="7616">0.81790000000000007</cx:pt>
          <cx:pt idx="7617">0.40429999999999999</cx:pt>
          <cx:pt idx="7618">0.43410000000000004</cx:pt>
          <cx:pt idx="7619">0.37259999999999999</cx:pt>
          <cx:pt idx="7620">0.49460000000000004</cx:pt>
          <cx:pt idx="7621">0.83440000000000003</cx:pt>
          <cx:pt idx="7622">0.89700000000000013</cx:pt>
          <cx:pt idx="7623">0.27150000000000002</cx:pt>
          <cx:pt idx="7624">0.45760000000000006</cx:pt>
          <cx:pt idx="7625">0.871</cx:pt>
          <cx:pt idx="7626">0.57999999999999996</cx:pt>
          <cx:pt idx="7627">1.1636</cx:pt>
          <cx:pt idx="7628">0.29149999999999998</cx:pt>
          <cx:pt idx="7629">0.39789999999999998</cx:pt>
          <cx:pt idx="7630">0.79000000000000004</cx:pt>
          <cx:pt idx="7631">0.8145</cx:pt>
          <cx:pt idx="7632">0.2099</cx:pt>
          <cx:pt idx="7633">0.1875</cx:pt>
          <cx:pt idx="7634">0.1211</cx:pt>
          <cx:pt idx="7635">0.60200000000000009</cx:pt>
          <cx:pt idx="7636">0.72950000000000004</cx:pt>
          <cx:pt idx="7637">0.54890000000000005</cx:pt>
          <cx:pt idx="7638">0.4375</cx:pt>
          <cx:pt idx="7639">0.40629999999999999</cx:pt>
          <cx:pt idx="7640">0.44040000000000001</cx:pt>
          <cx:pt idx="7641">1.1006000000000002</cx:pt>
          <cx:pt idx="7642">0.97409999999999997</cx:pt>
          <cx:pt idx="7643">0.68610000000000004</cx:pt>
          <cx:pt idx="7644">0.55170000000000008</cx:pt>
          <cx:pt idx="7645">0.89410000000000012</cx:pt>
          <cx:pt idx="7646">0.8569</cx:pt>
          <cx:pt idx="7647">0.49320000000000003</cx:pt>
          <cx:pt idx="7648">0.72020000000000006</cx:pt>
          <cx:pt idx="7649">0.46200000000000002</cx:pt>
          <cx:pt idx="7650">0.44970000000000004</cx:pt>
          <cx:pt idx="7651">0.75390000000000001</cx:pt>
          <cx:pt idx="7652">0.54830000000000001</cx:pt>
          <cx:pt idx="7653">0.76370000000000005</cx:pt>
          <cx:pt idx="7654">0.65920000000000001</cx:pt>
          <cx:pt idx="7655">0.60100000000000009</cx:pt>
          <cx:pt idx="7656">1.3833</cx:pt>
          <cx:pt idx="7657">0.25240000000000001</cx:pt>
          <cx:pt idx="7658">0.74170000000000003</cx:pt>
          <cx:pt idx="7659">0.66400000000000003</cx:pt>
          <cx:pt idx="7660">0.63280000000000003</cx:pt>
          <cx:pt idx="7661">0.12790000000000001</cx:pt>
          <cx:pt idx="7662">0.072300000000000003</cx:pt>
          <cx:pt idx="7663">0.3755</cx:pt>
          <cx:pt idx="7664">0.4395</cx:pt>
          <cx:pt idx="7665">0.36860000000000004</cx:pt>
          <cx:pt idx="7666">0.3291</cx:pt>
          <cx:pt idx="7667">0.30220000000000002</cx:pt>
          <cx:pt idx="7668">1.0620000000000001</cx:pt>
          <cx:pt idx="7669">0.42620000000000002</cx:pt>
          <cx:pt idx="7670">0.1719</cx:pt>
          <cx:pt idx="7671">0.37840000000000001</cx:pt>
          <cx:pt idx="7672">0.84860000000000002</cx:pt>
          <cx:pt idx="7673">0.65329999999999999</cx:pt>
          <cx:pt idx="7674">0.65339999999999998</cx:pt>
          <cx:pt idx="7675">0.37459999999999999</cx:pt>
          <cx:pt idx="7676">1.3169000000000002</cx:pt>
          <cx:pt idx="7677">0.60699999999999998</cx:pt>
          <cx:pt idx="7678">0.40920000000000001</cx:pt>
          <cx:pt idx="7679">0.502</cx:pt>
          <cx:pt idx="7680">0.56830000000000003</cx:pt>
          <cx:pt idx="7681">0.48480000000000001</cx:pt>
          <cx:pt idx="7682">0.33980000000000005</cx:pt>
          <cx:pt idx="7683">0.36819999999999997</cx:pt>
          <cx:pt idx="7684">0.50780000000000003</cx:pt>
          <cx:pt idx="7685">0.0091999999999999998</cx:pt>
          <cx:pt idx="7686">0.3896</cx:pt>
          <cx:pt idx="7687">0.78180000000000005</cx:pt>
          <cx:pt idx="7688">0.87650000000000006</cx:pt>
          <cx:pt idx="7689">0.45989999999999998</cx:pt>
          <cx:pt idx="7690">0.93990000000000007</cx:pt>
          <cx:pt idx="7691">0.059999999999999998</cx:pt>
          <cx:pt idx="7692">0.86720000000000008</cx:pt>
          <cx:pt idx="7693">0.15429999999999999</cx:pt>
          <cx:pt idx="7694">0.29540000000000005</cx:pt>
          <cx:pt idx="7695">0.5645</cx:pt>
          <cx:pt idx="7696">0.47220000000000001</cx:pt>
          <cx:pt idx="7697">0.5</cx:pt>
          <cx:pt idx="7698">0.89640000000000009</cx:pt>
          <cx:pt idx="7699">0.1162</cx:pt>
          <cx:pt idx="7700">0.71289999999999998</cx:pt>
          <cx:pt idx="7701">0.3115</cx:pt>
          <cx:pt idx="7702">0.35400000000000004</cx:pt>
          <cx:pt idx="7703">0.68989999999999996</cx:pt>
          <cx:pt idx="7704">0.72610000000000008</cx:pt>
          <cx:pt idx="7705">0.61910000000000009</cx:pt>
          <cx:pt idx="7706">0.52490000000000003</cx:pt>
          <cx:pt idx="7707">0.63970000000000005</cx:pt>
          <cx:pt idx="7708">0.22170000000000001</cx:pt>
          <cx:pt idx="7709">0.27000000000000002</cx:pt>
          <cx:pt idx="7710">0.078600000000000003</cx:pt>
          <cx:pt idx="7711">0.92190000000000005</cx:pt>
          <cx:pt idx="7712">0.70169999999999999</cx:pt>
          <cx:pt idx="7713">0.67140000000000011</cx:pt>
          <cx:pt idx="7714">0.76950000000000007</cx:pt>
          <cx:pt idx="7715">0.53669999999999995</cx:pt>
          <cx:pt idx="7716">0.96630000000000005</cx:pt>
          <cx:pt idx="7717">0.36480000000000001</cx:pt>
          <cx:pt idx="7718">1.0859000000000001</cx:pt>
          <cx:pt idx="7719">0.66649999999999998</cx:pt>
          <cx:pt idx="7720">0.37940000000000002</cx:pt>
          <cx:pt idx="7721">0.4874</cx:pt>
          <cx:pt idx="7722">0.20900000000000002</cx:pt>
          <cx:pt idx="7723">0.51070000000000004</cx:pt>
          <cx:pt idx="7724">0.58100000000000007</cx:pt>
          <cx:pt idx="7725">0.40720000000000001</cx:pt>
          <cx:pt idx="7726">0.41899999999999998</cx:pt>
          <cx:pt idx="7727">0.39060000000000006</cx:pt>
          <cx:pt idx="7728">0.71920000000000006</cx:pt>
          <cx:pt idx="7729">0.61670000000000003</cx:pt>
          <cx:pt idx="7730">0.56840000000000002</cx:pt>
          <cx:pt idx="7731">0.40920000000000001</cx:pt>
          <cx:pt idx="7732">0.8901</cx:pt>
          <cx:pt idx="7733">0.34280000000000005</cx:pt>
          <cx:pt idx="7734">0.45760000000000006</cx:pt>
          <cx:pt idx="7735">0.66889999999999994</cx:pt>
          <cx:pt idx="7736">0.7339</cx:pt>
          <cx:pt idx="7737">0.309</cx:pt>
          <cx:pt idx="7738">0.40960000000000002</cx:pt>
          <cx:pt idx="7739">0.51170000000000004</cx:pt>
          <cx:pt idx="7740">0.56200000000000006</cx:pt>
          <cx:pt idx="7741">0.34810000000000002</cx:pt>
          <cx:pt idx="7742">0.78169999999999995</cx:pt>
          <cx:pt idx="7743">0.69140000000000001</cx:pt>
          <cx:pt idx="7744">0.29499999999999998</cx:pt>
          <cx:pt idx="7745">0.22810000000000002</cx:pt>
          <cx:pt idx="7746">0.28850000000000003</cx:pt>
          <cx:pt idx="7747">0.87400000000000011</cx:pt>
          <cx:pt idx="7748">0.44770000000000004</cx:pt>
          <cx:pt idx="7749">0.42180000000000001</cx:pt>
          <cx:pt idx="7750">0.55369999999999997</cx:pt>
          <cx:pt idx="7751">0.5645</cx:pt>
          <cx:pt idx="7752">0.61230000000000007</cx:pt>
          <cx:pt idx="7753">0.78169999999999995</cx:pt>
          <cx:pt idx="7754">0.58599999999999997</cx:pt>
          <cx:pt idx="7755">0.32860000000000006</cx:pt>
          <cx:pt idx="7756">0.041500000000000002</cx:pt>
          <cx:pt idx="7757">0.61670000000000003</cx:pt>
          <cx:pt idx="7758">0.67230000000000001</cx:pt>
          <cx:pt idx="7759">0.94530000000000003</cx:pt>
          <cx:pt idx="7760">0.8125</cx:pt>
          <cx:pt idx="7761">0.624</cx:pt>
          <cx:pt idx="7762">0.55320000000000003</cx:pt>
          <cx:pt idx="7763">0.31930000000000003</cx:pt>
          <cx:pt idx="7764">0.57030000000000003</cx:pt>
          <cx:pt idx="7765">0.74909999999999999</cx:pt>
          <cx:pt idx="7766">0.21440000000000001</cx:pt>
          <cx:pt idx="7767">0.53320000000000001</cx:pt>
          <cx:pt idx="7768">0.2515</cx:pt>
          <cx:pt idx="7769">0.50100000000000011</cx:pt>
          <cx:pt idx="7770">0.28859999999999997</cx:pt>
          <cx:pt idx="7771">0.30570000000000003</cx:pt>
          <cx:pt idx="7772">0.61860000000000004</cx:pt>
          <cx:pt idx="7773">0.29980000000000001</cx:pt>
          <cx:pt idx="7774">0.62790000000000001</cx:pt>
          <cx:pt idx="7775">0.30810000000000004</cx:pt>
          <cx:pt idx="7776">0.54489999999999994</cx:pt>
          <cx:pt idx="7777">0.51270000000000004</cx:pt>
          <cx:pt idx="7778">1.3247</cx:pt>
          <cx:pt idx="7779">0.81300000000000006</cx:pt>
          <cx:pt idx="7780">0.46970000000000001</cx:pt>
          <cx:pt idx="7781">0.30660000000000004</cx:pt>
          <cx:pt idx="7782">0.43309999999999998</cx:pt>
          <cx:pt idx="7783">1.4868000000000001</cx:pt>
          <cx:pt idx="7784">0.40770000000000001</cx:pt>
          <cx:pt idx="7785">0.66359999999999997</cx:pt>
          <cx:pt idx="7786">0.58009999999999995</cx:pt>
          <cx:pt idx="7787">0.20660000000000001</cx:pt>
          <cx:pt idx="7788">0.57560000000000011</cx:pt>
          <cx:pt idx="7789">0.3584</cx:pt>
          <cx:pt idx="7790">0.16750000000000001</cx:pt>
          <cx:pt idx="7791">1.3896000000000002</cx:pt>
          <cx:pt idx="7792">1.0268000000000002</cx:pt>
          <cx:pt idx="7793">0.31540000000000001</cx:pt>
          <cx:pt idx="7794">0.4214</cx:pt>
          <cx:pt idx="7795">0.84820000000000007</cx:pt>
          <cx:pt idx="7796">0.56290000000000007</cx:pt>
          <cx:pt idx="7797">0.57560000000000011</cx:pt>
          <cx:pt idx="7798">0.27099999999999996</cx:pt>
          <cx:pt idx="7799">0.50050000000000006</cx:pt>
          <cx:pt idx="7800">0.48240000000000005</cx:pt>
          <cx:pt idx="7801">0.1817</cx:pt>
          <cx:pt idx="7802">0.64460000000000006</cx:pt>
          <cx:pt idx="7803">0.10250000000000001</cx:pt>
          <cx:pt idx="7804">0.60210000000000008</cx:pt>
          <cx:pt idx="7805">0.22120000000000001</cx:pt>
          <cx:pt idx="7806">0.28760000000000002</cx:pt>
          <cx:pt idx="7807">0.46390000000000003</cx:pt>
          <cx:pt idx="7808">0.3916</cx:pt>
          <cx:pt idx="7809">0.1118</cx:pt>
          <cx:pt idx="7810">0.56300000000000006</cx:pt>
          <cx:pt idx="7811">0.5586000000000001</cx:pt>
          <cx:pt idx="7812">0.56740000000000002</cx:pt>
          <cx:pt idx="7813">0.502</cx:pt>
          <cx:pt idx="7814">0.083000000000000004</cx:pt>
          <cx:pt idx="7815">0.27539999999999998</cx:pt>
          <cx:pt idx="7816">0.38290000000000002</cx:pt>
          <cx:pt idx="7817">0.38330000000000003</cx:pt>
          <cx:pt idx="7818">0.59770000000000001</cx:pt>
          <cx:pt idx="7819">1.1617000000000002</cx:pt>
          <cx:pt idx="7820">0.46140000000000003</cx:pt>
          <cx:pt idx="7821">0.29930000000000001</cx:pt>
          <cx:pt idx="7822">0.50529999999999997</cx:pt>
          <cx:pt idx="7823">0.25190000000000001</cx:pt>
          <cx:pt idx="7824">0.28949999999999998</cx:pt>
          <cx:pt idx="7825">0.53129999999999999</cx:pt>
          <cx:pt idx="7826">0.33649999999999997</cx:pt>
          <cx:pt idx="7827">0.46629999999999999</cx:pt>
          <cx:pt idx="7828">0.55220000000000002</cx:pt>
          <cx:pt idx="7829">0.76660000000000006</cx:pt>
          <cx:pt idx="7830">0.31250000000000006</cx:pt>
          <cx:pt idx="7831">0.30610000000000004</cx:pt>
          <cx:pt idx="7832">0.66900000000000004</cx:pt>
          <cx:pt idx="7833">0.58400000000000007</cx:pt>
          <cx:pt idx="7834">0.31059999999999999</cx:pt>
          <cx:pt idx="7835">0.4204</cx:pt>
          <cx:pt idx="7836">0.81290000000000007</cx:pt>
          <cx:pt idx="7837">0.29680000000000001</cx:pt>
          <cx:pt idx="7838">0.14649999999999999</cx:pt>
          <cx:pt idx="7839">0.47070000000000001</cx:pt>
          <cx:pt idx="7840">0.4405</cx:pt>
          <cx:pt idx="7841">0.59719999999999995</cx:pt>
          <cx:pt idx="7842">0.34960000000000002</cx:pt>
          <cx:pt idx="7843">0.46050000000000002</cx:pt>
          <cx:pt idx="7844">0.56300000000000006</cx:pt>
          <cx:pt idx="7845">0.61529999999999996</cx:pt>
          <cx:pt idx="7846">0.54630000000000001</cx:pt>
          <cx:pt idx="7847">0.46730000000000005</cx:pt>
          <cx:pt idx="7848">0.77540000000000009</cx:pt>
          <cx:pt idx="7849">0.25</cx:pt>
          <cx:pt idx="7850">0.752</cx:pt>
          <cx:pt idx="7851">0.3931</cx:pt>
          <cx:pt idx="7852">0.69330000000000003</cx:pt>
          <cx:pt idx="7853">0.72610000000000008</cx:pt>
          <cx:pt idx="7854">0.35059999999999997</cx:pt>
          <cx:pt idx="7855">0.72950000000000004</cx:pt>
          <cx:pt idx="7856">0.49950000000000006</cx:pt>
          <cx:pt idx="7857">0.68410000000000004</cx:pt>
          <cx:pt idx="7858">0.47220000000000001</cx:pt>
          <cx:pt idx="7859">0.1958</cx:pt>
          <cx:pt idx="7860">0.75339999999999996</cx:pt>
          <cx:pt idx="7861">0.63570000000000004</cx:pt>
          <cx:pt idx="7862">0.25050000000000006</cx:pt>
          <cx:pt idx="7863">0.40970000000000006</cx:pt>
          <cx:pt idx="7864">0.12790000000000001</cx:pt>
          <cx:pt idx="7865">0.62840000000000007</cx:pt>
          <cx:pt idx="7866">0.51319999999999999</cx:pt>
          <cx:pt idx="7867">0.44040000000000001</cx:pt>
          <cx:pt idx="7868">0.8388000000000001</cx:pt>
          <cx:pt idx="7869">0.54690000000000005</cx:pt>
          <cx:pt idx="7870">0.5303000000000001</cx:pt>
          <cx:pt idx="7871">0.46730000000000005</cx:pt>
          <cx:pt idx="7872">0.091300000000000006</cx:pt>
          <cx:pt idx="7873">0.5</cx:pt>
          <cx:pt idx="7874">0.2016</cx:pt>
          <cx:pt idx="7875">0.61430000000000007</cx:pt>
          <cx:pt idx="7876">0.89400000000000013</cx:pt>
          <cx:pt idx="7877">0.60790000000000011</cx:pt>
          <cx:pt idx="7878">0.83940000000000003</cx:pt>
          <cx:pt idx="7879">0.49510000000000004</cx:pt>
          <cx:pt idx="7880">0.54880000000000007</cx:pt>
          <cx:pt idx="7881">0.8296</cx:pt>
          <cx:pt idx="7882">0.99119999999999997</cx:pt>
          <cx:pt idx="7883">0.55910000000000004</cx:pt>
          <cx:pt idx="7884">0.43650000000000005</cx:pt>
          <cx:pt idx="7885">0.66990000000000005</cx:pt>
          <cx:pt idx="7886">0.4234</cx:pt>
          <cx:pt idx="7887">0.81340000000000001</cx:pt>
          <cx:pt idx="7888">0.41360000000000002</cx:pt>
          <cx:pt idx="7889">0.77000000000000013</cx:pt>
          <cx:pt idx="7890">1.0234000000000001</cx:pt>
          <cx:pt idx="7891">0.36710000000000004</cx:pt>
          <cx:pt idx="7892">0.66649999999999998</cx:pt>
          <cx:pt idx="7893">0.3594</cx:pt>
          <cx:pt idx="7894">0.59129999999999994</cx:pt>
          <cx:pt idx="7895">0.16800000000000001</cx:pt>
          <cx:pt idx="7896">0.1201</cx:pt>
          <cx:pt idx="7897">0.439</cx:pt>
          <cx:pt idx="7898">0.58640000000000003</cx:pt>
          <cx:pt idx="7899">0.48580000000000001</cx:pt>
          <cx:pt idx="7900">1.5762</cx:pt>
          <cx:pt idx="7901">0.54160000000000008</cx:pt>
          <cx:pt idx="7902">0.12840000000000001</cx:pt>
          <cx:pt idx="7903">1.1548</cx:pt>
          <cx:pt idx="7904">0.24909999999999999</cx:pt>
          <cx:pt idx="7905">0.091300000000000006</cx:pt>
          <cx:pt idx="7906">0.92620000000000002</cx:pt>
          <cx:pt idx="7907">0.39690000000000003</cx:pt>
          <cx:pt idx="7908">0.59520000000000006</cx:pt>
          <cx:pt idx="7909">1.2167999999999999</cx:pt>
          <cx:pt idx="7910">0.34870000000000001</cx:pt>
          <cx:pt idx="7911">0.45890000000000003</cx:pt>
          <cx:pt idx="7912">0.36370000000000002</cx:pt>
          <cx:pt idx="7913">0.70760000000000001</cx:pt>
          <cx:pt idx="7914">0.17870000000000003</cx:pt>
          <cx:pt idx="7915">0.98730000000000007</cx:pt>
          <cx:pt idx="7916">0.33110000000000001</cx:pt>
          <cx:pt idx="7917">0.70610000000000006</cx:pt>
          <cx:pt idx="7918">0.60500000000000009</cx:pt>
          <cx:pt idx="7919">0.44770000000000004</cx:pt>
          <cx:pt idx="7920">0.29449999999999998</cx:pt>
          <cx:pt idx="7921">0.79250000000000009</cx:pt>
          <cx:pt idx="7922">0.28130000000000005</cx:pt>
          <cx:pt idx="7923">0.26469999999999999</cx:pt>
          <cx:pt idx="7924">0.51319999999999999</cx:pt>
          <cx:pt idx="7925">0.53420000000000001</cx:pt>
          <cx:pt idx="7926">0.52150000000000007</cx:pt>
          <cx:pt idx="7927">0.29930000000000001</cx:pt>
          <cx:pt idx="7928">0.41360000000000002</cx:pt>
          <cx:pt idx="7929">0.39550000000000002</cx:pt>
          <cx:pt idx="7930">0.3291</cx:pt>
          <cx:pt idx="7931">0.60740000000000005</cx:pt>
          <cx:pt idx="7932">0.27050000000000002</cx:pt>
          <cx:pt idx="7933">0.17580000000000001</cx:pt>
          <cx:pt idx="7934">0.15870000000000001</cx:pt>
          <cx:pt idx="7935">0.86230000000000007</cx:pt>
          <cx:pt idx="7936">0.70850000000000002</cx:pt>
          <cx:pt idx="7937">0.073200000000000001</cx:pt>
          <cx:pt idx="7938">0.41020000000000001</cx:pt>
          <cx:pt idx="7939">0.56300000000000006</cx:pt>
          <cx:pt idx="7940">0.83350000000000013</cx:pt>
          <cx:pt idx="7941">0.35740000000000005</cx:pt>
          <cx:pt idx="7942">0.56400000000000006</cx:pt>
          <cx:pt idx="7943">0.90180000000000005</cx:pt>
          <cx:pt idx="7944">0.74120000000000008</cx:pt>
          <cx:pt idx="7945">0.24859999999999999</cx:pt>
          <cx:pt idx="7946">1.4106000000000001</cx:pt>
          <cx:pt idx="7947">0.71930000000000005</cx:pt>
          <cx:pt idx="7948">0.88180000000000003</cx:pt>
          <cx:pt idx="7949">0.7178000000000001</cx:pt>
          <cx:pt idx="7950">0.16800000000000001</cx:pt>
          <cx:pt idx="7951">1.0747000000000002</cx:pt>
          <cx:pt idx="7952">0.49760000000000004</cx:pt>
          <cx:pt idx="7953">0.52740000000000009</cx:pt>
          <cx:pt idx="7954">0.5776</cx:pt>
          <cx:pt idx="7955">0.68159999999999998</cx:pt>
          <cx:pt idx="7956">0.46820000000000006</cx:pt>
          <cx:pt idx="7957">1.0708</cx:pt>
          <cx:pt idx="7958">0.33740000000000003</cx:pt>
          <cx:pt idx="7959">0.3916</cx:pt>
          <cx:pt idx="7960">0.44330000000000003</cx:pt>
          <cx:pt idx="7961">0.81290000000000007</cx:pt>
          <cx:pt idx="7962">0.38330000000000003</cx:pt>
          <cx:pt idx="7963">0.70220000000000005</cx:pt>
          <cx:pt idx="7964">0.47120000000000001</cx:pt>
          <cx:pt idx="7965">0.624</cx:pt>
          <cx:pt idx="7966">0.59870000000000001</cx:pt>
          <cx:pt idx="7967">0.95409999999999995</cx:pt>
          <cx:pt idx="7968">0.36959999999999998</cx:pt>
          <cx:pt idx="7969">0.68700000000000006</cx:pt>
          <cx:pt idx="7970">0.34179999999999999</cx:pt>
          <cx:pt idx="7971">0.91750000000000009</cx:pt>
          <cx:pt idx="7972">0.44040000000000001</cx:pt>
          <cx:pt idx="7973">0.68070000000000008</cx:pt>
          <cx:pt idx="7974">0.46090000000000003</cx:pt>
          <cx:pt idx="7975">0.44580000000000003</cx:pt>
          <cx:pt idx="7976">0.10450000000000001</cx:pt>
          <cx:pt idx="7977">0.60640000000000005</cx:pt>
          <cx:pt idx="7978">0.9336000000000001</cx:pt>
          <cx:pt idx="7979">0.4199</cx:pt>
          <cx:pt idx="7980">0.5645</cx:pt>
          <cx:pt idx="7981">0.5151</cx:pt>
          <cx:pt idx="7982">0.39410000000000001</cx:pt>
          <cx:pt idx="7983">0.59470000000000001</cx:pt>
          <cx:pt idx="7984">0.68459999999999999</cx:pt>
          <cx:pt idx="7985">0.5181</cx:pt>
          <cx:pt idx="7986">0.58640000000000003</cx:pt>
          <cx:pt idx="7987">0.091300000000000006</cx:pt>
          <cx:pt idx="7988">0.76310000000000011</cx:pt>
          <cx:pt idx="7989">0.0087000000000000011</cx:pt>
          <cx:pt idx="7990">0.66059999999999997</cx:pt>
          <cx:pt idx="7991">0.9961000000000001</cx:pt>
          <cx:pt idx="7992">0.64410000000000001</cx:pt>
          <cx:pt idx="7993">0.3276</cx:pt>
          <cx:pt idx="7994">0.62109999999999999</cx:pt>
          <cx:pt idx="7995">0.29250000000000004</cx:pt>
          <cx:pt idx="7996">0.16500000000000001</cx:pt>
          <cx:pt idx="7997">0.62249999999999994</cx:pt>
          <cx:pt idx="7998">0.48050000000000004</cx:pt>
          <cx:pt idx="7999">0.33300000000000002</cx:pt>
          <cx:pt idx="8000">0.72950000000000004</cx:pt>
          <cx:pt idx="8001">0.61090000000000011</cx:pt>
          <cx:pt idx="8002">0.38720000000000004</cx:pt>
          <cx:pt idx="8003">1.7406999999999999</cx:pt>
          <cx:pt idx="8004">0.19720000000000001</cx:pt>
          <cx:pt idx="8005">0.58889999999999998</cx:pt>
          <cx:pt idx="8006">0.099600000000000008</cx:pt>
          <cx:pt idx="8007">0.42280000000000001</cx:pt>
          <cx:pt idx="8008">0.69190000000000007</cx:pt>
          <cx:pt idx="8009">0.34130000000000005</cx:pt>
          <cx:pt idx="8010">0.35890000000000005</cx:pt>
          <cx:pt idx="8011">0.65180000000000005</cx:pt>
          <cx:pt idx="8012">1.1167</cx:pt>
          <cx:pt idx="8013">1.8715000000000002</cx:pt>
          <cx:pt idx="8014">0.64800000000000002</cx:pt>
          <cx:pt idx="8015">0.24960000000000002</cx:pt>
          <cx:pt idx="8016">0.64200000000000002</cx:pt>
          <cx:pt idx="8017">0.4204</cx:pt>
          <cx:pt idx="8018">0.43700000000000006</cx:pt>
          <cx:pt idx="8019">0.66500000000000004</cx:pt>
          <cx:pt idx="8020">0.81840000000000002</cx:pt>
          <cx:pt idx="8021">0.63380000000000003</cx:pt>
          <cx:pt idx="8022">0.50729999999999997</cx:pt>
          <cx:pt idx="8023">0.11520000000000001</cx:pt>
          <cx:pt idx="8024">0.41170000000000001</cx:pt>
          <cx:pt idx="8025">0.61330000000000007</cx:pt>
          <cx:pt idx="8026">0.29930000000000001</cx:pt>
          <cx:pt idx="8027">0.27340000000000003</cx:pt>
          <cx:pt idx="8028">1.1123000000000001</cx:pt>
          <cx:pt idx="8029">0.51800000000000002</cx:pt>
          <cx:pt idx="8030">0.75540000000000007</cx:pt>
          <cx:pt idx="8031">0.1148</cx:pt>
          <cx:pt idx="8032">0.45500000000000002</cx:pt>
          <cx:pt idx="8033">0.21530000000000002</cx:pt>
          <cx:pt idx="8034">0.53420000000000001</cx:pt>
          <cx:pt idx="8035">0.0654</cx:pt>
          <cx:pt idx="8036">0.49859999999999999</cx:pt>
          <cx:pt idx="8037">0.56779999999999997</cx:pt>
          <cx:pt idx="8038">0.70169999999999999</cx:pt>
          <cx:pt idx="8039">0.36909999999999998</cx:pt>
          <cx:pt idx="8040">0.44580000000000003</cx:pt>
          <cx:pt idx="8041">0.11810000000000001</cx:pt>
          <cx:pt idx="8042">0.90380000000000005</cx:pt>
          <cx:pt idx="8043">0.73340000000000005</cx:pt>
          <cx:pt idx="8044">0.46530000000000005</cx:pt>
          <cx:pt idx="8045">0.4395</cx:pt>
          <cx:pt idx="8046">1.0542</cx:pt>
          <cx:pt idx="8047">0.50249999999999995</cx:pt>
          <cx:pt idx="8048">0.81540000000000001</cx:pt>
          <cx:pt idx="8049">0.55959999999999999</cx:pt>
          <cx:pt idx="8050">0.40579999999999999</cx:pt>
          <cx:pt idx="8051">0.45610000000000006</cx:pt>
          <cx:pt idx="8052">0.67670000000000008</cx:pt>
          <cx:pt idx="8053">0.83940000000000003</cx:pt>
          <cx:pt idx="8054">0.40330000000000005</cx:pt>
          <cx:pt idx="8055">0.59220000000000006</cx:pt>
          <cx:pt idx="8056">0.70750000000000002</cx:pt>
          <cx:pt idx="8057">0.39840000000000003</cx:pt>
          <cx:pt idx="8058">0.43210000000000004</cx:pt>
          <cx:pt idx="8059">0.45450000000000002</cx:pt>
          <cx:pt idx="8060">0.79049999999999998</cx:pt>
          <cx:pt idx="8061">0.59960000000000002</cx:pt>
          <cx:pt idx="8062">0.39450000000000002</cx:pt>
          <cx:pt idx="8063">0.54880000000000007</cx:pt>
          <cx:pt idx="8064">0.52539999999999998</cx:pt>
          <cx:pt idx="8065">0.55759999999999998</cx:pt>
          <cx:pt idx="8066">0.14250000000000002</cx:pt>
          <cx:pt idx="8067">0.6099</cx:pt>
          <cx:pt idx="8068">0.15179999999999999</cx:pt>
          <cx:pt idx="8069">0.47599999999999998</cx:pt>
          <cx:pt idx="8070">0.51369999999999993</cx:pt>
          <cx:pt idx="8071">0.42530000000000001</cx:pt>
          <cx:pt idx="8072">0.82669999999999999</cx:pt>
          <cx:pt idx="8073">0.28610000000000002</cx:pt>
          <cx:pt idx="8074">0.62160000000000004</cx:pt>
          <cx:pt idx="8075">0.45650000000000002</cx:pt>
          <cx:pt idx="8076">0.62350000000000005</cx:pt>
          <cx:pt idx="8077">0.70500000000000007</cx:pt>
          <cx:pt idx="8078">0.45110000000000006</cx:pt>
          <cx:pt idx="8079">0.2974</cx:pt>
          <cx:pt idx="8080">0.51760000000000006</cx:pt>
          <cx:pt idx="8081">0.57079999999999997</cx:pt>
          <cx:pt idx="8082">0.40240000000000004</cx:pt>
          <cx:pt idx="8083">0.41500000000000004</cx:pt>
          <cx:pt idx="8084">0.47120000000000001</cx:pt>
          <cx:pt idx="8085">0.09820000000000001</cx:pt>
          <cx:pt idx="8086">0.28710000000000002</cx:pt>
          <cx:pt idx="8087">0.7016</cx:pt>
          <cx:pt idx="8088">0.67480000000000007</cx:pt>
          <cx:pt idx="8089">0.52239999999999998</cx:pt>
          <cx:pt idx="8090">0.31990000000000002</cx:pt>
          <cx:pt idx="8091">0.15330000000000002</cx:pt>
          <cx:pt idx="8092">0.81109999999999993</cx:pt>
          <cx:pt idx="8093">0.24950000000000003</cx:pt>
          <cx:pt idx="8094">0.55420000000000003</cx:pt>
          <cx:pt idx="8095">0.3775</cx:pt>
          <cx:pt idx="8096">0.39600000000000002</cx:pt>
          <cx:pt idx="8097">0.45019999999999999</cx:pt>
          <cx:pt idx="8098">0.57569999999999999</cx:pt>
          <cx:pt idx="8099">0.53220000000000001</cx:pt>
          <cx:pt idx="8100">0.63910000000000011</cx:pt>
          <cx:pt idx="8101">0.15480000000000002</cx:pt>
          <cx:pt idx="8102">0.25780000000000003</cx:pt>
          <cx:pt idx="8103">0.42970000000000003</cx:pt>
          <cx:pt idx="8104">0.34860000000000002</cx:pt>
          <cx:pt idx="8105">0.47950000000000004</cx:pt>
          <cx:pt idx="8106">0.2974</cx:pt>
          <cx:pt idx="8107">0.45550000000000002</cx:pt>
          <cx:pt idx="8108">0.53659999999999997</cx:pt>
          <cx:pt idx="8109">0.33500000000000002</cx:pt>
          <cx:pt idx="8110">0.25680000000000003</cx:pt>
          <cx:pt idx="8111">0.73440000000000005</cx:pt>
          <cx:pt idx="8112">0.35349999999999998</cx:pt>
          <cx:pt idx="8113">0.53320000000000001</cx:pt>
          <cx:pt idx="8114">0.57220000000000004</cx:pt>
          <cx:pt idx="8115">1.1206</cx:pt>
          <cx:pt idx="8116">0.69390000000000007</cx:pt>
          <cx:pt idx="8117">0.41210000000000002</cx:pt>
          <cx:pt idx="8118">0.8418000000000001</cx:pt>
          <cx:pt idx="8119">0.97119999999999995</cx:pt>
          <cx:pt idx="8120">0.44730000000000003</cx:pt>
          <cx:pt idx="8121">0.38819999999999999</cx:pt>
          <cx:pt idx="8122">0.54690000000000005</cx:pt>
          <cx:pt idx="8123">0.52000000000000002</cx:pt>
          <cx:pt idx="8124">0.61140000000000005</cx:pt>
          <cx:pt idx="8125">0.0097000000000000003</cx:pt>
          <cx:pt idx="8126">0.16700000000000001</cx:pt>
          <cx:pt idx="8127">0.621</cx:pt>
          <cx:pt idx="8128">0.94820000000000004</cx:pt>
          <cx:pt idx="8129">0.45800000000000002</cx:pt>
          <cx:pt idx="8130">0.80130000000000001</cx:pt>
          <cx:pt idx="8131">0.34280000000000005</cx:pt>
          <cx:pt idx="8132">0.52829999999999999</cx:pt>
          <cx:pt idx="8133">0.315</cx:pt>
          <cx:pt idx="8134">0.72900000000000009</cx:pt>
          <cx:pt idx="8135">0.52680000000000005</cx:pt>
          <cx:pt idx="8136">0.77200000000000002</cx:pt>
          <cx:pt idx="8137">1.1777</cx:pt>
          <cx:pt idx="8138">0.33700000000000002</cx:pt>
          <cx:pt idx="8139">0.56640000000000001</cx:pt>
          <cx:pt idx="8140">0.2802</cx:pt>
          <cx:pt idx="8141">0.68210000000000004</cx:pt>
          <cx:pt idx="8142">0.63290000000000002</cx:pt>
          <cx:pt idx="8143">0.4405</cx:pt>
          <cx:pt idx="8144">0.375</cx:pt>
          <cx:pt idx="8145">0.2676</cx:pt>
          <cx:pt idx="8146">0.43309999999999998</cx:pt>
          <cx:pt idx="8147">0.34620000000000001</cx:pt>
          <cx:pt idx="8148">0.40629999999999999</cx:pt>
          <cx:pt idx="8149">0.41120000000000001</cx:pt>
          <cx:pt idx="8150">0.71240000000000003</cx:pt>
          <cx:pt idx="8151">0.45660000000000001</cx:pt>
          <cx:pt idx="8152">0.64450000000000007</cx:pt>
          <cx:pt idx="8153">0.64310000000000012</cx:pt>
          <cx:pt idx="8154">0.68700000000000006</cx:pt>
          <cx:pt idx="8155">0.38040000000000002</cx:pt>
          <cx:pt idx="8156">0.94580000000000009</cx:pt>
          <cx:pt idx="8157">0.52590000000000003</cx:pt>
          <cx:pt idx="8158">0.37650000000000006</cx:pt>
          <cx:pt idx="8159">0.3916</cx:pt>
          <cx:pt idx="8160">0.40670000000000001</cx:pt>
          <cx:pt idx="8161">0.34130000000000005</cx:pt>
          <cx:pt idx="8162">0.81830000000000003</cx:pt>
          <cx:pt idx="8163">0.71190000000000009</cx:pt>
          <cx:pt idx="8164">0.45410000000000006</cx:pt>
          <cx:pt idx="8165">0.57569999999999999</cx:pt>
          <cx:pt idx="8166">0.39890000000000003</cx:pt>
          <cx:pt idx="8167">0.55030000000000012</cx:pt>
          <cx:pt idx="8168">0.49910000000000004</cx:pt>
          <cx:pt idx="8169">0.43510000000000004</cx:pt>
          <cx:pt idx="8170">0.12690000000000001</cx:pt>
          <cx:pt idx="8171">0.35499999999999998</cx:pt>
          <cx:pt idx="8172">0.47410000000000002</cx:pt>
          <cx:pt idx="8173">0.66649999999999998</cx:pt>
          <cx:pt idx="8174">0.62460000000000004</cx:pt>
          <cx:pt idx="8175">0.54930000000000001</cx:pt>
          <cx:pt idx="8176">0.36530000000000001</cx:pt>
          <cx:pt idx="8177">0.30909999999999999</cx:pt>
          <cx:pt idx="8178">0.60299999999999998</cx:pt>
          <cx:pt idx="8179">0.28370000000000001</cx:pt>
          <cx:pt idx="8180">0.1338</cx:pt>
          <cx:pt idx="8181">0.46440000000000003</cx:pt>
          <cx:pt idx="8182">0.3931</cx:pt>
          <cx:pt idx="8183">0.14450000000000002</cx:pt>
          <cx:pt idx="8184">0.67780000000000007</cx:pt>
          <cx:pt idx="8185">0.38770000000000004</cx:pt>
          <cx:pt idx="8186">0.15040000000000001</cx:pt>
          <cx:pt idx="8187">0.58979999999999999</cx:pt>
          <cx:pt idx="8188">0.5786</cx:pt>
          <cx:pt idx="8189">0.21680000000000002</cx:pt>
          <cx:pt idx="8190">1.2988</cx:pt>
          <cx:pt idx="8191">0.43940000000000001</cx:pt>
          <cx:pt idx="8192">0.58589999999999998</cx:pt>
          <cx:pt idx="8193">0.76370000000000005</cx:pt>
          <cx:pt idx="8194">0.43650000000000005</cx:pt>
          <cx:pt idx="8195">0.38630000000000003</cx:pt>
          <cx:pt idx="8196">0.53760000000000008</cx:pt>
          <cx:pt idx="8197">0.49650000000000005</cx:pt>
          <cx:pt idx="8198">1.4164999999999999</cx:pt>
          <cx:pt idx="8199">0.58250000000000002</cx:pt>
          <cx:pt idx="8200">0.70850000000000002</cx:pt>
          <cx:pt idx="8201">0.29830000000000001</cx:pt>
          <cx:pt idx="8202">0.69730000000000003</cx:pt>
          <cx:pt idx="8203">0.58790000000000009</cx:pt>
          <cx:pt idx="8204">0.58690000000000009</cx:pt>
          <cx:pt idx="8205">0.090900000000000009</cx:pt>
          <cx:pt idx="8206">0.47560000000000002</cx:pt>
          <cx:pt idx="8207">0.82519999999999993</cx:pt>
          <cx:pt idx="8208">0.41310000000000002</cx:pt>
          <cx:pt idx="8209">0.72550000000000003</cx:pt>
          <cx:pt idx="8210">0.094699999999999993</cx:pt>
          <cx:pt idx="8211">0.9556</cx:pt>
          <cx:pt idx="8212">0.23139999999999999</cx:pt>
          <cx:pt idx="8213">0.40429999999999999</cx:pt>
          <cx:pt idx="8214">0.47320000000000001</cx:pt>
          <cx:pt idx="8215">0.42870000000000003</cx:pt>
          <cx:pt idx="8216">0.42280000000000001</cx:pt>
          <cx:pt idx="8217">0.70890000000000009</cx:pt>
          <cx:pt idx="8218">0.15140000000000001</cx:pt>
          <cx:pt idx="8219">0.78759999999999997</cx:pt>
          <cx:pt idx="8220">0.40530000000000005</cx:pt>
          <cx:pt idx="8221">0.60249999999999992</cx:pt>
          <cx:pt idx="8222">0.57030000000000003</cx:pt>
          <cx:pt idx="8223">0.58299999999999996</cx:pt>
          <cx:pt idx="8224">0.48979999999999996</cx:pt>
          <cx:pt idx="8225">0.74560000000000004</cx:pt>
          <cx:pt idx="8226">0.8711000000000001</cx:pt>
          <cx:pt idx="8227">0.48630000000000001</cx:pt>
          <cx:pt idx="8228">0.30170000000000002</cx:pt>
          <cx:pt idx="8229">0.52529999999999999</cx:pt>
          <cx:pt idx="8230">0.69390000000000007</cx:pt>
          <cx:pt idx="8231">0.94140000000000001</cx:pt>
          <cx:pt idx="8232">0.67090000000000005</cx:pt>
          <cx:pt idx="8233">0.33010000000000006</cx:pt>
          <cx:pt idx="8234">0.77590000000000003</cx:pt>
          <cx:pt idx="8235">0.18310000000000001</cx:pt>
          <cx:pt idx="8236">0.47020000000000006</cx:pt>
          <cx:pt idx="8237">0.50390000000000001</cx:pt>
          <cx:pt idx="8238">0.41450000000000004</cx:pt>
          <cx:pt idx="8239">0.29690000000000005</cx:pt>
          <cx:pt idx="8240">0.43309999999999998</cx:pt>
          <cx:pt idx="8241">0.439</cx:pt>
          <cx:pt idx="8242">0.42720000000000002</cx:pt>
          <cx:pt idx="8243">0.59820000000000007</cx:pt>
          <cx:pt idx="8244">0.63580000000000003</cx:pt>
          <cx:pt idx="8245">0.73340000000000005</cx:pt>
          <cx:pt idx="8246">0.60009999999999997</cx:pt>
          <cx:pt idx="8247">0.20120000000000002</cx:pt>
          <cx:pt idx="8248">0.39550000000000002</cx:pt>
          <cx:pt idx="8249">0.30709999999999998</cx:pt>
          <cx:pt idx="8250">0.44440000000000002</cx:pt>
          <cx:pt idx="8251">0.52539999999999998</cx:pt>
          <cx:pt idx="8252">0.41800000000000004</cx:pt>
          <cx:pt idx="8253">0.52539999999999998</cx:pt>
          <cx:pt idx="8254">0.75790000000000002</cx:pt>
          <cx:pt idx="8255">0.33160000000000001</cx:pt>
          <cx:pt idx="8256">0.67579999999999996</cx:pt>
          <cx:pt idx="8257">0.60550000000000004</cx:pt>
          <cx:pt idx="8258">0.27879999999999999</cx:pt>
          <cx:pt idx="8259">0.43070000000000003</cx:pt>
          <cx:pt idx="8260">0.56790000000000007</cx:pt>
          <cx:pt idx="8261">0.35740000000000005</cx:pt>
          <cx:pt idx="8262">0.58200000000000007</cx:pt>
          <cx:pt idx="8263">0.2666</cx:pt>
          <cx:pt idx="8264">0.11470000000000001</cx:pt>
          <cx:pt idx="8265">0.47560000000000002</cx:pt>
          <cx:pt idx="8266">0.56500000000000006</cx:pt>
          <cx:pt idx="8267">0.59760000000000002</cx:pt>
          <cx:pt idx="8268">0.35199999999999998</cx:pt>
          <cx:pt idx="8269">0.49020000000000002</cx:pt>
          <cx:pt idx="8270">0.28220000000000006</cx:pt>
          <cx:pt idx="8271">0.46680000000000005</cx:pt>
          <cx:pt idx="8272">0.79049999999999998</cx:pt>
          <cx:pt idx="8273">0.49510000000000004</cx:pt>
          <cx:pt idx="8274">1.4350000000000001</cx:pt>
          <cx:pt idx="8275">0.14300000000000002</cx:pt>
          <cx:pt idx="8276">0.35740000000000005</cx:pt>
          <cx:pt idx="8277">0.53910000000000002</cx:pt>
          <cx:pt idx="8278">0.25290000000000001</cx:pt>
          <cx:pt idx="8279">0.63919999999999999</cx:pt>
          <cx:pt idx="8280">0.85590000000000011</cx:pt>
          <cx:pt idx="8281">0.5806</cx:pt>
          <cx:pt idx="8282">0.438</cx:pt>
          <cx:pt idx="8283">0.4516</cx:pt>
          <cx:pt idx="8284">0.56200000000000006</cx:pt>
          <cx:pt idx="8285">0.30230000000000001</cx:pt>
          <cx:pt idx="8286">0.49460000000000004</cx:pt>
          <cx:pt idx="8287">0.1157</cx:pt>
          <cx:pt idx="8288">0.5141</cx:pt>
          <cx:pt idx="8289">0.5454</cx:pt>
          <cx:pt idx="8290">0.55959999999999999</cx:pt>
          <cx:pt idx="8291">0.80810000000000004</cx:pt>
          <cx:pt idx="8292">0.4052</cx:pt>
          <cx:pt idx="8293">0.83350000000000013</cx:pt>
          <cx:pt idx="8294">0.3594</cx:pt>
          <cx:pt idx="8295">0.12160000000000001</cx:pt>
          <cx:pt idx="8296">0.56390000000000007</cx:pt>
          <cx:pt idx="8297">0.39940000000000003</cx:pt>
          <cx:pt idx="8298">0.31010000000000004</cx:pt>
          <cx:pt idx="8299">0.2989</cx:pt>
          <cx:pt idx="8300">0.46779999999999999</cx:pt>
          <cx:pt idx="8301">0.76560000000000006</cx:pt>
          <cx:pt idx="8302">0.45760000000000006</cx:pt>
          <cx:pt idx="8303">0.8105</cx:pt>
          <cx:pt idx="8304">0.31110000000000004</cx:pt>
          <cx:pt idx="8305">0.76370000000000005</cx:pt>
          <cx:pt idx="8306">0.43120000000000003</cx:pt>
          <cx:pt idx="8307">0.44530000000000003</cx:pt>
          <cx:pt idx="8308">0.34270000000000006</cx:pt>
          <cx:pt idx="8309">0.5776</cx:pt>
          <cx:pt idx="8310">0.72210000000000008</cx:pt>
          <cx:pt idx="8311">0.9829</cx:pt>
          <cx:pt idx="8312">0.21680000000000002</cx:pt>
          <cx:pt idx="8313">0.61670000000000003</cx:pt>
          <cx:pt idx="8314">0.48149999999999998</cx:pt>
          <cx:pt idx="8315">0.32130000000000003</cx:pt>
          <cx:pt idx="8316">0.74020000000000008</cx:pt>
          <cx:pt idx="8317">0.48979999999999996</cx:pt>
          <cx:pt idx="8318">0.52539999999999998</cx:pt>
          <cx:pt idx="8319">0.36280000000000001</cx:pt>
          <cx:pt idx="8320">0.44380000000000003</cx:pt>
          <cx:pt idx="8321">0.63480000000000003</cx:pt>
          <cx:pt idx="8322">0.21240000000000001</cx:pt>
          <cx:pt idx="8323">0.68359999999999999</cx:pt>
          <cx:pt idx="8324">0.41210000000000002</cx:pt>
          <cx:pt idx="8325">0.64059999999999995</cx:pt>
          <cx:pt idx="8326">0.36320000000000002</cx:pt>
          <cx:pt idx="8327">0.47120000000000001</cx:pt>
          <cx:pt idx="8328">0.28130000000000005</cx:pt>
          <cx:pt idx="8329">0.84470000000000012</cx:pt>
          <cx:pt idx="8330">0.15179999999999999</cx:pt>
          <cx:pt idx="8331">0.57380000000000009</cx:pt>
          <cx:pt idx="8332">0.58690000000000009</cx:pt>
          <cx:pt idx="8333">0.4556</cx:pt>
          <cx:pt idx="8334">0.16800000000000001</cx:pt>
          <cx:pt idx="8335">0.47760000000000002</cx:pt>
          <cx:pt idx="8336">0.59860000000000002</cx:pt>
          <cx:pt idx="8337">0.60829999999999995</cx:pt>
          <cx:pt idx="8338">0.56440000000000012</cx:pt>
          <cx:pt idx="8339">0.45710000000000001</cx:pt>
          <cx:pt idx="8340">0.58640000000000003</cx:pt>
          <cx:pt idx="8341">0.57420000000000004</cx:pt>
          <cx:pt idx="8342">0.6089</cx:pt>
          <cx:pt idx="8343">1.1816000000000002</cx:pt>
          <cx:pt idx="8344">0.51030000000000009</cx:pt>
          <cx:pt idx="8345">0.80370000000000008</cx:pt>
          <cx:pt idx="8346">0.47660000000000002</cx:pt>
          <cx:pt idx="8347">0.1406</cx:pt>
          <cx:pt idx="8348">0.42959999999999998</cx:pt>
          <cx:pt idx="8349">0.47120000000000001</cx:pt>
          <cx:pt idx="8350">0.54150000000000009</cx:pt>
          <cx:pt idx="8351">0.54680000000000006</cx:pt>
          <cx:pt idx="8352">0.56690000000000007</cx:pt>
          <cx:pt idx="8353">0.87350000000000005</cx:pt>
          <cx:pt idx="8354">0.15040000000000001</cx:pt>
          <cx:pt idx="8355">0.65280000000000005</cx:pt>
          <cx:pt idx="8356">0.42430000000000001</cx:pt>
          <cx:pt idx="8357">0.34960000000000002</cx:pt>
          <cx:pt idx="8358">0.99369999999999992</cx:pt>
          <cx:pt idx="8359">0.35250000000000004</cx:pt>
          <cx:pt idx="8360">0.25730000000000003</cx:pt>
          <cx:pt idx="8361">0.61620000000000008</cx:pt>
          <cx:pt idx="8362">0.54489999999999994</cx:pt>
          <cx:pt idx="8363">0.58640000000000003</cx:pt>
          <cx:pt idx="8364">0.52190000000000003</cx:pt>
          <cx:pt idx="8365">0.53810000000000002</cx:pt>
          <cx:pt idx="8366">0.66459999999999997</cx:pt>
          <cx:pt idx="8367">0.35499999999999998</cx:pt>
          <cx:pt idx="8368">0.34280000000000005</cx:pt>
          <cx:pt idx="8369">0.77490000000000003</cx:pt>
          <cx:pt idx="8370">0.6381</cx:pt>
          <cx:pt idx="8371">0.3785</cx:pt>
          <cx:pt idx="8372">0.99949999999999994</cx:pt>
          <cx:pt idx="8373">0.1246</cx:pt>
          <cx:pt idx="8374">0.55369999999999997</cx:pt>
          <cx:pt idx="8375">0.52539999999999998</cx:pt>
          <cx:pt idx="8376">0.91790000000000005</cx:pt>
          <cx:pt idx="8377">0.61370000000000002</cx:pt>
          <cx:pt idx="8378">0.57910000000000006</cx:pt>
          <cx:pt idx="8379">0.3911</cx:pt>
          <cx:pt idx="8380">0.67730000000000001</cx:pt>
          <cx:pt idx="8381">0.58879999999999999</cx:pt>
          <cx:pt idx="8382">0.55270000000000008</cx:pt>
          <cx:pt idx="8383">0.80030000000000001</cx:pt>
          <cx:pt idx="8384">0.53900000000000003</cx:pt>
          <cx:pt idx="8385">0.83890000000000009</cx:pt>
          <cx:pt idx="8386">0.77440000000000009</cx:pt>
          <cx:pt idx="8387">0.3306</cx:pt>
          <cx:pt idx="8388">0.092300000000000007</cx:pt>
          <cx:pt idx="8389">0.80620000000000003</cx:pt>
          <cx:pt idx="8390">0.82180000000000009</cx:pt>
          <cx:pt idx="8391">0.77490000000000003</cx:pt>
          <cx:pt idx="8392">0.75300000000000011</cx:pt>
          <cx:pt idx="8393">0.53420000000000001</cx:pt>
          <cx:pt idx="8394">1.1138000000000001</cx:pt>
          <cx:pt idx="8395">0.65820000000000001</cx:pt>
          <cx:pt idx="8396">0.51019999999999999</cx:pt>
          <cx:pt idx="8397">0.60790000000000011</cx:pt>
          <cx:pt idx="8398">0.51270000000000004</cx:pt>
          <cx:pt idx="8399">0.22220000000000001</cx:pt>
          <cx:pt idx="8400">0.40870000000000001</cx:pt>
          <cx:pt idx="8401">0.49950000000000006</cx:pt>
          <cx:pt idx="8402">1.2666000000000002</cx:pt>
          <cx:pt idx="8403">1.4819</cx:pt>
          <cx:pt idx="8404">0.64119999999999999</cx:pt>
          <cx:pt idx="8405">0.48050000000000004</cx:pt>
          <cx:pt idx="8406">0.36570000000000003</cx:pt>
          <cx:pt idx="8407">0.42920000000000003</cx:pt>
          <cx:pt idx="8408">0.81590000000000007</cx:pt>
          <cx:pt idx="8409">0.61480000000000001</cx:pt>
          <cx:pt idx="8410">0.54890000000000005</cx:pt>
          <cx:pt idx="8411">0.53959999999999997</cx:pt>
          <cx:pt idx="8412">0.50390000000000001</cx:pt>
          <cx:pt idx="8413">0.49610000000000004</cx:pt>
          <cx:pt idx="8414">0.60500000000000009</cx:pt>
          <cx:pt idx="8415">0.47360000000000002</cx:pt>
          <cx:pt idx="8416">0.96679999999999999</cx:pt>
          <cx:pt idx="8417">0.16750000000000001</cx:pt>
          <cx:pt idx="8418">0.47810000000000002</cx:pt>
          <cx:pt idx="8419">0.70610000000000006</cx:pt>
          <cx:pt idx="8420">0.70800000000000007</cx:pt>
          <cx:pt idx="8421">0.44590000000000002</cx:pt>
          <cx:pt idx="8422">0.46730000000000005</cx:pt>
          <cx:pt idx="8423">0.55520000000000003</cx:pt>
          <cx:pt idx="8424">0.40910000000000002</cx:pt>
          <cx:pt idx="8425">0.084500000000000006</cx:pt>
          <cx:pt idx="8426">0.75240000000000007</cx:pt>
          <cx:pt idx="8427">0.92830000000000001</cx:pt>
          <cx:pt idx="8428">0.51180000000000003</cx:pt>
          <cx:pt idx="8429">0.24810000000000001</cx:pt>
          <cx:pt idx="8430">0.62020000000000008</cx:pt>
          <cx:pt idx="8431">0.67970000000000008</cx:pt>
          <cx:pt idx="8432">0.30130000000000001</cx:pt>
          <cx:pt idx="8433">0.38130000000000003</cx:pt>
          <cx:pt idx="8434">0.96970000000000001</cx:pt>
          <cx:pt idx="8435">1.0967</cx:pt>
          <cx:pt idx="8436">0.19090000000000001</cx:pt>
          <cx:pt idx="8437">0.095700000000000007</cx:pt>
          <cx:pt idx="8438">0.50640000000000007</cx:pt>
          <cx:pt idx="8439">0.48480000000000001</cx:pt>
          <cx:pt idx="8440">1.3262</cx:pt>
          <cx:pt idx="8441">0.2422</cx:pt>
          <cx:pt idx="8442">0.73529999999999995</cx:pt>
          <cx:pt idx="8443">0.69530000000000003</cx:pt>
          <cx:pt idx="8444">0.29100000000000004</cx:pt>
          <cx:pt idx="8445">0.37990000000000002</cx:pt>
          <cx:pt idx="8446">0.78859999999999997</cx:pt>
          <cx:pt idx="8447">1.2701</cx:pt>
          <cx:pt idx="8448">0.26310000000000006</cx:pt>
          <cx:pt idx="8449">0.50680000000000003</cx:pt>
          <cx:pt idx="8450">0.58450000000000002</cx:pt>
          <cx:pt idx="8451">0.90280000000000005</cx:pt>
          <cx:pt idx="8452">0.59320000000000006</cx:pt>
          <cx:pt idx="8453">0.67720000000000002</cx:pt>
          <cx:pt idx="8454">0.59370000000000001</cx:pt>
          <cx:pt idx="8455">0.8266</cx:pt>
          <cx:pt idx="8456">1.2325000000000002</cx:pt>
          <cx:pt idx="8457">0.63280000000000003</cx:pt>
          <cx:pt idx="8458">0.44480000000000003</cx:pt>
          <cx:pt idx="8459">0.24760000000000004</cx:pt>
          <cx:pt idx="8460">0.61770000000000003</cx:pt>
          <cx:pt idx="8461">0.252</cx:pt>
          <cx:pt idx="8462">0.80220000000000002</cx:pt>
          <cx:pt idx="8463">0.14700000000000002</cx:pt>
          <cx:pt idx="8464">0.52580000000000005</cx:pt>
          <cx:pt idx="8465">0.46680000000000005</cx:pt>
          <cx:pt idx="8466">0.74120000000000008</cx:pt>
          <cx:pt idx="8467">0.51259999999999994</cx:pt>
          <cx:pt idx="8468">0.76070000000000004</cx:pt>
          <cx:pt idx="8469">0.5161</cx:pt>
          <cx:pt idx="8470">1.8608000000000002</cx:pt>
          <cx:pt idx="8471">0.48390000000000005</cx:pt>
          <cx:pt idx="8472">0.56489999999999996</cx:pt>
          <cx:pt idx="8473">1.1338000000000001</cx:pt>
          <cx:pt idx="8474">0.69289999999999996</cx:pt>
          <cx:pt idx="8475">0.46040000000000003</cx:pt>
          <cx:pt idx="8476">0.41699999999999998</cx:pt>
          <cx:pt idx="8477">0.15240000000000001</cx:pt>
          <cx:pt idx="8478">0.66070000000000007</cx:pt>
          <cx:pt idx="8479">0.62640000000000007</cx:pt>
          <cx:pt idx="8480">0.85740000000000005</cx:pt>
          <cx:pt idx="8481">0.62890000000000001</cx:pt>
          <cx:pt idx="8482">0.5806</cx:pt>
          <cx:pt idx="8483">0.7661</cx:pt>
          <cx:pt idx="8484">0.54590000000000005</cx:pt>
          <cx:pt idx="8485">0.50829999999999997</cx:pt>
          <cx:pt idx="8486">0.69490000000000007</cx:pt>
          <cx:pt idx="8487">0.89700000000000013</cx:pt>
          <cx:pt idx="8488">0.3594</cx:pt>
          <cx:pt idx="8489">0.39019999999999999</cx:pt>
          <cx:pt idx="8490">0.57810000000000006</cx:pt>
          <cx:pt idx="8491">0.53610000000000002</cx:pt>
          <cx:pt idx="8492">0.39410000000000001</cx:pt>
          <cx:pt idx="8493">0.59870000000000001</cx:pt>
          <cx:pt idx="8494">0.26850000000000002</cx:pt>
          <cx:pt idx="8495">0.57130000000000003</cx:pt>
          <cx:pt idx="8496">0.63190000000000002</cx:pt>
          <cx:pt idx="8497">0.63670000000000004</cx:pt>
          <cx:pt idx="8498">0.34480000000000005</cx:pt>
          <cx:pt idx="8499">0.46530000000000005</cx:pt>
          <cx:pt idx="8500">0.39800000000000002</cx:pt>
          <cx:pt idx="8501">0.42480000000000001</cx:pt>
          <cx:pt idx="8502">0.60009999999999997</cx:pt>
          <cx:pt idx="8503">0.57320000000000004</cx:pt>
          <cx:pt idx="8504">0.54440000000000011</cx:pt>
          <cx:pt idx="8505">0.72799999999999998</cx:pt>
          <cx:pt idx="8506">0.54980000000000007</cx:pt>
          <cx:pt idx="8507">0.59910000000000008</cx:pt>
          <cx:pt idx="8508">0.069400000000000003</cx:pt>
          <cx:pt idx="8509">0.69769999999999999</cx:pt>
          <cx:pt idx="8510">0.36230000000000001</cx:pt>
          <cx:pt idx="8511">0.42440000000000005</cx:pt>
          <cx:pt idx="8512">0.34810000000000002</cx:pt>
          <cx:pt idx="8513">0.20020000000000002</cx:pt>
          <cx:pt idx="8514">0.185</cx:pt>
          <cx:pt idx="8515">0.46540000000000004</cx:pt>
          <cx:pt idx="8516">0.55030000000000012</cx:pt>
          <cx:pt idx="8517">0.51659999999999995</cx:pt>
          <cx:pt idx="8518">0.6875</cx:pt>
          <cx:pt idx="8519">0.15140000000000001</cx:pt>
          <cx:pt idx="8520">0.58790000000000009</cx:pt>
          <cx:pt idx="8521">0.57999999999999996</cx:pt>
          <cx:pt idx="8522">0.52150000000000007</cx:pt>
          <cx:pt idx="8523">0.38280000000000003</cx:pt>
          <cx:pt idx="8524">0.4531</cx:pt>
          <cx:pt idx="8525">0.21099999999999999</cx:pt>
          <cx:pt idx="8526">0.35600000000000004</cx:pt>
          <cx:pt idx="8527">0.63670000000000004</cx:pt>
          <cx:pt idx="8528">0.68159999999999998</cx:pt>
          <cx:pt idx="8529">0.31930000000000003</cx:pt>
          <cx:pt idx="8530">0.65720000000000012</cx:pt>
          <cx:pt idx="8531">0.4073</cx:pt>
          <cx:pt idx="8532">0.96440000000000003</cx:pt>
          <cx:pt idx="8533">0.51170000000000004</cx:pt>
          <cx:pt idx="8534">0.71529999999999994</cx:pt>
          <cx:pt idx="8535">0.47120000000000001</cx:pt>
          <cx:pt idx="8536">0.61770000000000003</cx:pt>
          <cx:pt idx="8537">0.25640000000000002</cx:pt>
          <cx:pt idx="8538">0.3306</cx:pt>
          <cx:pt idx="8539">0.47599999999999998</cx:pt>
          <cx:pt idx="8540">0.47460000000000002</cx:pt>
          <cx:pt idx="8541">0.58690000000000009</cx:pt>
          <cx:pt idx="8542">0.49910000000000004</cx:pt>
          <cx:pt idx="8543">0.49119999999999997</cx:pt>
          <cx:pt idx="8544">0.55030000000000012</cx:pt>
          <cx:pt idx="8545">0.60500000000000009</cx:pt>
          <cx:pt idx="8546">0.60299999999999998</cx:pt>
          <cx:pt idx="8547">0.49220000000000003</cx:pt>
          <cx:pt idx="8548">0.52060000000000006</cx:pt>
          <cx:pt idx="8549">0.79010000000000002</cx:pt>
          <cx:pt idx="8550">1.2612000000000001</cx:pt>
          <cx:pt idx="8551">0.66260000000000008</cx:pt>
          <cx:pt idx="8552">0.46390000000000003</cx:pt>
          <cx:pt idx="8553">0.30759999999999998</cx:pt>
          <cx:pt idx="8554">0.50190000000000001</cx:pt>
          <cx:pt idx="8555">0.49269999999999997</cx:pt>
          <cx:pt idx="8556">0.58400000000000007</cx:pt>
          <cx:pt idx="8557">0.3785</cx:pt>
          <cx:pt idx="8558">0.36430000000000001</cx:pt>
          <cx:pt idx="8559">0.56740000000000002</cx:pt>
          <cx:pt idx="8560">0.70409999999999995</cx:pt>
          <cx:pt idx="8561">1.0283</cx:pt>
          <cx:pt idx="8562">0.53560000000000008</cx:pt>
          <cx:pt idx="8563">0.73150000000000004</cx:pt>
          <cx:pt idx="8564">0.63670000000000004</cx:pt>
          <cx:pt idx="8565">0.53220000000000001</cx:pt>
          <cx:pt idx="8566">0.4375</cx:pt>
          <cx:pt idx="8567">0.16070000000000001</cx:pt>
          <cx:pt idx="8568">0.86230000000000007</cx:pt>
          <cx:pt idx="8569">0.54440000000000011</cx:pt>
          <cx:pt idx="8570">0.53659999999999997</cx:pt>
          <cx:pt idx="8571">0.34520000000000001</cx:pt>
          <cx:pt idx="8572">0.55520000000000003</cx:pt>
          <cx:pt idx="8573">0.36670000000000003</cx:pt>
          <cx:pt idx="8574">0.56290000000000007</cx:pt>
          <cx:pt idx="8575">0.53369999999999995</cx:pt>
          <cx:pt idx="8576">0.41699999999999998</cx:pt>
          <cx:pt idx="8577">0.63480000000000003</cx:pt>
          <cx:pt idx="8578">0.51170000000000004</cx:pt>
          <cx:pt idx="8579">0.45260000000000006</cx:pt>
          <cx:pt idx="8580">0.62790000000000001</cx:pt>
          <cx:pt idx="8581">0.72270000000000001</cx:pt>
          <cx:pt idx="8582">0.61080000000000012</cx:pt>
          <cx:pt idx="8583">0.48680000000000007</cx:pt>
          <cx:pt idx="8584">0.2646</cx:pt>
          <cx:pt idx="8585">0.69190000000000007</cx:pt>
          <cx:pt idx="8586">0.54930000000000001</cx:pt>
          <cx:pt idx="8587">0.621</cx:pt>
          <cx:pt idx="8588">1.1963000000000001</cx:pt>
          <cx:pt idx="8589">1.1343000000000001</cx:pt>
          <cx:pt idx="8590">0.8115</cx:pt>
          <cx:pt idx="8591">1.1363000000000001</cx:pt>
          <cx:pt idx="8592">0.57420000000000004</cx:pt>
          <cx:pt idx="8593">0.49030000000000001</cx:pt>
          <cx:pt idx="8594">0.57469999999999999</cx:pt>
          <cx:pt idx="8595">0.59179999999999999</cx:pt>
          <cx:pt idx="8596">0.59129999999999994</cx:pt>
          <cx:pt idx="8597">0.22660000000000002</cx:pt>
          <cx:pt idx="8598">0.6967000000000001</cx:pt>
          <cx:pt idx="8599">0.58150000000000002</cx:pt>
          <cx:pt idx="8600">0.70510000000000006</cx:pt>
          <cx:pt idx="8601">0.93310000000000004</cx:pt>
          <cx:pt idx="8602">0.439</cx:pt>
          <cx:pt idx="8603">0.85930000000000006</cx:pt>
          <cx:pt idx="8604">0.11280000000000001</cx:pt>
          <cx:pt idx="8605">0.40629999999999999</cx:pt>
          <cx:pt idx="8606">0.43120000000000003</cx:pt>
          <cx:pt idx="8607">0.48680000000000007</cx:pt>
          <cx:pt idx="8608">0.47070000000000001</cx:pt>
          <cx:pt idx="8609">0.66010000000000002</cx:pt>
          <cx:pt idx="8610">0.41899999999999998</cx:pt>
          <cx:pt idx="8611">0.95510000000000006</cx:pt>
          <cx:pt idx="8612">0.60790000000000011</cx:pt>
          <cx:pt idx="8613">0.65190000000000003</cx:pt>
          <cx:pt idx="8614">0.42920000000000003</cx:pt>
          <cx:pt idx="8615">0.44970000000000004</cx:pt>
          <cx:pt idx="8616">0.16400000000000001</cx:pt>
          <cx:pt idx="8617">0.48830000000000007</cx:pt>
          <cx:pt idx="8618">0.53180000000000005</cx:pt>
          <cx:pt idx="8619">0.52639999999999998</cx:pt>
          <cx:pt idx="8620">0.46330000000000005</cx:pt>
          <cx:pt idx="8621">0.45900000000000002</cx:pt>
          <cx:pt idx="8622">1.0728</cx:pt>
          <cx:pt idx="8623">0.3735</cx:pt>
          <cx:pt idx="8624">0.58160000000000001</cx:pt>
          <cx:pt idx="8625">0.56599999999999995</cx:pt>
          <cx:pt idx="8626">0.56100000000000005</cx:pt>
          <cx:pt idx="8627">0.5263000000000001</cx:pt>
          <cx:pt idx="8628">0.40970000000000006</cx:pt>
          <cx:pt idx="8629">0.35160000000000002</cx:pt>
          <cx:pt idx="8630">0.56110000000000004</cx:pt>
          <cx:pt idx="8631">0.623</cx:pt>
          <cx:pt idx="8632">0.60109999999999997</cx:pt>
          <cx:pt idx="8633">0.42090000000000005</cx:pt>
          <cx:pt idx="8634">0.61470000000000002</cx:pt>
          <cx:pt idx="8635">0.48680000000000007</cx:pt>
          <cx:pt idx="8636">0.82080000000000009</cx:pt>
          <cx:pt idx="8637">0.61140000000000005</cx:pt>
          <cx:pt idx="8638">1.1494</cx:pt>
          <cx:pt idx="8639">0.33840000000000003</cx:pt>
          <cx:pt idx="8640">0.55469999999999997</cx:pt>
          <cx:pt idx="8641">0.79300000000000004</cx:pt>
          <cx:pt idx="8642">0.56790000000000007</cx:pt>
          <cx:pt idx="8643">0.57910000000000006</cx:pt>
          <cx:pt idx="8644">0.42480000000000001</cx:pt>
          <cx:pt idx="8645">0.60940000000000005</cx:pt>
          <cx:pt idx="8646">0.72710000000000008</cx:pt>
          <cx:pt idx="8647">0.49859999999999999</cx:pt>
          <cx:pt idx="8648">0.38030000000000003</cx:pt>
          <cx:pt idx="8649">0.64500000000000002</cx:pt>
          <cx:pt idx="8650">0.54489999999999994</cx:pt>
          <cx:pt idx="8651">0.58640000000000003</cx:pt>
          <cx:pt idx="8652">0.54100000000000004</cx:pt>
          <cx:pt idx="8653">0.55570000000000008</cx:pt>
          <cx:pt idx="8654">0.84530000000000005</cx:pt>
          <cx:pt idx="8655">0.5122000000000001</cx:pt>
          <cx:pt idx="8656">0.377</cx:pt>
          <cx:pt idx="8657">0.65730000000000011</cx:pt>
          <cx:pt idx="8658">0.50150000000000006</cx:pt>
          <cx:pt idx="8659">0.64160000000000006</cx:pt>
          <cx:pt idx="8660">0.47410000000000002</cx:pt>
          <cx:pt idx="8661">0.89940000000000009</cx:pt>
          <cx:pt idx="8662">0.68510000000000004</cx:pt>
          <cx:pt idx="8663">0.49360000000000004</cx:pt>
          <cx:pt idx="8664">0.42920000000000003</cx:pt>
          <cx:pt idx="8665">0.31880000000000003</cx:pt>
          <cx:pt idx="8666">0.45369999999999999</cx:pt>
          <cx:pt idx="8667">0.81780000000000008</cx:pt>
          <cx:pt idx="8668">0.7964</cx:pt>
          <cx:pt idx="8669">0.5927</cx:pt>
          <cx:pt idx="8670">0.42240000000000005</cx:pt>
          <cx:pt idx="8671">0.46580000000000005</cx:pt>
          <cx:pt idx="8672">0.94490000000000007</cx:pt>
          <cx:pt idx="8673">0.4556</cx:pt>
          <cx:pt idx="8674">0.70110000000000006</cx:pt>
          <cx:pt idx="8675">0.67720000000000002</cx:pt>
          <cx:pt idx="8676">0.80670000000000008</cx:pt>
          <cx:pt idx="8677">0.55769999999999997</cx:pt>
          <cx:pt idx="8678">0.63080000000000003</cx:pt>
          <cx:pt idx="8679">0.59760000000000002</cx:pt>
          <cx:pt idx="8680">0.40190000000000003</cx:pt>
          <cx:pt idx="8681">0.51910000000000001</cx:pt>
          <cx:pt idx="8682">0.088899999999999993</cx:pt>
          <cx:pt idx="8683">0.51019999999999999</cx:pt>
          <cx:pt idx="8684">0.50390000000000001</cx:pt>
          <cx:pt idx="8685">0.42090000000000005</cx:pt>
          <cx:pt idx="8686">0.45850000000000002</cx:pt>
          <cx:pt idx="8687">0.46530000000000005</cx:pt>
          <cx:pt idx="8688">0.45950000000000002</cx:pt>
          <cx:pt idx="8689">0.47170000000000006</cx:pt>
          <cx:pt idx="8690">0.48090000000000005</cx:pt>
          <cx:pt idx="8691">0.88960000000000006</cx:pt>
          <cx:pt idx="8692">0.61280000000000001</cx:pt>
          <cx:pt idx="8693">0.7612000000000001</cx:pt>
          <cx:pt idx="8694">0.20699999999999999</cx:pt>
          <cx:pt idx="8695">0.63330000000000009</cx:pt>
          <cx:pt idx="8696">0.51030000000000009</cx:pt>
          <cx:pt idx="8697">0.46290000000000003</cx:pt>
          <cx:pt idx="8698">0.47900000000000004</cx:pt>
          <cx:pt idx="8699">0.49800000000000005</cx:pt>
          <cx:pt idx="8700">0.59040000000000004</cx:pt>
          <cx:pt idx="8701">0.45410000000000006</cx:pt>
          <cx:pt idx="8702">0.47849999999999998</cx:pt>
          <cx:pt idx="8703">0.25530000000000003</cx:pt>
          <cx:pt idx="8704">0.74460000000000004</cx:pt>
          <cx:pt idx="8705">0.65479999999999994</cx:pt>
          <cx:pt idx="8706">0.79880000000000007</cx:pt>
          <cx:pt idx="8707">0.83740000000000003</cx:pt>
          <cx:pt idx="8708">0.5927</cx:pt>
          <cx:pt idx="8709">0.43459999999999999</cx:pt>
          <cx:pt idx="8710">0.54489999999999994</cx:pt>
          <cx:pt idx="8711">0.42720000000000002</cx:pt>
          <cx:pt idx="8712">0.42630000000000001</cx:pt>
          <cx:pt idx="8713">0.52340000000000009</cx:pt>
          <cx:pt idx="8714">0.8115</cx:pt>
          <cx:pt idx="8715">0.57810000000000006</cx:pt>
          <cx:pt idx="8716">0.48380000000000006</cx:pt>
          <cx:pt idx="8717">0.60500000000000009</cx:pt>
          <cx:pt idx="8718">0.36870000000000003</cx:pt>
          <cx:pt idx="8719">0.52829999999999999</cx:pt>
          <cx:pt idx="8720">0.48240000000000005</cx:pt>
          <cx:pt idx="8721">0.72360000000000013</cx:pt>
          <cx:pt idx="8722">0.64059999999999995</cx:pt>
          <cx:pt idx="8723">0.69879999999999998</cx:pt>
          <cx:pt idx="8724">0.48100000000000004</cx:pt>
          <cx:pt idx="8725">0.76519999999999999</cx:pt>
          <cx:pt idx="8726">0.52300000000000002</cx:pt>
          <cx:pt idx="8727">0.43410000000000004</cx:pt>
          <cx:pt idx="8728">0.10250000000000001</cx:pt>
          <cx:pt idx="8729">0.6099</cx:pt>
          <cx:pt idx="8730">0.28960000000000002</cx:pt>
          <cx:pt idx="8731">0.61670000000000003</cx:pt>
          <cx:pt idx="8732">0.82610000000000006</cx:pt>
          <cx:pt idx="8733">0.49170000000000003</cx:pt>
          <cx:pt idx="8734">0.46390000000000003</cx:pt>
          <cx:pt idx="8735">0.46490000000000004</cx:pt>
          <cx:pt idx="8736">0.82080000000000009</cx:pt>
          <cx:pt idx="8737">0.57719999999999994</cx:pt>
          <cx:pt idx="8738">0.33640000000000003</cx:pt>
          <cx:pt idx="8739">0.23680000000000001</cx:pt>
          <cx:pt idx="8740">0.62590000000000001</cx:pt>
          <cx:pt idx="8741">0.46100000000000002</cx:pt>
          <cx:pt idx="8742">0.82510000000000006</cx:pt>
          <cx:pt idx="8743">0.51760000000000006</cx:pt>
          <cx:pt idx="8744">0.5605</cx:pt>
          <cx:pt idx="8745">0.53270000000000006</cx:pt>
          <cx:pt idx="8746">0.5645</cx:pt>
          <cx:pt idx="8747">0.43309999999999998</cx:pt>
          <cx:pt idx="8748">0.44970000000000004</cx:pt>
          <cx:pt idx="8749">0.70600000000000007</cx:pt>
          <cx:pt idx="8750">0.66020000000000012</cx:pt>
          <cx:pt idx="8751">0.8076000000000001</cx:pt>
          <cx:pt idx="8752">0.58050000000000002</cx:pt>
          <cx:pt idx="8753">0.58250000000000002</cx:pt>
          <cx:pt idx="8754">0.70020000000000004</cx:pt>
          <cx:pt idx="8755">0.52390000000000003</cx:pt>
          <cx:pt idx="8756">0.59129999999999994</cx:pt>
          <cx:pt idx="8757">0.37790000000000001</cx:pt>
          <cx:pt idx="8758">0.65329999999999999</cx:pt>
          <cx:pt idx="8759">0.50980000000000003</cx:pt>
          <cx:pt idx="8760">0.54000000000000004</cx:pt>
          <cx:pt idx="8761">0.69230000000000003</cx:pt>
          <cx:pt idx="8762">0.63970000000000005</cx:pt>
          <cx:pt idx="8763">0.64300000000000002</cx:pt>
          <cx:pt idx="8764">0.85600000000000009</cx:pt>
          <cx:pt idx="8765">0.65570000000000006</cx:pt>
          <cx:pt idx="8766">0.61180000000000001</cx:pt>
          <cx:pt idx="8767">0.78420000000000012</cx:pt>
          <cx:pt idx="8768">0.55520000000000003</cx:pt>
          <cx:pt idx="8769">1.3476000000000001</cx:pt>
          <cx:pt idx="8770">0.77339999999999998</cx:pt>
          <cx:pt idx="8771">0.62450000000000006</cx:pt>
          <cx:pt idx="8772">0.5605</cx:pt>
          <cx:pt idx="8773">0.61320000000000008</cx:pt>
          <cx:pt idx="8774">0.55899999999999994</cx:pt>
          <cx:pt idx="8775">0.58690000000000009</cx:pt>
          <cx:pt idx="8776">0.56599999999999995</cx:pt>
          <cx:pt idx="8777">0.4219</cx:pt>
          <cx:pt idx="8778">0.52779999999999994</cx:pt>
          <cx:pt idx="8779">0.6411</cx:pt>
          <cx:pt idx="8780">0.31690000000000002</cx:pt>
          <cx:pt idx="8781">0.8286</cx:pt>
          <cx:pt idx="8782">0.48680000000000007</cx:pt>
          <cx:pt idx="8783">0.64500000000000002</cx:pt>
          <cx:pt idx="8784">0.6119</cx:pt>
          <cx:pt idx="8785">0.44190000000000002</cx:pt>
          <cx:pt idx="8786">0.53120000000000001</cx:pt>
          <cx:pt idx="8787">0.47460000000000002</cx:pt>
          <cx:pt idx="8788">0.58299999999999996</cx:pt>
          <cx:pt idx="8789">0.49559999999999998</cx:pt>
          <cx:pt idx="8790">0.57169999999999999</cx:pt>
          <cx:pt idx="8791">0.46680000000000005</cx:pt>
          <cx:pt idx="8792">0.53270000000000006</cx:pt>
          <cx:pt idx="8793">0.75440000000000007</cx:pt>
          <cx:pt idx="8794">0.70900000000000007</cx:pt>
          <cx:pt idx="8795">0.4546</cx:pt>
          <cx:pt idx="8796">0.65239999999999998</cx:pt>
          <cx:pt idx="8797">0.54440000000000011</cx:pt>
          <cx:pt idx="8798">0.52690000000000003</cx:pt>
          <cx:pt idx="8799">0.61620000000000008</cx:pt>
          <cx:pt idx="8800">0.4219</cx:pt>
          <cx:pt idx="8801">0.66850000000000009</cx:pt>
          <cx:pt idx="8802">0.71430000000000005</cx:pt>
          <cx:pt idx="8803">0.58740000000000003</cx:pt>
          <cx:pt idx="8804">1.3135000000000001</cx:pt>
          <cx:pt idx="8805">0.6099</cx:pt>
          <cx:pt idx="8806">0.60740000000000005</cx:pt>
          <cx:pt idx="8807">0.49310000000000004</cx:pt>
          <cx:pt idx="8808">0.55330000000000001</cx:pt>
          <cx:pt idx="8809">0.47320000000000001</cx:pt>
          <cx:pt idx="8810">0.60160000000000002</cx:pt>
          <cx:pt idx="8811">0.45069999999999999</cx:pt>
          <cx:pt idx="8812">0.48530000000000006</cx:pt>
          <cx:pt idx="8813">0.46970000000000001</cx:pt>
          <cx:pt idx="8814">0.49030000000000001</cx:pt>
          <cx:pt idx="8815">0.29389999999999999</cx:pt>
          <cx:pt idx="8816">0.59570000000000001</cx:pt>
          <cx:pt idx="8817">0.50100000000000011</cx:pt>
          <cx:pt idx="8818">0.45800000000000002</cx:pt>
          <cx:pt idx="8819">0.65039999999999998</cx:pt>
          <cx:pt idx="8820">0.53369999999999995</cx:pt>
          <cx:pt idx="8821">0.4345</cx:pt>
          <cx:pt idx="8822">0.49709999999999999</cx:pt>
          <cx:pt idx="8823">0.61330000000000007</cx:pt>
          <cx:pt idx="8824">0.56930000000000003</cx:pt>
          <cx:pt idx="8825">0.46290000000000003</cx:pt>
          <cx:pt idx="8826">0.82820000000000005</cx:pt>
          <cx:pt idx="8827">0.6089</cx:pt>
          <cx:pt idx="8828">0.5908000000000001</cx:pt>
          <cx:pt idx="8829">0.60100000000000009</cx:pt>
          <cx:pt idx="8830">0.624</cx:pt>
          <cx:pt idx="8831">0.55330000000000001</cx:pt>
          <cx:pt idx="8832">0.53860000000000008</cx:pt>
          <cx:pt idx="8833">0.61570000000000003</cx:pt>
          <cx:pt idx="8834">0.56740000000000002</cx:pt>
          <cx:pt idx="8835">0.42630000000000001</cx:pt>
          <cx:pt idx="8836">0.66070000000000007</cx:pt>
          <cx:pt idx="8837">0.56690000000000007</cx:pt>
          <cx:pt idx="8838">0.90820000000000012</cx:pt>
          <cx:pt idx="8839">0.59040000000000004</cx:pt>
          <cx:pt idx="8840">0.59520000000000006</cx:pt>
          <cx:pt idx="8841">0.53959999999999997</cx:pt>
          <cx:pt idx="8842">0.44190000000000002</cx:pt>
          <cx:pt idx="8843">0.61090000000000011</cx:pt>
          <cx:pt idx="8844">0.49510000000000004</cx:pt>
          <cx:pt idx="8845">0.62939999999999996</cx:pt>
          <cx:pt idx="8846">0.50290000000000001</cx:pt>
          <cx:pt idx="8847">0.64550000000000007</cx:pt>
          <cx:pt idx="8848">0.4556</cx:pt>
          <cx:pt idx="8849">0.94280000000000008</cx:pt>
          <cx:pt idx="8850">0.60589999999999999</cx:pt>
          <cx:pt idx="8851">0.502</cx:pt>
          <cx:pt idx="8852">0.86870000000000003</cx:pt>
          <cx:pt idx="8853">0.53180000000000005</cx:pt>
          <cx:pt idx="8854">0.95650000000000013</cx:pt>
          <cx:pt idx="8855">0.6411</cx:pt>
          <cx:pt idx="8856">0.55910000000000004</cx:pt>
          <cx:pt idx="8857">0.53069999999999995</cx:pt>
          <cx:pt idx="8858">0.11810000000000001</cx:pt>
          <cx:pt idx="8859">0.57420000000000004</cx:pt>
          <cx:pt idx="8860">0.55469999999999997</cx:pt>
          <cx:pt idx="8861">0.50490000000000002</cx:pt>
          <cx:pt idx="8862">0.97360000000000013</cx:pt>
          <cx:pt idx="8863">0.15830000000000002</cx:pt>
          <cx:pt idx="8864">0.61040000000000005</cx:pt>
          <cx:pt idx="8865">0.63819999999999999</cx:pt>
          <cx:pt idx="8866">0.42380000000000007</cx:pt>
          <cx:pt idx="8867">0.2286</cx:pt>
          <cx:pt idx="8868">0.71879999999999999</cx:pt>
          <cx:pt idx="8869">0.49220000000000003</cx:pt>
          <cx:pt idx="8870">0.55079999999999996</cx:pt>
          <cx:pt idx="8871">0.62550000000000006</cx:pt>
          <cx:pt idx="8872">0.60790000000000011</cx:pt>
          <cx:pt idx="8873">0.59910000000000008</cx:pt>
          <cx:pt idx="8874">0.36870000000000003</cx:pt>
          <cx:pt idx="8875">0.37450000000000006</cx:pt>
          <cx:pt idx="8876">0.86180000000000001</cx:pt>
          <cx:pt idx="8877">0.5927</cx:pt>
          <cx:pt idx="8878">0.53510000000000002</cx:pt>
          <cx:pt idx="8879">0.54300000000000004</cx:pt>
          <cx:pt idx="8880">1.1825999999999999</cx:pt>
          <cx:pt idx="8881">0.50729999999999997</cx:pt>
          <cx:pt idx="8882">0.41940000000000005</cx:pt>
          <cx:pt idx="8883">0.92720000000000002</cx:pt>
          <cx:pt idx="8884">0.53959999999999997</cx:pt>
          <cx:pt idx="8885">0.44340000000000002</cx:pt>
          <cx:pt idx="8886">0.58350000000000002</cx:pt>
          <cx:pt idx="8887">0.68999999999999995</cx:pt>
          <cx:pt idx="8888">0.29930000000000001</cx:pt>
          <cx:pt idx="8889">0.5122000000000001</cx:pt>
          <cx:pt idx="8890">0.62360000000000004</cx:pt>
          <cx:pt idx="8891">0.52880000000000005</cx:pt>
          <cx:pt idx="8892">0.54980000000000007</cx:pt>
          <cx:pt idx="8893">0.71340000000000003</cx:pt>
          <cx:pt idx="8894">0.76710000000000012</cx:pt>
          <cx:pt idx="8895">0.71289999999999998</cx:pt>
          <cx:pt idx="8896">1.042</cx:pt>
          <cx:pt idx="8897">0.59719999999999995</cx:pt>
          <cx:pt idx="8898">0.61760000000000004</cx:pt>
          <cx:pt idx="8899">0.44330000000000003</cx:pt>
          <cx:pt idx="8900">0.62109999999999999</cx:pt>
          <cx:pt idx="8901">0.52929999999999999</cx:pt>
          <cx:pt idx="8902">0.59760000000000002</cx:pt>
          <cx:pt idx="8903">0.44480000000000003</cx:pt>
          <cx:pt idx="8904">0.8741000000000001</cx:pt>
          <cx:pt idx="8905">0.66510000000000002</cx:pt>
          <cx:pt idx="8906">0.4829</cx:pt>
          <cx:pt idx="8907">0.31890000000000002</cx:pt>
          <cx:pt idx="8908">0.53280000000000005</cx:pt>
          <cx:pt idx="8909">0.52150000000000007</cx:pt>
          <cx:pt idx="8910">0.56879999999999997</cx:pt>
          <cx:pt idx="8911">0.33640000000000003</cx:pt>
          <cx:pt idx="8912">0.62790000000000001</cx:pt>
          <cx:pt idx="8913">1.1328</cx:pt>
          <cx:pt idx="8914">0.58839999999999992</cx:pt>
          <cx:pt idx="8915">0.65190000000000003</cx:pt>
          <cx:pt idx="8916">0.60450000000000004</cx:pt>
          <cx:pt idx="8917">0.51170000000000004</cx:pt>
          <cx:pt idx="8918">0.60740000000000005</cx:pt>
          <cx:pt idx="8919">0.56640000000000001</cx:pt>
          <cx:pt idx="8920">0.6724</cx:pt>
          <cx:pt idx="8921">0.88760000000000006</cx:pt>
          <cx:pt idx="8922">0.80080000000000007</cx:pt>
          <cx:pt idx="8923">0.84140000000000004</cx:pt>
          <cx:pt idx="8924">0.94679999999999997</cx:pt>
          <cx:pt idx="8925">0.40620000000000006</cx:pt>
          <cx:pt idx="8926">0.55030000000000012</cx:pt>
          <cx:pt idx="8927">0.36670000000000003</cx:pt>
          <cx:pt idx="8928">0.624</cx:pt>
          <cx:pt idx="8929">0.63819999999999999</cx:pt>
          <cx:pt idx="8930">0.54830000000000001</cx:pt>
          <cx:pt idx="8931">0.75300000000000011</cx:pt>
          <cx:pt idx="8932">0.68310000000000004</cx:pt>
          <cx:pt idx="8933">0.90480000000000005</cx:pt>
          <cx:pt idx="8934">0.81640000000000001</cx:pt>
          <cx:pt idx="8935">1.1172000000000002</cx:pt>
          <cx:pt idx="8936">0.59910000000000008</cx:pt>
          <cx:pt idx="8937">0.47999999999999998</cx:pt>
          <cx:pt idx="8938">0.78320000000000001</cx:pt>
          <cx:pt idx="8939">0.47120000000000001</cx:pt>
          <cx:pt idx="8940">1.0664</cx:pt>
          <cx:pt idx="8941">0.49119999999999997</cx:pt>
          <cx:pt idx="8942">0.48490000000000005</cx:pt>
          <cx:pt idx="8943">0.50729999999999997</cx:pt>
          <cx:pt idx="8944">0.53669999999999995</cx:pt>
          <cx:pt idx="8945">0.62109999999999999</cx:pt>
          <cx:pt idx="8946">1.0986</cx:pt>
          <cx:pt idx="8947">0.70310000000000006</cx:pt>
          <cx:pt idx="8948">0.79979999999999996</cx:pt>
          <cx:pt idx="8949">0.44580000000000003</cx:pt>
          <cx:pt idx="8950">0.61470000000000002</cx:pt>
          <cx:pt idx="8951">0.62550000000000006</cx:pt>
          <cx:pt idx="8952">0.39450000000000002</cx:pt>
          <cx:pt idx="8953">0.54730000000000001</cx:pt>
          <cx:pt idx="8954">0.44920000000000004</cx:pt>
          <cx:pt idx="8955">0.60699999999999998</cx:pt>
          <cx:pt idx="8956">0.58889999999999998</cx:pt>
          <cx:pt idx="8957">0.70310000000000006</cx:pt>
          <cx:pt idx="8958">0.58790000000000009</cx:pt>
          <cx:pt idx="8959">0.56540000000000001</cx:pt>
          <cx:pt idx="8960">0.7642000000000001</cx:pt>
          <cx:pt idx="8961">0.69769999999999999</cx:pt>
          <cx:pt idx="8962">0.58839999999999992</cx:pt>
          <cx:pt idx="8963">0.92880000000000007</cx:pt>
          <cx:pt idx="8964">0.9214</cx:pt>
          <cx:pt idx="8965">0.49810000000000004</cx:pt>
          <cx:pt idx="8966">0.49709999999999999</cx:pt>
          <cx:pt idx="8967">1.1850000000000001</cx:pt>
          <cx:pt idx="8968">0.8247000000000001</cx:pt>
          <cx:pt idx="8969">0.54740000000000011</cx:pt>
          <cx:pt idx="8970">0.62500000000000011</cx:pt>
          <cx:pt idx="8971">0.51369999999999993</cx:pt>
          <cx:pt idx="8972">0.35499999999999998</cx:pt>
          <cx:pt idx="8973">0.60109999999999997</cx:pt>
          <cx:pt idx="8974">0.75</cx:pt>
          <cx:pt idx="8975">0.79010000000000002</cx:pt>
          <cx:pt idx="8976">0.47370000000000001</cx:pt>
          <cx:pt idx="8977">0.59719999999999995</cx:pt>
          <cx:pt idx="8978">0.58299999999999996</cx:pt>
          <cx:pt idx="8979">0.50249999999999995</cx:pt>
          <cx:pt idx="8980">0.68410000000000004</cx:pt>
          <cx:pt idx="8981">0.60599999999999998</cx:pt>
          <cx:pt idx="8982">0.62009999999999998</cx:pt>
          <cx:pt idx="8983">0.63570000000000004</cx:pt>
          <cx:pt idx="8984">0.5645</cx:pt>
          <cx:pt idx="8985">0.5786</cx:pt>
          <cx:pt idx="8986">0.44040000000000001</cx:pt>
          <cx:pt idx="8987">0.47120000000000001</cx:pt>
          <cx:pt idx="8988">0.61719999999999997</cx:pt>
          <cx:pt idx="8989">0.56489999999999996</cx:pt>
          <cx:pt idx="8990">0.59960000000000002</cx:pt>
          <cx:pt idx="8991">0.88180000000000003</cx:pt>
          <cx:pt idx="8992">0.61129999999999995</cx:pt>
          <cx:pt idx="8993">0.82180000000000009</cx:pt>
          <cx:pt idx="8994">0.60249999999999992</cx:pt>
          <cx:pt idx="8995">0.84079999999999999</cx:pt>
          <cx:pt idx="8996">0.63430000000000009</cx:pt>
          <cx:pt idx="8997">0.39360000000000001</cx:pt>
          <cx:pt idx="8998">0.78910000000000002</cx:pt>
          <cx:pt idx="8999">0.43410000000000004</cx:pt>
          <cx:pt idx="9000">0.8570000000000001</cx:pt>
          <cx:pt idx="9001">0.42630000000000001</cx:pt>
          <cx:pt idx="9002">0.55520000000000003</cx:pt>
          <cx:pt idx="9003">0.66210000000000002</cx:pt>
          <cx:pt idx="9004">0.57520000000000004</cx:pt>
          <cx:pt idx="9005">0.50780000000000003</cx:pt>
          <cx:pt idx="9006">0.69830000000000003</cx:pt>
          <cx:pt idx="9007">0.47749999999999998</cx:pt>
          <cx:pt idx="9008">0.4204</cx:pt>
          <cx:pt idx="9009">0.65769999999999995</cx:pt>
          <cx:pt idx="9010">0.67820000000000003</cx:pt>
          <cx:pt idx="9011">0.61870000000000003</cx:pt>
          <cx:pt idx="9012">1.1093</cx:pt>
          <cx:pt idx="9013">0.94920000000000004</cx:pt>
          <cx:pt idx="9014">0.42920000000000003</cx:pt>
          <cx:pt idx="9015">0.80720000000000003</cx:pt>
          <cx:pt idx="9016">0.49320000000000003</cx:pt>
          <cx:pt idx="9017">0.62939999999999996</cx:pt>
          <cx:pt idx="9018">0.71190000000000009</cx:pt>
          <cx:pt idx="9019">1.1865000000000001</cx:pt>
          <cx:pt idx="9020">0.75880000000000003</cx:pt>
          <cx:pt idx="9021">0.50390000000000001</cx:pt>
          <cx:pt idx="9022">0.5586000000000001</cx:pt>
          <cx:pt idx="9023">0.52200000000000002</cx:pt>
          <cx:pt idx="9024">0.56980000000000008</cx:pt>
          <cx:pt idx="9025">0.48240000000000005</cx:pt>
          <cx:pt idx="9026">0.47950000000000004</cx:pt>
          <cx:pt idx="9027">0.66210000000000002</cx:pt>
          <cx:pt idx="9028">0.40629999999999999</cx:pt>
          <cx:pt idx="9029">0.54980000000000007</cx:pt>
          <cx:pt idx="9030">0.52200000000000002</cx:pt>
          <cx:pt idx="9031">0.84219999999999995</cx:pt>
          <cx:pt idx="9032">0.58160000000000001</cx:pt>
          <cx:pt idx="9033">0.53170000000000006</cx:pt>
          <cx:pt idx="9034">0.97999999999999998</cx:pt>
          <cx:pt idx="9035">0.58740000000000003</cx:pt>
          <cx:pt idx="9036">0.60450000000000004</cx:pt>
          <cx:pt idx="9037">0.55369999999999997</cx:pt>
          <cx:pt idx="9038">0.60640000000000005</cx:pt>
          <cx:pt idx="9039">0.55570000000000008</cx:pt>
          <cx:pt idx="9040">0.56200000000000006</cx:pt>
          <cx:pt idx="9041">0.50390000000000001</cx:pt>
          <cx:pt idx="9042">0.75970000000000004</cx:pt>
          <cx:pt idx="9043">0.5796</cx:pt>
          <cx:pt idx="9044">0.51849999999999996</cx:pt>
          <cx:pt idx="9045">0.65820000000000001</cx:pt>
          <cx:pt idx="9046">0.43120000000000003</cx:pt>
          <cx:pt idx="9047">0.55079999999999996</cx:pt>
          <cx:pt idx="9048">0.62890000000000001</cx:pt>
          <cx:pt idx="9049">0.63680000000000003</cx:pt>
          <cx:pt idx="9050">0.62450000000000006</cx:pt>
          <cx:pt idx="9051">0.55420000000000003</cx:pt>
          <cx:pt idx="9052">0.61320000000000008</cx:pt>
          <cx:pt idx="9053">0.52150000000000007</cx:pt>
          <cx:pt idx="9054">0.64500000000000002</cx:pt>
          <cx:pt idx="9055">0.6411</cx:pt>
          <cx:pt idx="9056">0.69140000000000001</cx:pt>
          <cx:pt idx="9057">0.55369999999999997</cx:pt>
          <cx:pt idx="9058">0.49460000000000004</cx:pt>
          <cx:pt idx="9059">0.59860000000000002</cx:pt>
          <cx:pt idx="9060">1.0976000000000001</cx:pt>
          <cx:pt idx="9061">0.56840000000000002</cx:pt>
          <cx:pt idx="9062">0.61430000000000007</cx:pt>
          <cx:pt idx="9063">0.73730000000000007</cx:pt>
          <cx:pt idx="9064">0.48979999999999996</cx:pt>
          <cx:pt idx="9065">0.48050000000000004</cx:pt>
          <cx:pt idx="9066">0.58839999999999992</cx:pt>
          <cx:pt idx="9067">0.5635</cx:pt>
          <cx:pt idx="9068">0.59670000000000012</cx:pt>
          <cx:pt idx="9069">0.57620000000000005</cx:pt>
          <cx:pt idx="9070">0.63860000000000006</cx:pt>
          <cx:pt idx="9071">0.6543000000000001</cx:pt>
          <cx:pt idx="9072">0.45650000000000002</cx:pt>
          <cx:pt idx="9073">0.57420000000000004</cx:pt>
          <cx:pt idx="9074">0.627</cx:pt>
          <cx:pt idx="9075">0.57380000000000009</cx:pt>
          <cx:pt idx="9076">0.64840000000000009</cx:pt>
          <cx:pt idx="9077">0.54300000000000004</cx:pt>
          <cx:pt idx="9078">0.66020000000000012</cx:pt>
          <cx:pt idx="9079">0.1187</cx:pt>
          <cx:pt idx="9080">0.52440000000000009</cx:pt>
          <cx:pt idx="9081">0.63770000000000004</cx:pt>
          <cx:pt idx="9082">0.56400000000000006</cx:pt>
          <cx:pt idx="9083">0.70890000000000009</cx:pt>
          <cx:pt idx="9084">0.50980000000000003</cx:pt>
          <cx:pt idx="9085">0.45550000000000002</cx:pt>
          <cx:pt idx="9086">0.59620000000000006</cx:pt>
          <cx:pt idx="9087">0.80520000000000003</cx:pt>
          <cx:pt idx="9088">1.0093000000000001</cx:pt>
          <cx:pt idx="9089">0.78569999999999995</cx:pt>
          <cx:pt idx="9090">0.98089999999999999</cx:pt>
          <cx:pt idx="9091">1.3584000000000001</cx:pt>
          <cx:pt idx="9092">0.63180000000000003</cx:pt>
          <cx:pt idx="9093">1.2881</cx:pt>
          <cx:pt idx="9094">0.51659999999999995</cx:pt>
          <cx:pt idx="9095">0.6089</cx:pt>
          <cx:pt idx="9096">0.55810000000000004</cx:pt>
          <cx:pt idx="9097">0.62160000000000004</cx:pt>
          <cx:pt idx="9098">0.58440000000000003</cx:pt>
          <cx:pt idx="9099">0.53610000000000002</cx:pt>
          <cx:pt idx="9100">0.66800000000000004</cx:pt>
          <cx:pt idx="9101">0.62539999999999996</cx:pt>
          <cx:pt idx="9102">0.7471000000000001</cx:pt>
          <cx:pt idx="9103">0.83110000000000006</cx:pt>
          <cx:pt idx="9104">0.60440000000000005</cx:pt>
          <cx:pt idx="9105">0.59470000000000001</cx:pt>
          <cx:pt idx="9106">0.86520000000000008</cx:pt>
          <cx:pt idx="9107">0.55469999999999997</cx:pt>
          <cx:pt idx="9108">0.58889999999999998</cx:pt>
          <cx:pt idx="9109">0.55030000000000012</cx:pt>
          <cx:pt idx="9110">0.72710000000000008</cx:pt>
          <cx:pt idx="9111">1.1109</cx:pt>
          <cx:pt idx="9112">0.58150000000000002</cx:pt>
          <cx:pt idx="9113">0.55759999999999998</cx:pt>
          <cx:pt idx="9114">0.43260000000000004</cx:pt>
          <cx:pt idx="9115">0.51319999999999999</cx:pt>
          <cx:pt idx="9116">0.59230000000000005</cx:pt>
          <cx:pt idx="9117">0.58350000000000002</cx:pt>
          <cx:pt idx="9118">0.40380000000000005</cx:pt>
          <cx:pt idx="9119">0.71190000000000009</cx:pt>
          <cx:pt idx="9120">0.95310000000000006</cx:pt>
          <cx:pt idx="9121">0.57950000000000002</cx:pt>
          <cx:pt idx="9122">0.81590000000000007</cx:pt>
          <cx:pt idx="9123">0.72950000000000004</cx:pt>
          <cx:pt idx="9124">0.55230000000000001</cx:pt>
          <cx:pt idx="9125">0.52100000000000002</cx:pt>
          <cx:pt idx="9126">0.54740000000000011</cx:pt>
          <cx:pt idx="9127">0.50790000000000002</cx:pt>
          <cx:pt idx="9128">0.60249999999999992</cx:pt>
          <cx:pt idx="9129">0.30909999999999999</cx:pt>
          <cx:pt idx="9130">0.90770000000000006</cx:pt>
          <cx:pt idx="9131">0.45900000000000002</cx:pt>
          <cx:pt idx="9132">0.79149999999999998</cx:pt>
          <cx:pt idx="9133">0.40970000000000006</cx:pt>
          <cx:pt idx="9134">0.50790000000000002</cx:pt>
          <cx:pt idx="9135">0.44719999999999999</cx:pt>
          <cx:pt idx="9136">0.5171</cx:pt>
          <cx:pt idx="9137">0.4536</cx:pt>
          <cx:pt idx="9138">0.57520000000000004</cx:pt>
          <cx:pt idx="9139">0.89560000000000006</cx:pt>
          <cx:pt idx="9140">0.5302</cx:pt>
          <cx:pt idx="9141">0.64349999999999996</cx:pt>
          <cx:pt idx="9142">0.58640000000000003</cx:pt>
          <cx:pt idx="9143">0.94630000000000014</cx:pt>
          <cx:pt idx="9144">0.66310000000000002</cx:pt>
          <cx:pt idx="9145">0.56980000000000008</cx:pt>
          <cx:pt idx="9146">0.71340000000000003</cx:pt>
          <cx:pt idx="9147">0.84960000000000002</cx:pt>
          <cx:pt idx="9148">0.68550000000000011</cx:pt>
          <cx:pt idx="9149">0.4199</cx:pt>
          <cx:pt idx="9150">0.66410000000000002</cx:pt>
          <cx:pt idx="9151">0.58450000000000002</cx:pt>
          <cx:pt idx="9152">1.0059</cx:pt>
          <cx:pt idx="9153">0.49030000000000001</cx:pt>
          <cx:pt idx="9154">0.86130000000000007</cx:pt>
          <cx:pt idx="9155">0.63229999999999997</cx:pt>
          <cx:pt idx="9156">0.65380000000000005</cx:pt>
          <cx:pt idx="9157">0.48930000000000007</cx:pt>
          <cx:pt idx="9158">0.61280000000000001</cx:pt>
          <cx:pt idx="9159">0.29200000000000004</cx:pt>
          <cx:pt idx="9160">0.63229999999999997</cx:pt>
          <cx:pt idx="9161">0.55179999999999996</cx:pt>
          <cx:pt idx="9162">0.59860000000000002</cx:pt>
          <cx:pt idx="9163">0.68989999999999996</cx:pt>
          <cx:pt idx="9164">0.63380000000000003</cx:pt>
          <cx:pt idx="9165">0.55420000000000003</cx:pt>
          <cx:pt idx="9166">0.52729999999999999</cx:pt>
          <cx:pt idx="9167">0.65820000000000001</cx:pt>
          <cx:pt idx="9168">0.65529999999999999</cx:pt>
          <cx:pt idx="9169">0.5776</cx:pt>
          <cx:pt idx="9170">0.67280000000000006</cx:pt>
          <cx:pt idx="9171">0.61080000000000012</cx:pt>
          <cx:pt idx="9172">0.67480000000000007</cx:pt>
          <cx:pt idx="9173">0.66600000000000004</cx:pt>
          <cx:pt idx="9174">0.63040000000000007</cx:pt>
          <cx:pt idx="9175">0.62790000000000001</cx:pt>
          <cx:pt idx="9176">0.75780000000000003</cx:pt>
          <cx:pt idx="9177">0.57479999999999998</cx:pt>
          <cx:pt idx="9178">0.76800000000000002</cx:pt>
          <cx:pt idx="9179">0.60640000000000005</cx:pt>
          <cx:pt idx="9180">0.59610000000000007</cx:pt>
          <cx:pt idx="9181">0.65529999999999999</cx:pt>
          <cx:pt idx="9182">0.68459999999999999</cx:pt>
          <cx:pt idx="9183">0.70610000000000006</cx:pt>
          <cx:pt idx="9184">0.50100000000000011</cx:pt>
          <cx:pt idx="9185">0.49470000000000003</cx:pt>
          <cx:pt idx="9186">0.62890000000000001</cx:pt>
          <cx:pt idx="9187">0.65920000000000001</cx:pt>
          <cx:pt idx="9188">0.68989999999999996</cx:pt>
          <cx:pt idx="9189">0.6089</cx:pt>
          <cx:pt idx="9190">0.71970000000000001</cx:pt>
          <cx:pt idx="9191">0.5616000000000001</cx:pt>
          <cx:pt idx="9192">0.64260000000000006</cx:pt>
          <cx:pt idx="9193">0.52539999999999998</cx:pt>
          <cx:pt idx="9194">0.64560000000000006</cx:pt>
          <cx:pt idx="9195">0.65479999999999994</cx:pt>
          <cx:pt idx="9196">0.6411</cx:pt>
          <cx:pt idx="9197">0.65140000000000009</cx:pt>
          <cx:pt idx="9198">0.5171</cx:pt>
          <cx:pt idx="9199">0.60210000000000008</cx:pt>
          <cx:pt idx="9200">0.66700000000000004</cx:pt>
          <cx:pt idx="9201">0.56100000000000005</cx:pt>
          <cx:pt idx="9202">0.47360000000000002</cx:pt>
          <cx:pt idx="9203">0.58299999999999996</cx:pt>
          <cx:pt idx="9204">0.80810000000000004</cx:pt>
          <cx:pt idx="9205">0.70610000000000006</cx:pt>
          <cx:pt idx="9206">0.60740000000000005</cx:pt>
          <cx:pt idx="9207">0.60790000000000011</cx:pt>
          <cx:pt idx="9208">0.82569999999999999</cx:pt>
          <cx:pt idx="9209">0.46189999999999998</cx:pt>
          <cx:pt idx="9210">0.69340000000000002</cx:pt>
          <cx:pt idx="9211">0.75780000000000003</cx:pt>
          <cx:pt idx="9212">0.67430000000000012</cx:pt>
          <cx:pt idx="9213">0.58210000000000006</cx:pt>
          <cx:pt idx="9214">0.71630000000000005</cx:pt>
          <cx:pt idx="9215">0.47610000000000002</cx:pt>
          <cx:pt idx="9216">0.5727000000000001</cx:pt>
          <cx:pt idx="9217">0.63519999999999999</cx:pt>
          <cx:pt idx="9218">0.53079999999999994</cx:pt>
          <cx:pt idx="9219">0.70510000000000006</cx:pt>
          <cx:pt idx="9220">0.76360000000000006</cx:pt>
          <cx:pt idx="9221">0.64160000000000006</cx:pt>
          <cx:pt idx="9222">0.54790000000000005</cx:pt>
          <cx:pt idx="9223">0.52829999999999999</cx:pt>
          <cx:pt idx="9224">0.72119999999999995</cx:pt>
          <cx:pt idx="9225">0.57869999999999999</cx:pt>
          <cx:pt idx="9226">0.67000000000000004</cx:pt>
          <cx:pt idx="9227">0.52929999999999999</cx:pt>
          <cx:pt idx="9228">0.60399999999999998</cx:pt>
          <cx:pt idx="9229">0.68110000000000004</cx:pt>
          <cx:pt idx="9230">0.72989999999999999</cx:pt>
          <cx:pt idx="9231">0.86470000000000002</cx:pt>
          <cx:pt idx="9232">0.60309999999999997</cx:pt>
          <cx:pt idx="9233">0.75349999999999995</cx:pt>
          <cx:pt idx="9234">0.65529999999999999</cx:pt>
          <cx:pt idx="9235">0.52590000000000003</cx:pt>
          <cx:pt idx="9236">0.34860000000000002</cx:pt>
          <cx:pt idx="9237">0.62850000000000006</cx:pt>
          <cx:pt idx="9238">0.62350000000000005</cx:pt>
          <cx:pt idx="9239">0.55560000000000009</cx:pt>
          <cx:pt idx="9240">0.65920000000000001</cx:pt>
          <cx:pt idx="9241">0.56840000000000002</cx:pt>
          <cx:pt idx="9242">0.83450000000000002</cx:pt>
          <cx:pt idx="9243">0.50829999999999997</cx:pt>
          <cx:pt idx="9244">0.62350000000000005</cx:pt>
          <cx:pt idx="9245">0.61620000000000008</cx:pt>
          <cx:pt idx="9246">0.60740000000000005</cx:pt>
          <cx:pt idx="9247">0.61330000000000007</cx:pt>
          <cx:pt idx="9248">0.72320000000000007</cx:pt>
          <cx:pt idx="9249">0.54290000000000005</cx:pt>
          <cx:pt idx="9250">0.5</cx:pt>
          <cx:pt idx="9251">0.7007000000000001</cx:pt>
          <cx:pt idx="9252">0.65129999999999999</cx:pt>
          <cx:pt idx="9253">0.46730000000000005</cx:pt>
          <cx:pt idx="9254">0.60930000000000006</cx:pt>
          <cx:pt idx="9255">0.50690000000000002</cx:pt>
          <cx:pt idx="9256">0.52829999999999999</cx:pt>
          <cx:pt idx="9257">0.80180000000000007</cx:pt>
          <cx:pt idx="9258">0.5122000000000001</cx:pt>
          <cx:pt idx="9259">0.58210000000000006</cx:pt>
          <cx:pt idx="9260">0.60599999999999998</cx:pt>
          <cx:pt idx="9261">0.41950000000000004</cx:pt>
          <cx:pt idx="9262">0.62939999999999996</cx:pt>
          <cx:pt idx="9263">0.69480000000000008</cx:pt>
          <cx:pt idx="9264">0.59129999999999994</cx:pt>
          <cx:pt idx="9265">0.53520000000000001</cx:pt>
          <cx:pt idx="9266">0.60550000000000004</cx:pt>
          <cx:pt idx="9267">0.6089</cx:pt>
          <cx:pt idx="9268">0.61620000000000008</cx:pt>
          <cx:pt idx="9269">0.52839999999999998</cx:pt>
          <cx:pt idx="9270">0.58740000000000003</cx:pt>
          <cx:pt idx="9271">0.38430000000000003</cx:pt>
          <cx:pt idx="9272">0.61030000000000006</cx:pt>
          <cx:pt idx="9273">0.70760000000000001</cx:pt>
          <cx:pt idx="9274">0.57280000000000009</cx:pt>
          <cx:pt idx="9275">0.72310000000000008</cx:pt>
          <cx:pt idx="9276">0.77390000000000003</cx:pt>
          <cx:pt idx="9277">0.58989999999999998</cx:pt>
          <cx:pt idx="9278">0.56690000000000007</cx:pt>
          <cx:pt idx="9279">0.57469999999999999</cx:pt>
          <cx:pt idx="9280">0.60399999999999998</cx:pt>
          <cx:pt idx="9281">0.53610000000000002</cx:pt>
          <cx:pt idx="9282">0.63129999999999997</cx:pt>
          <cx:pt idx="9283">0.85199999999999998</cx:pt>
          <cx:pt idx="9284">0.51270000000000004</cx:pt>
          <cx:pt idx="9285">0.59530000000000005</cx:pt>
          <cx:pt idx="9286">0.66700000000000004</cx:pt>
          <cx:pt idx="9287">0.52100000000000002</cx:pt>
          <cx:pt idx="9288">0.5303000000000001</cx:pt>
          <cx:pt idx="9289">0.67920000000000003</cx:pt>
          <cx:pt idx="9290">0.4677</cx:pt>
          <cx:pt idx="9291">0.57369999999999999</cx:pt>
          <cx:pt idx="9292">0.62009999999999998</cx:pt>
          <cx:pt idx="9293">0.49810000000000004</cx:pt>
          <cx:pt idx="9294">0.71930000000000005</cx:pt>
          <cx:pt idx="9295">0.6421</cx:pt>
          <cx:pt idx="9296">0.53420000000000001</cx:pt>
          <cx:pt idx="9297">0.84570000000000001</cx:pt>
          <cx:pt idx="9298">0.59470000000000001</cx:pt>
          <cx:pt idx="9299">0.62409999999999999</cx:pt>
          <cx:pt idx="9300">0.60790000000000011</cx:pt>
          <cx:pt idx="9301">0.66840000000000011</cx:pt>
          <cx:pt idx="9302">0.78960000000000008</cx:pt>
          <cx:pt idx="9303">1.0479000000000001</cx:pt>
          <cx:pt idx="9304">0.60650000000000004</cx:pt>
          <cx:pt idx="9305">0.50880000000000003</cx:pt>
          <cx:pt idx="9306">0.75490000000000002</cx:pt>
          <cx:pt idx="9307">0.68459999999999999</cx:pt>
          <cx:pt idx="9308">0.47360000000000002</cx:pt>
          <cx:pt idx="9309">0.88770000000000004</cx:pt>
          <cx:pt idx="9310">0.58299999999999996</cx:pt>
          <cx:pt idx="9311">0.61760000000000004</cx:pt>
          <cx:pt idx="9312">0.60450000000000004</cx:pt>
          <cx:pt idx="9313">0.72320000000000007</cx:pt>
          <cx:pt idx="9314">0.63870000000000005</cx:pt>
          <cx:pt idx="9315">0.86430000000000007</cx:pt>
          <cx:pt idx="9316">0.66800000000000004</cx:pt>
          <cx:pt idx="9317">0.60790000000000011</cx:pt>
          <cx:pt idx="9318">0.61129999999999995</cx:pt>
          <cx:pt idx="9319">0.58489999999999998</cx:pt>
          <cx:pt idx="9320">0.55320000000000003</cx:pt>
          <cx:pt idx="9321">0.6089</cx:pt>
          <cx:pt idx="9322">0.63719999999999999</cx:pt>
          <cx:pt idx="9323">0.66900000000000004</cx:pt>
          <cx:pt idx="9324">0.76070000000000004</cx:pt>
          <cx:pt idx="9325">0.55570000000000008</cx:pt>
          <cx:pt idx="9326">0.65380000000000005</cx:pt>
          <cx:pt idx="9327">0.50580000000000003</cx:pt>
          <cx:pt idx="9328">0.7461000000000001</cx:pt>
          <cx:pt idx="9329">0.57719999999999994</cx:pt>
          <cx:pt idx="9330">0.75880000000000003</cx:pt>
          <cx:pt idx="9331">0.56940000000000002</cx:pt>
          <cx:pt idx="9332">0.61819999999999997</cx:pt>
          <cx:pt idx="9333">0.51519999999999999</cx:pt>
          <cx:pt idx="9334">0.65680000000000005</cx:pt>
          <cx:pt idx="9335">0.49900000000000005</cx:pt>
          <cx:pt idx="9336">0.55079999999999996</cx:pt>
          <cx:pt idx="9337">0.69680000000000009</cx:pt>
          <cx:pt idx="9338">0.57030000000000003</cx:pt>
          <cx:pt idx="9339">0.49170000000000003</cx:pt>
          <cx:pt idx="9340">0.65580000000000005</cx:pt>
          <cx:pt idx="9341">0.7046</cx:pt>
          <cx:pt idx="9342">0.5796</cx:pt>
          <cx:pt idx="9343">0.56300000000000006</cx:pt>
          <cx:pt idx="9344">0.60399999999999998</cx:pt>
          <cx:pt idx="9345">0.60839999999999994</cx:pt>
          <cx:pt idx="9346">0.60589999999999999</cx:pt>
          <cx:pt idx="9347">0.56540000000000001</cx:pt>
          <cx:pt idx="9348">0.54880000000000007</cx:pt>
          <cx:pt idx="9349">0.58500000000000008</cx:pt>
          <cx:pt idx="9350">0.56300000000000006</cx:pt>
          <cx:pt idx="9351">0.62890000000000001</cx:pt>
          <cx:pt idx="9352">0.66990000000000005</cx:pt>
          <cx:pt idx="9353">0.69289999999999996</cx:pt>
          <cx:pt idx="9354">0.56440000000000012</cx:pt>
          <cx:pt idx="9355">0.59719999999999995</cx:pt>
          <cx:pt idx="9356">0.58250000000000002</cx:pt>
          <cx:pt idx="9357">0.66070000000000007</cx:pt>
          <cx:pt idx="9358">0.59770000000000001</cx:pt>
          <cx:pt idx="9359">0.54930000000000001</cx:pt>
          <cx:pt idx="9360">0.5645</cx:pt>
          <cx:pt idx="9361">0.5605</cx:pt>
          <cx:pt idx="9362">0.58299999999999996</cx:pt>
          <cx:pt idx="9363">0.5616000000000001</cx:pt>
          <cx:pt idx="9364">0.59960000000000002</cx:pt>
          <cx:pt idx="9365">0.63129999999999997</cx:pt>
          <cx:pt idx="9366">1.0136000000000001</cx:pt>
          <cx:pt idx="9367">0.6089</cx:pt>
          <cx:pt idx="9368">0.50880000000000003</cx:pt>
          <cx:pt idx="9369">0.5586000000000001</cx:pt>
          <cx:pt idx="9370">0.63580000000000003</cx:pt>
          <cx:pt idx="9371">0.74020000000000008</cx:pt>
          <cx:pt idx="9372">0.54489999999999994</cx:pt>
          <cx:pt idx="9373">0.52829999999999999</cx:pt>
          <cx:pt idx="9374">0.55179999999999996</cx:pt>
          <cx:pt idx="9375">0.69230000000000003</cx:pt>
          <cx:pt idx="9376">0.6875</cx:pt>
          <cx:pt idx="9377">0.58790000000000009</cx:pt>
          <cx:pt idx="9378">0.46929999999999999</cx:pt>
          <cx:pt idx="9379">0.63919999999999999</cx:pt>
          <cx:pt idx="9380">0.68510000000000004</cx:pt>
          <cx:pt idx="9381">0.56400000000000006</cx:pt>
          <cx:pt idx="9382">0.61419999999999997</cx:pt>
          <cx:pt idx="9383">0.68220000000000003</cx:pt>
          <cx:pt idx="9384">0.60399999999999998</cx:pt>
          <cx:pt idx="9385">0.61570000000000003</cx:pt>
          <cx:pt idx="9386">0.61330000000000007</cx:pt>
          <cx:pt idx="9387">0.61419999999999997</cx:pt>
          <cx:pt idx="9388">0.76660000000000006</cx:pt>
          <cx:pt idx="9389">0.64750000000000008</cx:pt>
          <cx:pt idx="9390">0.55069999999999997</cx:pt>
          <cx:pt idx="9391">0.68500000000000005</cx:pt>
          <cx:pt idx="9392">0.52100000000000002</cx:pt>
          <cx:pt idx="9393">0.45700000000000002</cx:pt>
          <cx:pt idx="9394">0.57330000000000003</cx:pt>
          <cx:pt idx="9395">0.4819</cx:pt>
          <cx:pt idx="9396">0.47170000000000006</cx:pt>
          <cx:pt idx="9397">0.48640000000000005</cx:pt>
          <cx:pt idx="9398">0.79730000000000001</cx:pt>
          <cx:pt idx="9399">0.58989999999999998</cx:pt>
          <cx:pt idx="9400">0.49269999999999997</cx:pt>
          <cx:pt idx="9401">0.63129999999999997</cx:pt>
          <cx:pt idx="9402">0.60930000000000006</cx:pt>
          <cx:pt idx="9403">0.69780000000000009</cx:pt>
          <cx:pt idx="9404">0.67630000000000001</cx:pt>
          <cx:pt idx="9405">0.62309999999999999</cx:pt>
          <cx:pt idx="9406">0.50539999999999996</cx:pt>
          <cx:pt idx="9407">0.61480000000000001</cx:pt>
          <cx:pt idx="9408">0.69680000000000009</cx:pt>
          <cx:pt idx="9409">0.87150000000000005</cx:pt>
          <cx:pt idx="9410">0.56889999999999996</cx:pt>
          <cx:pt idx="9411">0.52880000000000005</cx:pt>
          <cx:pt idx="9412">0.5445000000000001</cx:pt>
          <cx:pt idx="9413">0.5806</cx:pt>
          <cx:pt idx="9414">0.87890000000000001</cx:pt>
          <cx:pt idx="9415">0.66550000000000009</cx:pt>
          <cx:pt idx="9416">0.61819999999999997</cx:pt>
          <cx:pt idx="9417">0.57620000000000005</cx:pt>
          <cx:pt idx="9418">0.56500000000000006</cx:pt>
          <cx:pt idx="9419">0.627</cx:pt>
          <cx:pt idx="9420">0.73580000000000001</cx:pt>
          <cx:pt idx="9421">0.59570000000000001</cx:pt>
          <cx:pt idx="9422">0.58250000000000002</cx:pt>
          <cx:pt idx="9423">0.55369999999999997</cx:pt>
          <cx:pt idx="9424">0.5635</cx:pt>
          <cx:pt idx="9425">0.624</cx:pt>
          <cx:pt idx="9426">0.62020000000000008</cx:pt>
          <cx:pt idx="9427">0.61470000000000002</cx:pt>
          <cx:pt idx="9428">0.52249999999999996</cx:pt>
          <cx:pt idx="9429">0.60550000000000004</cx:pt>
          <cx:pt idx="9430">0.61570000000000003</cx:pt>
          <cx:pt idx="9431">0.56690000000000007</cx:pt>
          <cx:pt idx="9432">0.48630000000000001</cx:pt>
          <cx:pt idx="9433">0.79250000000000009</cx:pt>
          <cx:pt idx="9434">0.86180000000000001</cx:pt>
          <cx:pt idx="9435">0.65140000000000009</cx:pt>
          <cx:pt idx="9436">0.75730000000000008</cx:pt>
          <cx:pt idx="9437">0.57620000000000005</cx:pt>
          <cx:pt idx="9438">0.74320000000000008</cx:pt>
          <cx:pt idx="9439">0.88719999999999999</cx:pt>
          <cx:pt idx="9440">0.7984</cx:pt>
          <cx:pt idx="9441">0.5655</cx:pt>
          <cx:pt idx="9442">0.66010000000000002</cx:pt>
          <cx:pt idx="9443">0.7471000000000001</cx:pt>
          <cx:pt idx="9444">0.67190000000000005</cx:pt>
          <cx:pt idx="9445">0.59719999999999995</cx:pt>
          <cx:pt idx="9446">0.57330000000000003</cx:pt>
          <cx:pt idx="9447">0.69769999999999999</cx:pt>
          <cx:pt idx="9448">0.70999999999999996</cx:pt>
          <cx:pt idx="9449">0.52450000000000008</cx:pt>
          <cx:pt idx="9450">0.39510000000000001</cx:pt>
          <cx:pt idx="9451">0.68159999999999998</cx:pt>
          <cx:pt idx="9452">0.62260000000000004</cx:pt>
          <cx:pt idx="9453">0.58450000000000002</cx:pt>
          <cx:pt idx="9454">0.65870000000000006</cx:pt>
          <cx:pt idx="9455">0.50249999999999995</cx:pt>
          <cx:pt idx="9456">0.62360000000000004</cx:pt>
          <cx:pt idx="9457">0.59820000000000007</cx:pt>
          <cx:pt idx="9458">0.59670000000000012</cx:pt>
          <cx:pt idx="9459">0.63430000000000009</cx:pt>
          <cx:pt idx="9460">0.624</cx:pt>
          <cx:pt idx="9461">0.64550000000000007</cx:pt>
          <cx:pt idx="9462">0.75240000000000007</cx:pt>
          <cx:pt idx="9463">0.61519999999999997</cx:pt>
          <cx:pt idx="9464">0.63470000000000004</cx:pt>
          <cx:pt idx="9465">0.64500000000000002</cx:pt>
          <cx:pt idx="9466">0.7651</cx:pt>
          <cx:pt idx="9467">0.57769999999999999</cx:pt>
          <cx:pt idx="9468">0.58250000000000002</cx:pt>
          <cx:pt idx="9469">0.43940000000000001</cx:pt>
          <cx:pt idx="9470">0.62890000000000001</cx:pt>
          <cx:pt idx="9471">0.6694</cx:pt>
          <cx:pt idx="9472">0.63719999999999999</cx:pt>
          <cx:pt idx="9473">0.66449999999999998</cx:pt>
          <cx:pt idx="9474">0.58690000000000009</cx:pt>
          <cx:pt idx="9475">0.62309999999999999</cx:pt>
          <cx:pt idx="9476">0.6694</cx:pt>
          <cx:pt idx="9477">0.75480000000000003</cx:pt>
          <cx:pt idx="9478">0.66900000000000004</cx:pt>
          <cx:pt idx="9479">0.53320000000000001</cx:pt>
          <cx:pt idx="9480">0.70800000000000007</cx:pt>
          <cx:pt idx="9481">0.38920000000000005</cx:pt>
          <cx:pt idx="9482">0.56830000000000003</cx:pt>
          <cx:pt idx="9483">0.61719999999999997</cx:pt>
          <cx:pt idx="9484">0.58930000000000005</cx:pt>
          <cx:pt idx="9485">0.60450000000000004</cx:pt>
          <cx:pt idx="9486">0.64450000000000007</cx:pt>
          <cx:pt idx="9487">0.66400000000000003</cx:pt>
          <cx:pt idx="9488">0.54049999999999998</cx:pt>
          <cx:pt idx="9489">0.53510000000000002</cx:pt>
          <cx:pt idx="9490">0.49900000000000005</cx:pt>
          <cx:pt idx="9491">0.59620000000000006</cx:pt>
          <cx:pt idx="9492">0.59419999999999995</cx:pt>
          <cx:pt idx="9493">0.38669999999999999</cx:pt>
          <cx:pt idx="9494">0.61180000000000001</cx:pt>
          <cx:pt idx="9495">0.66310000000000002</cx:pt>
          <cx:pt idx="9496">0.46490000000000004</cx:pt>
          <cx:pt idx="9497">0.49370000000000008</cx:pt>
          <cx:pt idx="9498">0.62450000000000006</cx:pt>
          <cx:pt idx="9499">0.44920000000000004</cx:pt>
          <cx:pt idx="9500">0.43210000000000004</cx:pt>
          <cx:pt idx="9501">0.55369999999999997</cx:pt>
          <cx:pt idx="9502">0.65329999999999999</cx:pt>
          <cx:pt idx="9503">0.62450000000000006</cx:pt>
          <cx:pt idx="9504">0.68510000000000004</cx:pt>
          <cx:pt idx="9505">0.54440000000000011</cx:pt>
          <cx:pt idx="9506">0.72750000000000004</cx:pt>
          <cx:pt idx="9507">0.38770000000000004</cx:pt>
          <cx:pt idx="9508">0.72699999999999998</cx:pt>
          <cx:pt idx="9509">0.55320000000000003</cx:pt>
          <cx:pt idx="9510">0.54199999999999993</cx:pt>
          <cx:pt idx="9511">0.65820000000000001</cx:pt>
          <cx:pt idx="9512">0.56489999999999996</cx:pt>
          <cx:pt idx="9513">0.44920000000000004</cx:pt>
          <cx:pt idx="9514">0.66550000000000009</cx:pt>
          <cx:pt idx="9515">0.66210000000000002</cx:pt>
          <cx:pt idx="9516">0.73490000000000011</cx:pt>
          <cx:pt idx="9517">0.48299999999999998</cx:pt>
          <cx:pt idx="9518">0.49660000000000004</cx:pt>
          <cx:pt idx="9519">0.60309999999999997</cx:pt>
          <cx:pt idx="9520">0.61370000000000002</cx:pt>
          <cx:pt idx="9521">0.39410000000000001</cx:pt>
          <cx:pt idx="9522">0.51319999999999999</cx:pt>
          <cx:pt idx="9523">0.50100000000000011</cx:pt>
          <cx:pt idx="9524">0.82080000000000009</cx:pt>
          <cx:pt idx="9525">0.61570000000000003</cx:pt>
          <cx:pt idx="9526">0.78029999999999999</cx:pt>
          <cx:pt idx="9527">0.64359999999999995</cx:pt>
          <cx:pt idx="9528">0.89550000000000007</cx:pt>
          <cx:pt idx="9529">0.71099999999999997</cx:pt>
          <cx:pt idx="9530">0.63719999999999999</cx:pt>
          <cx:pt idx="9531">0.60060000000000002</cx:pt>
          <cx:pt idx="9532">0.64410000000000001</cx:pt>
          <cx:pt idx="9533">0.64310000000000012</cx:pt>
          <cx:pt idx="9534">0.59230000000000005</cx:pt>
          <cx:pt idx="9535">0.65910000000000002</cx:pt>
          <cx:pt idx="9536">0.88280000000000003</cx:pt>
          <cx:pt idx="9537">0.60500000000000009</cx:pt>
          <cx:pt idx="9538">0.65910000000000002</cx:pt>
          <cx:pt idx="9539">0.73780000000000001</cx:pt>
          <cx:pt idx="9540">0.64410000000000001</cx:pt>
          <cx:pt idx="9541">0.34910000000000002</cx:pt>
          <cx:pt idx="9542">0.67730000000000001</cx:pt>
          <cx:pt idx="9543">0.66800000000000004</cx:pt>
          <cx:pt idx="9544">0.77150000000000007</cx:pt>
          <cx:pt idx="9545">0.73140000000000005</cx:pt>
          <cx:pt idx="9546">0.64750000000000008</cx:pt>
          <cx:pt idx="9547">0.79060000000000008</cx:pt>
          <cx:pt idx="9548">0.61620000000000008</cx:pt>
          <cx:pt idx="9549">0.83590000000000009</cx:pt>
          <cx:pt idx="9550">0.74170000000000003</cx:pt>
          <cx:pt idx="9551">0.59220000000000006</cx:pt>
          <cx:pt idx="9552">0.66610000000000003</cx:pt>
          <cx:pt idx="9553">0.82130000000000003</cx:pt>
          <cx:pt idx="9554">0.79880000000000007</cx:pt>
          <cx:pt idx="9555">0.7984</cx:pt>
          <cx:pt idx="9556">0.66850000000000009</cx:pt>
          <cx:pt idx="9557">0.55280000000000007</cx:pt>
          <cx:pt idx="9558">0.6885</cx:pt>
          <cx:pt idx="9559">0.626</cx:pt>
          <cx:pt idx="9560">0.62309999999999999</cx:pt>
          <cx:pt idx="9561">0.52729999999999999</cx:pt>
          <cx:pt idx="9562">0.61030000000000006</cx:pt>
          <cx:pt idx="9563">0.6543000000000001</cx:pt>
          <cx:pt idx="9564">0.66260000000000008</cx:pt>
          <cx:pt idx="9565">0.64500000000000002</cx:pt>
          <cx:pt idx="9566">0.56400000000000006</cx:pt>
          <cx:pt idx="9567">0.50880000000000003</cx:pt>
          <cx:pt idx="9568">0.60839999999999994</cx:pt>
          <cx:pt idx="9569">0.63770000000000004</cx:pt>
          <cx:pt idx="9570">0.80030000000000001</cx:pt>
          <cx:pt idx="9571">0.62840000000000007</cx:pt>
          <cx:pt idx="9572">0.77100000000000002</cx:pt>
          <cx:pt idx="9573">0.57469999999999999</cx:pt>
          <cx:pt idx="9574">0.46050000000000002</cx:pt>
          <cx:pt idx="9575">0.57420000000000004</cx:pt>
          <cx:pt idx="9576">0.53910000000000002</cx:pt>
          <cx:pt idx="9577">0.80720000000000003</cx:pt>
          <cx:pt idx="9578">0.75629999999999997</cx:pt>
          <cx:pt idx="9579">0.62060000000000004</cx:pt>
          <cx:pt idx="9580">0.64500000000000002</cx:pt>
          <cx:pt idx="9581">0.52580000000000005</cx:pt>
          <cx:pt idx="9582">0.4829</cx:pt>
          <cx:pt idx="9583">0.81350000000000011</cx:pt>
          <cx:pt idx="9584">0.50829999999999997</cx:pt>
          <cx:pt idx="9585">0.59670000000000012</cx:pt>
          <cx:pt idx="9586">0.71150000000000002</cx:pt>
          <cx:pt idx="9587">0.6099</cx:pt>
          <cx:pt idx="9588">0.64160000000000006</cx:pt>
          <cx:pt idx="9589">0.54880000000000007</cx:pt>
          <cx:pt idx="9590">0.7783000000000001</cx:pt>
          <cx:pt idx="9591">0.98239999999999994</cx:pt>
          <cx:pt idx="9592">0.53910000000000002</cx:pt>
          <cx:pt idx="9593">0.67780000000000007</cx:pt>
          <cx:pt idx="9594">0.58350000000000002</cx:pt>
          <cx:pt idx="9595">0.37940000000000002</cx:pt>
          <cx:pt idx="9596">0.68550000000000011</cx:pt>
          <cx:pt idx="9597">0.72600000000000009</cx:pt>
          <cx:pt idx="9598">0.63090000000000002</cx:pt>
          <cx:pt idx="9599">0.57179999999999997</cx:pt>
          <cx:pt idx="9600">0.64550000000000007</cx:pt>
          <cx:pt idx="9601">0.55320000000000003</cx:pt>
          <cx:pt idx="9602">0.81940000000000013</cx:pt>
          <cx:pt idx="9603">0.53220000000000001</cx:pt>
          <cx:pt idx="9604">0.62060000000000004</cx:pt>
          <cx:pt idx="9605">0.76180000000000003</cx:pt>
          <cx:pt idx="9606">0.58790000000000009</cx:pt>
          <cx:pt idx="9607">0.73529999999999995</cx:pt>
          <cx:pt idx="9608">0.57079999999999997</cx:pt>
          <cx:pt idx="9609">0.68210000000000004</cx:pt>
          <cx:pt idx="9610">0.68120000000000003</cx:pt>
          <cx:pt idx="9611">0.53369999999999995</cx:pt>
          <cx:pt idx="9612">0.62790000000000001</cx:pt>
          <cx:pt idx="9613">0.65860000000000007</cx:pt>
          <cx:pt idx="9614">0.57030000000000003</cx:pt>
          <cx:pt idx="9615">0.56200000000000006</cx:pt>
          <cx:pt idx="9616">0.56740000000000002</cx:pt>
          <cx:pt idx="9617">0.623</cx:pt>
          <cx:pt idx="9618">0.50050000000000006</cx:pt>
          <cx:pt idx="9619">0.61040000000000005</cx:pt>
          <cx:pt idx="9620">0.57810000000000006</cx:pt>
          <cx:pt idx="9621">0.61570000000000003</cx:pt>
          <cx:pt idx="9622">0.72310000000000008</cx:pt>
          <cx:pt idx="9623">0.7642000000000001</cx:pt>
          <cx:pt idx="9624">0.48050000000000004</cx:pt>
          <cx:pt idx="9625">0.61419999999999997</cx:pt>
          <cx:pt idx="9626">0.68220000000000003</cx:pt>
          <cx:pt idx="9627">0.62060000000000004</cx:pt>
          <cx:pt idx="9628">0.80020000000000002</cx:pt>
          <cx:pt idx="9629">0.58009999999999995</cx:pt>
          <cx:pt idx="9630">0.6401</cx:pt>
          <cx:pt idx="9631">0.65190000000000003</cx:pt>
          <cx:pt idx="9632">0.60009999999999997</cx:pt>
          <cx:pt idx="9633">0.5605</cx:pt>
          <cx:pt idx="9634">0.57810000000000006</cx:pt>
          <cx:pt idx="9635">1.6704000000000001</cx:pt>
          <cx:pt idx="9636">0.50630000000000008</cx:pt>
          <cx:pt idx="9637">0.78850000000000009</cx:pt>
          <cx:pt idx="9638">0.54779999999999995</cx:pt>
          <cx:pt idx="9639">0.60500000000000009</cx:pt>
          <cx:pt idx="9640">0.58690000000000009</cx:pt>
          <cx:pt idx="9641">0.62350000000000005</cx:pt>
          <cx:pt idx="9642">0.75290000000000001</cx:pt>
          <cx:pt idx="9643">0.51849999999999996</cx:pt>
          <cx:pt idx="9644">0.5141</cx:pt>
          <cx:pt idx="9645">0.65039999999999998</cx:pt>
          <cx:pt idx="9646">0.6421</cx:pt>
          <cx:pt idx="9647">0.48780000000000001</cx:pt>
          <cx:pt idx="9648">0.48730000000000001</cx:pt>
          <cx:pt idx="9649">0.55369999999999997</cx:pt>
          <cx:pt idx="9650">1.0132000000000001</cx:pt>
          <cx:pt idx="9651">0.71340000000000003</cx:pt>
          <cx:pt idx="9652">0.62450000000000006</cx:pt>
          <cx:pt idx="9653">0.68800000000000006</cx:pt>
          <cx:pt idx="9654">0.64500000000000002</cx:pt>
          <cx:pt idx="9655">0.65720000000000012</cx:pt>
          <cx:pt idx="9656">0.62890000000000001</cx:pt>
          <cx:pt idx="9657">0.63470000000000004</cx:pt>
          <cx:pt idx="9658">0.7924000000000001</cx:pt>
          <cx:pt idx="9659">0.53129999999999999</cx:pt>
          <cx:pt idx="9660">0.49510000000000004</cx:pt>
          <cx:pt idx="9661">0.54980000000000007</cx:pt>
          <cx:pt idx="9662">0.56100000000000005</cx:pt>
          <cx:pt idx="9663">0.67480000000000007</cx:pt>
          <cx:pt idx="9664">0.66990000000000005</cx:pt>
          <cx:pt idx="9665">0.45369999999999999</cx:pt>
          <cx:pt idx="9666">0.81689999999999996</cx:pt>
          <cx:pt idx="9667">0.60299999999999998</cx:pt>
          <cx:pt idx="9668">0.57719999999999994</cx:pt>
          <cx:pt idx="9669">0.58350000000000002</cx:pt>
          <cx:pt idx="9670">0.54880000000000007</cx:pt>
          <cx:pt idx="9671">0.51319999999999999</cx:pt>
          <cx:pt idx="9672">0.57079999999999997</cx:pt>
          <cx:pt idx="9673">0.83150000000000002</cx:pt>
          <cx:pt idx="9674">0.76560000000000006</cx:pt>
          <cx:pt idx="9675">0.74750000000000005</cx:pt>
          <cx:pt idx="9676">0.72509999999999997</cx:pt>
          <cx:pt idx="9677">0.66359999999999997</cx:pt>
          <cx:pt idx="9678">0.61370000000000002</cx:pt>
          <cx:pt idx="9679">0.78810000000000002</cx:pt>
          <cx:pt idx="9680">0.56000000000000005</cx:pt>
          <cx:pt idx="9681">0.63819999999999999</cx:pt>
          <cx:pt idx="9682">0.46820000000000006</cx:pt>
          <cx:pt idx="9683">0.59620000000000006</cx:pt>
          <cx:pt idx="9684">0.47220000000000001</cx:pt>
          <cx:pt idx="9685">0.48680000000000007</cx:pt>
          <cx:pt idx="9686">0.59279999999999999</cx:pt>
          <cx:pt idx="9687">0.6381</cx:pt>
          <cx:pt idx="9688">0.85600000000000009</cx:pt>
          <cx:pt idx="9689">0.62009999999999998</cx:pt>
          <cx:pt idx="9690">0.64600000000000002</cx:pt>
          <cx:pt idx="9691">0.56940000000000002</cx:pt>
          <cx:pt idx="9692">0.66850000000000009</cx:pt>
          <cx:pt idx="9693">0.6704</cx:pt>
          <cx:pt idx="9694">0.53470000000000006</cx:pt>
          <cx:pt idx="9695">0.55179999999999996</cx:pt>
          <cx:pt idx="9696">0.60589999999999999</cx:pt>
          <cx:pt idx="9697">0.6543000000000001</cx:pt>
          <cx:pt idx="9698">0.75680000000000003</cx:pt>
          <cx:pt idx="9699">0.51119999999999999</cx:pt>
          <cx:pt idx="9700">0.75440000000000007</cx:pt>
          <cx:pt idx="9701">0.52590000000000003</cx:pt>
          <cx:pt idx="9702">0.6875</cx:pt>
          <cx:pt idx="9703">0.70900000000000007</cx:pt>
          <cx:pt idx="9704">0.52929999999999999</cx:pt>
          <cx:pt idx="9705">0.50290000000000001</cx:pt>
          <cx:pt idx="9706">0.60009999999999997</cx:pt>
          <cx:pt idx="9707">0.5786</cx:pt>
          <cx:pt idx="9708">0.6543000000000001</cx:pt>
          <cx:pt idx="9709">0.60740000000000005</cx:pt>
          <cx:pt idx="9710">0.65090000000000003</cx:pt>
          <cx:pt idx="9711">0.45120000000000005</cx:pt>
          <cx:pt idx="9712">0.64359999999999995</cx:pt>
          <cx:pt idx="9713">0.5625</cx:pt>
          <cx:pt idx="9714">0.58589999999999998</cx:pt>
          <cx:pt idx="9715">0.55170000000000008</cx:pt>
          <cx:pt idx="9716">0.60940000000000005</cx:pt>
          <cx:pt idx="9717">0.67390000000000005</cx:pt>
          <cx:pt idx="9718">0.62990000000000002</cx:pt>
          <cx:pt idx="9719">0.7602000000000001</cx:pt>
          <cx:pt idx="9720">0.79100000000000004</cx:pt>
          <cx:pt idx="9721">0.65090000000000003</cx:pt>
          <cx:pt idx="9722">0.50439999999999996</cx:pt>
          <cx:pt idx="9723">0.5616000000000001</cx:pt>
          <cx:pt idx="9724">0.70699999999999996</cx:pt>
          <cx:pt idx="9725">0.63919999999999999</cx:pt>
          <cx:pt idx="9726">0.65769999999999995</cx:pt>
          <cx:pt idx="9727">0.69820000000000004</cx:pt>
          <cx:pt idx="9728">0.67970000000000008</cx:pt>
          <cx:pt idx="9729">0.77339999999999998</cx:pt>
          <cx:pt idx="9730">0.67430000000000012</cx:pt>
          <cx:pt idx="9731">0.8891</cx:pt>
          <cx:pt idx="9732">0.57169999999999999</cx:pt>
          <cx:pt idx="9733">0.69780000000000009</cx:pt>
          <cx:pt idx="9734">0.57079999999999997</cx:pt>
          <cx:pt idx="9735">0.67000000000000004</cx:pt>
          <cx:pt idx="9736">0.46040000000000003</cx:pt>
          <cx:pt idx="9737">0.9365</cx:pt>
          <cx:pt idx="9738">0.60740000000000005</cx:pt>
          <cx:pt idx="9739">0.66010000000000002</cx:pt>
          <cx:pt idx="9740">0.74560000000000004</cx:pt>
          <cx:pt idx="9741">0.52980000000000005</cx:pt>
          <cx:pt idx="9742">0.64450000000000007</cx:pt>
          <cx:pt idx="9743">0.54930000000000001</cx:pt>
          <cx:pt idx="9744">0.82279999999999998</cx:pt>
          <cx:pt idx="9745">0.69380000000000008</cx:pt>
          <cx:pt idx="9746">0.62160000000000004</cx:pt>
          <cx:pt idx="9747">0.74170000000000003</cx:pt>
          <cx:pt idx="9748">0.50829999999999997</cx:pt>
          <cx:pt idx="9749">0.57169999999999999</cx:pt>
          <cx:pt idx="9750">0.50880000000000003</cx:pt>
          <cx:pt idx="9751">0.64359999999999995</cx:pt>
          <cx:pt idx="9752">0.61040000000000005</cx:pt>
          <cx:pt idx="9753">0.41020000000000001</cx:pt>
          <cx:pt idx="9754">0.65140000000000009</cx:pt>
          <cx:pt idx="9755">0.57569999999999999</cx:pt>
          <cx:pt idx="9756">0.56690000000000007</cx:pt>
          <cx:pt idx="9757">0.66800000000000004</cx:pt>
          <cx:pt idx="9758">0.63180000000000003</cx:pt>
          <cx:pt idx="9759">0.64069999999999994</cx:pt>
          <cx:pt idx="9760">0.83830000000000005</cx:pt>
          <cx:pt idx="9761">0.76270000000000004</cx:pt>
          <cx:pt idx="9762">0.626</cx:pt>
          <cx:pt idx="9763">0.8286</cx:pt>
          <cx:pt idx="9764">0.70409999999999995</cx:pt>
          <cx:pt idx="9765">0.51369999999999993</cx:pt>
          <cx:pt idx="9766">0.70850000000000002</cx:pt>
          <cx:pt idx="9767">0.55910000000000004</cx:pt>
          <cx:pt idx="9768">0.69830000000000003</cx:pt>
          <cx:pt idx="9769">0.51129999999999998</cx:pt>
          <cx:pt idx="9770">0.69869999999999999</cx:pt>
          <cx:pt idx="9771">0.70269999999999999</cx:pt>
          <cx:pt idx="9772">0.75740000000000007</cx:pt>
          <cx:pt idx="9773">0.8619</cx:pt>
          <cx:pt idx="9774">0.64359999999999995</cx:pt>
          <cx:pt idx="9775">0.58740000000000003</cx:pt>
          <cx:pt idx="9776">0.68700000000000006</cx:pt>
          <cx:pt idx="9777">0.54489999999999994</cx:pt>
          <cx:pt idx="9778">0.48540000000000005</cx:pt>
          <cx:pt idx="9779">0.51030000000000009</cx:pt>
          <cx:pt idx="9780">0.62450000000000006</cx:pt>
          <cx:pt idx="9781">0.75970000000000004</cx:pt>
          <cx:pt idx="9782">0.91700000000000004</cx:pt>
          <cx:pt idx="9783">0.70409999999999995</cx:pt>
          <cx:pt idx="9784">0.45989999999999998</cx:pt>
          <cx:pt idx="9785">0.52000000000000002</cx:pt>
          <cx:pt idx="9786">0.81010000000000004</cx:pt>
          <cx:pt idx="9787">0.5586000000000001</cx:pt>
          <cx:pt idx="9788">0.5917</cx:pt>
          <cx:pt idx="9789">0.66359999999999997</cx:pt>
          <cx:pt idx="9790">0.56980000000000008</cx:pt>
          <cx:pt idx="9791">0.59570000000000001</cx:pt>
          <cx:pt idx="9792">0.54730000000000001</cx:pt>
          <cx:pt idx="9793">0.6402000000000001</cx:pt>
          <cx:pt idx="9794">0.73830000000000007</cx:pt>
          <cx:pt idx="9795">0.5948</cx:pt>
          <cx:pt idx="9796">0.65870000000000006</cx:pt>
          <cx:pt idx="9797">1.0122</cx:pt>
          <cx:pt idx="9798">0.78420000000000012</cx:pt>
          <cx:pt idx="9799">0.52929999999999999</cx:pt>
          <cx:pt idx="9800">0.63129999999999997</cx:pt>
          <cx:pt idx="9801">0.61620000000000008</cx:pt>
          <cx:pt idx="9802">0.72409999999999997</cx:pt>
          <cx:pt idx="9803">0.62550000000000006</cx:pt>
          <cx:pt idx="9804">0.75639999999999996</cx:pt>
          <cx:pt idx="9805">0.65140000000000009</cx:pt>
          <cx:pt idx="9806">0.61719999999999997</cx:pt>
          <cx:pt idx="9807">0.67869999999999997</cx:pt>
          <cx:pt idx="9808">0.52150000000000007</cx:pt>
          <cx:pt idx="9809">0.57079999999999997</cx:pt>
          <cx:pt idx="9810">0.65920000000000001</cx:pt>
          <cx:pt idx="9811">0.66210000000000002</cx:pt>
          <cx:pt idx="9812">0.6221000000000001</cx:pt>
          <cx:pt idx="9813">0.71190000000000009</cx:pt>
          <cx:pt idx="9814">0.96579999999999999</cx:pt>
          <cx:pt idx="9815">0.5727000000000001</cx:pt>
          <cx:pt idx="9816">0.91800000000000004</cx:pt>
          <cx:pt idx="9817">0.64990000000000003</cx:pt>
          <cx:pt idx="9818">0.59670000000000012</cx:pt>
          <cx:pt idx="9819">0.76660000000000006</cx:pt>
          <cx:pt idx="9820">0.53270000000000006</cx:pt>
          <cx:pt idx="9821">0.50290000000000001</cx:pt>
          <cx:pt idx="9822">0.56640000000000001</cx:pt>
          <cx:pt idx="9823">0.58009999999999995</cx:pt>
          <cx:pt idx="9824">0.53850000000000009</cx:pt>
          <cx:pt idx="9825">0.65870000000000006</cx:pt>
          <cx:pt idx="9826">0.49129999999999996</cx:pt>
          <cx:pt idx="9827">0.59030000000000005</cx:pt>
          <cx:pt idx="9828">0.58350000000000002</cx:pt>
          <cx:pt idx="9829">0.89550000000000007</cx:pt>
          <cx:pt idx="9830">0.58450000000000002</cx:pt>
          <cx:pt idx="9831">0.8096000000000001</cx:pt>
          <cx:pt idx="9832">0.69480000000000008</cx:pt>
          <cx:pt idx="9833">0.58589999999999998</cx:pt>
          <cx:pt idx="9834">0.49660000000000004</cx:pt>
          <cx:pt idx="9835">0.6099</cx:pt>
          <cx:pt idx="9836">0.54390000000000005</cx:pt>
          <cx:pt idx="9837">0.61620000000000008</cx:pt>
          <cx:pt idx="9838">0.59620000000000006</cx:pt>
          <cx:pt idx="9839">0.58160000000000001</cx:pt>
          <cx:pt idx="9840">0.66400000000000003</cx:pt>
          <cx:pt idx="9841">0.58690000000000009</cx:pt>
          <cx:pt idx="9842">0.79930000000000001</cx:pt>
          <cx:pt idx="9843">0.73630000000000007</cx:pt>
          <cx:pt idx="9844">0.6421</cx:pt>
          <cx:pt idx="9845">0.6421</cx:pt>
          <cx:pt idx="9846">0.59610000000000007</cx:pt>
          <cx:pt idx="9847">0.62790000000000001</cx:pt>
          <cx:pt idx="9848">0.64740000000000009</cx:pt>
          <cx:pt idx="9849">0.66990000000000005</cx:pt>
          <cx:pt idx="9850">0.58150000000000002</cx:pt>
          <cx:pt idx="9851">0.63819999999999999</cx:pt>
          <cx:pt idx="9852">0.70850000000000002</cx:pt>
          <cx:pt idx="9853">0.60650000000000004</cx:pt>
          <cx:pt idx="9854">0.66210000000000002</cx:pt>
          <cx:pt idx="9855">0.72460000000000002</cx:pt>
          <cx:pt idx="9856">0.54790000000000005</cx:pt>
          <cx:pt idx="9857">0.64260000000000006</cx:pt>
          <cx:pt idx="9858">0.67780000000000007</cx:pt>
          <cx:pt idx="9859">0.56489999999999996</cx:pt>
          <cx:pt idx="9860">0.58690000000000009</cx:pt>
          <cx:pt idx="9861">0.4531</cx:pt>
          <cx:pt idx="9862">0.63280000000000003</cx:pt>
          <cx:pt idx="9863">0.47070000000000001</cx:pt>
          <cx:pt idx="9864">0.66210000000000002</cx:pt>
          <cx:pt idx="9865">0.48139999999999999</cx:pt>
          <cx:pt idx="9866">0.68890000000000007</cx:pt>
          <cx:pt idx="9867">0.67960000000000009</cx:pt>
          <cx:pt idx="9868">0.64349999999999996</cx:pt>
          <cx:pt idx="9869">0.58550000000000002</cx:pt>
          <cx:pt idx="9870">0.57120000000000004</cx:pt>
          <cx:pt idx="9871">0.85300000000000009</cx:pt>
          <cx:pt idx="9872">0.626</cx:pt>
          <cx:pt idx="9873">0.70510000000000006</cx:pt>
          <cx:pt idx="9874">0.66210000000000002</cx:pt>
          <cx:pt idx="9875">0.68459999999999999</cx:pt>
          <cx:pt idx="9876">0.5586000000000001</cx:pt>
          <cx:pt idx="9877">0.52980000000000005</cx:pt>
          <cx:pt idx="9878">0.52100000000000002</cx:pt>
          <cx:pt idx="9879">0.48100000000000004</cx:pt>
          <cx:pt idx="9880">0.5445000000000001</cx:pt>
          <cx:pt idx="9881">0.54249999999999998</cx:pt>
          <cx:pt idx="9882">0.63140000000000007</cx:pt>
          <cx:pt idx="9883">0.74219999999999997</cx:pt>
          <cx:pt idx="9884">0.66020000000000012</cx:pt>
          <cx:pt idx="9885">0.62500000000000011</cx:pt>
          <cx:pt idx="9886">0.77390000000000003</cx:pt>
          <cx:pt idx="9887">0.65479999999999994</cx:pt>
          <cx:pt idx="9888">0.74660000000000004</cx:pt>
          <cx:pt idx="9889">0.5948</cx:pt>
          <cx:pt idx="9890">0.63129999999999997</cx:pt>
          <cx:pt idx="9891">0.86909999999999998</cx:pt>
          <cx:pt idx="9892">0.66210000000000002</cx:pt>
          <cx:pt idx="9893">0.61230000000000007</cx:pt>
          <cx:pt idx="9894">0.50690000000000002</cx:pt>
          <cx:pt idx="9895">0.51910000000000001</cx:pt>
          <cx:pt idx="9896">0.54440000000000011</cx:pt>
          <cx:pt idx="9897">0.46479999999999999</cx:pt>
          <cx:pt idx="9898">0.69390000000000007</cx:pt>
          <cx:pt idx="9899">0.56589999999999996</cx:pt>
          <cx:pt idx="9900">0.69630000000000003</cx:pt>
          <cx:pt idx="9901">0.61330000000000007</cx:pt>
          <cx:pt idx="9902">0.62750000000000006</cx:pt>
          <cx:pt idx="9903">0.6845</cx:pt>
          <cx:pt idx="9904">0.48630000000000001</cx:pt>
          <cx:pt idx="9905">0.89800000000000002</cx:pt>
          <cx:pt idx="9906">0.57479999999999998</cx:pt>
          <cx:pt idx="9907">0.72750000000000004</cx:pt>
          <cx:pt idx="9908">0.49709999999999999</cx:pt>
          <cx:pt idx="9909">0.66010000000000002</cx:pt>
          <cx:pt idx="9910">0.748</cx:pt>
          <cx:pt idx="9911">0.53220000000000001</cx:pt>
          <cx:pt idx="9912">0.61330000000000007</cx:pt>
          <cx:pt idx="9913">0.5776</cx:pt>
          <cx:pt idx="9914">0.5766</cx:pt>
          <cx:pt idx="9915">0.71440000000000003</cx:pt>
          <cx:pt idx="9916">0.67869999999999997</cx:pt>
          <cx:pt idx="9917">0.69780000000000009</cx:pt>
          <cx:pt idx="9918">0.56300000000000006</cx:pt>
          <cx:pt idx="9919">0.57420000000000004</cx:pt>
          <cx:pt idx="9920">0.70220000000000005</cx:pt>
          <cx:pt idx="9921">1.0020000000000002</cx:pt>
          <cx:pt idx="9922">0.56930000000000003</cx:pt>
          <cx:pt idx="9923">0.68550000000000011</cx:pt>
          <cx:pt idx="9924">0.57810000000000006</cx:pt>
          <cx:pt idx="9925">0.5151</cx:pt>
          <cx:pt idx="9926">0.5786</cx:pt>
          <cx:pt idx="9927">0.69430000000000003</cx:pt>
          <cx:pt idx="9928">0.65580000000000005</cx:pt>
          <cx:pt idx="9929">0.7177</cx:pt>
          <cx:pt idx="9930">0.64500000000000002</cx:pt>
          <cx:pt idx="9931">0.50930000000000009</cx:pt>
          <cx:pt idx="9932">0.73929999999999996</cx:pt>
          <cx:pt idx="9933">0.77590000000000003</cx:pt>
          <cx:pt idx="9934">0.74860000000000004</cx:pt>
          <cx:pt idx="9935">0.67290000000000005</cx:pt>
          <cx:pt idx="9936">0.68989999999999996</cx:pt>
          <cx:pt idx="9937">0.55220000000000002</cx:pt>
          <cx:pt idx="9938">0.52929999999999999</cx:pt>
          <cx:pt idx="9939">0.67000000000000004</cx:pt>
          <cx:pt idx="9940">0.68020000000000003</cx:pt>
          <cx:pt idx="9941">0.7026</cx:pt>
          <cx:pt idx="9942">0.78470000000000006</cx:pt>
          <cx:pt idx="9943">0.82230000000000014</cx:pt>
          <cx:pt idx="9944">0.66840000000000011</cx:pt>
          <cx:pt idx="9945">0.58740000000000003</cx:pt>
          <cx:pt idx="9946">0.56690000000000007</cx:pt>
          <cx:pt idx="9947">0.59230000000000005</cx:pt>
          <cx:pt idx="9948">0.60060000000000002</cx:pt>
          <cx:pt idx="9949">0.55420000000000003</cx:pt>
          <cx:pt idx="9950">0.59760000000000002</cx:pt>
          <cx:pt idx="9951">0.64260000000000006</cx:pt>
          <cx:pt idx="9952">0.55320000000000003</cx:pt>
          <cx:pt idx="9953">0.49910000000000004</cx:pt>
          <cx:pt idx="9954">0.75480000000000003</cx:pt>
          <cx:pt idx="9955">0.68900000000000006</cx:pt>
          <cx:pt idx="9956">0.49129999999999996</cx:pt>
          <cx:pt idx="9957">0.53760000000000008</cx:pt>
          <cx:pt idx="9958">0.59179999999999999</cx:pt>
          <cx:pt idx="9959">0.75629999999999997</cx:pt>
          <cx:pt idx="9960">0.50290000000000001</cx:pt>
          <cx:pt idx="9961">0.75150000000000006</cx:pt>
          <cx:pt idx="9962">0.76360000000000006</cx:pt>
          <cx:pt idx="9963">0.51900000000000002</cx:pt>
          <cx:pt idx="9964">0.5908000000000001</cx:pt>
          <cx:pt idx="9965">0.81010000000000004</cx:pt>
          <cx:pt idx="9966">0.92290000000000005</cx:pt>
          <cx:pt idx="9967">0.80020000000000002</cx:pt>
          <cx:pt idx="9968">0.56010000000000004</cx:pt>
          <cx:pt idx="9969">0.6694</cx:pt>
          <cx:pt idx="9970">1.0146999999999999</cx:pt>
          <cx:pt idx="9971">1.0839999999999999</cx:pt>
          <cx:pt idx="9972">0.79540000000000011</cx:pt>
          <cx:pt idx="9973">0.64639999999999997</cx:pt>
          <cx:pt idx="9974">0.61719999999999997</cx:pt>
          <cx:pt idx="9975">0.73880000000000001</cx:pt>
          <cx:pt idx="9976">0.63470000000000004</cx:pt>
          <cx:pt idx="9977">0.65769999999999995</cx:pt>
          <cx:pt idx="9978">0.64790000000000003</cx:pt>
          <cx:pt idx="9979">0.50880000000000003</cx:pt>
          <cx:pt idx="9980">0.53910000000000002</cx:pt>
          <cx:pt idx="9981">0.7329</cx:pt>
          <cx:pt idx="9982">0.48530000000000006</cx:pt>
          <cx:pt idx="9983">0.74470000000000003</cx:pt>
          <cx:pt idx="9984">0.56640000000000001</cx:pt>
          <cx:pt idx="9985">0.55560000000000009</cx:pt>
          <cx:pt idx="9986">0.73880000000000001</cx:pt>
          <cx:pt idx="9987">0.50590000000000002</cx:pt>
          <cx:pt idx="9988">0.5767000000000001</cx:pt>
          <cx:pt idx="9989">0.54189999999999994</cx:pt>
          <cx:pt idx="9990">0.58640000000000003</cx:pt>
          <cx:pt idx="9991">0.63719999999999999</cx:pt>
          <cx:pt idx="9992">0.65670000000000006</cx:pt>
          <cx:pt idx="9993">0.65529999999999999</cx:pt>
          <cx:pt idx="9994">0.62350000000000005</cx:pt>
          <cx:pt idx="9995">0.68950000000000011</cx:pt>
          <cx:pt idx="9996">0.67430000000000012</cx:pt>
          <cx:pt idx="9997">0.51900000000000002</cx:pt>
          <cx:pt idx="9998">0.55179999999999996</cx:pt>
          <cx:pt idx="9999">0.54390000000000005</cx:pt>
          <cx:pt idx="10000">0.86470000000000002</cx:pt>
          <cx:pt idx="10001">0.70600000000000007</cx:pt>
          <cx:pt idx="10002">0.61180000000000001</cx:pt>
          <cx:pt idx="10003">0.8125</cx:pt>
          <cx:pt idx="10004">0.49709999999999999</cx:pt>
          <cx:pt idx="10005">0.61370000000000002</cx:pt>
          <cx:pt idx="10006">0.71589999999999998</cx:pt>
          <cx:pt idx="10007">0.44920000000000004</cx:pt>
          <cx:pt idx="10008">0.60309999999999997</cx:pt>
          <cx:pt idx="10009">0.65670000000000006</cx:pt>
          <cx:pt idx="10010">0.50100000000000011</cx:pt>
          <cx:pt idx="10011">0.63129999999999997</cx:pt>
          <cx:pt idx="10012">0.68800000000000006</cx:pt>
          <cx:pt idx="10013">0.72610000000000008</cx:pt>
          <cx:pt idx="10014">0.52400000000000002</cx:pt>
          <cx:pt idx="10015">0.56690000000000007</cx:pt>
          <cx:pt idx="10016">0.79540000000000011</cx:pt>
          <cx:pt idx="10017">0.49510000000000004</cx:pt>
          <cx:pt idx="10018">0.74850000000000005</cx:pt>
          <cx:pt idx="10019">0.64990000000000003</cx:pt>
          <cx:pt idx="10020">0.58489999999999998</cx:pt>
          <cx:pt idx="10021">0.65820000000000001</cx:pt>
          <cx:pt idx="10022">0.85250000000000004</cx:pt>
          <cx:pt idx="10023">0.57520000000000004</cx:pt>
          <cx:pt idx="10024">0.48730000000000001</cx:pt>
          <cx:pt idx="10025">0.61470000000000002</cx:pt>
          <cx:pt idx="10026">0.53560000000000008</cx:pt>
          <cx:pt idx="10027">0.70660000000000012</cx:pt>
          <cx:pt idx="10028">0.67480000000000007</cx:pt>
          <cx:pt idx="10029">0.58299999999999996</cx:pt>
          <cx:pt idx="10030">0.43260000000000004</cx:pt>
          <cx:pt idx="10031">0.67579999999999996</cx:pt>
          <cx:pt idx="10032">0.64260000000000006</cx:pt>
          <cx:pt idx="10033">0.64310000000000012</cx:pt>
          <cx:pt idx="10034">0.55030000000000012</cx:pt>
          <cx:pt idx="10035">0.64160000000000006</cx:pt>
          <cx:pt idx="10036">0.70940000000000003</cx:pt>
          <cx:pt idx="10037">0.67480000000000007</cx:pt>
          <cx:pt idx="10038">0.61230000000000007</cx:pt>
          <cx:pt idx="10039">0.67630000000000001</cx:pt>
          <cx:pt idx="10040">0.61330000000000007</cx:pt>
          <cx:pt idx="10041">0.62790000000000001</cx:pt>
          <cx:pt idx="10042">0.50980000000000003</cx:pt>
          <cx:pt idx="10043">0.80610000000000004</cx:pt>
          <cx:pt idx="10044">0.64790000000000003</cx:pt>
          <cx:pt idx="10045">0.71389999999999998</cx:pt>
          <cx:pt idx="10046">0.61030000000000006</cx:pt>
          <cx:pt idx="10047">0.62309999999999999</cx:pt>
          <cx:pt idx="10048">0.58489999999999998</cx:pt>
          <cx:pt idx="10049">0.6069</cx:pt>
          <cx:pt idx="10050">0.51019999999999999</cx:pt>
          <cx:pt idx="10051">0.55810000000000004</cx:pt>
          <cx:pt idx="10052">0.6856000000000001</cx:pt>
          <cx:pt idx="10053">0.56210000000000004</cx:pt>
          <cx:pt idx="10054">0.58889999999999998</cx:pt>
          <cx:pt idx="10055">0.65620000000000001</cx:pt>
          <cx:pt idx="10056">0.64840000000000009</cx:pt>
          <cx:pt idx="10057">0.71090000000000009</cx:pt>
          <cx:pt idx="10058">0.61529999999999996</cx:pt>
          <cx:pt idx="10059">0.61870000000000003</cx:pt>
          <cx:pt idx="10060">0.70750000000000002</cx:pt>
          <cx:pt idx="10061">0.59810000000000008</cx:pt>
          <cx:pt idx="10062">0.46730000000000005</cx:pt>
          <cx:pt idx="10063">0.65080000000000005</cx:pt>
          <cx:pt idx="10064">0.57369999999999999</cx:pt>
          <cx:pt idx="10065">0.51659999999999995</cx:pt>
          <cx:pt idx="10066">0.65720000000000012</cx:pt>
          <cx:pt idx="10067">0.6402000000000001</cx:pt>
          <cx:pt idx="10068">0.54680000000000006</cx:pt>
          <cx:pt idx="10069">0.59419999999999995</cx:pt>
          <cx:pt idx="10070">0.6826000000000001</cx:pt>
          <cx:pt idx="10071">0.69530000000000003</cx:pt>
          <cx:pt idx="10072">0.58979999999999999</cx:pt>
          <cx:pt idx="10073">0.63419999999999999</cx:pt>
          <cx:pt idx="10074">0.58589999999999998</cx:pt>
          <cx:pt idx="10075">0.61239999999999994</cx:pt>
          <cx:pt idx="10076">0.64600000000000002</cx:pt>
          <cx:pt idx="10077">0.69140000000000001</cx:pt>
          <cx:pt idx="10078">0.54830000000000001</cx:pt>
          <cx:pt idx="10079">0.67920000000000003</cx:pt>
          <cx:pt idx="10080">0.54890000000000005</cx:pt>
          <cx:pt idx="10081">0.75680000000000003</cx:pt>
          <cx:pt idx="10082">0.67869999999999997</cx:pt>
          <cx:pt idx="10083">0.5625</cx:pt>
          <cx:pt idx="10084">0.62350000000000005</cx:pt>
          <cx:pt idx="10085">0.68210000000000004</cx:pt>
          <cx:pt idx="10086">0.50290000000000001</cx:pt>
          <cx:pt idx="10087">0.67190000000000005</cx:pt>
          <cx:pt idx="10088">0.51560000000000006</cx:pt>
          <cx:pt idx="10089">0.71870000000000001</cx:pt>
          <cx:pt idx="10090">1.3868</cx:pt>
          <cx:pt idx="10091">0.65479999999999994</cx:pt>
          <cx:pt idx="10092">0.83929999999999993</cx:pt>
          <cx:pt idx="10093">0.48780000000000001</cx:pt>
          <cx:pt idx="10094">0.67530000000000001</cx:pt>
          <cx:pt idx="10095">0.67680000000000007</cx:pt>
          <cx:pt idx="10096">0.72699999999999998</cx:pt>
          <cx:pt idx="10097">0.64750000000000008</cx:pt>
          <cx:pt idx="10098">0.61860000000000004</cx:pt>
          <cx:pt idx="10099">0.64750000000000008</cx:pt>
          <cx:pt idx="10100">0.50640000000000007</cx:pt>
          <cx:pt idx="10101">0.73980000000000001</cx:pt>
          <cx:pt idx="10102">0.66120000000000001</cx:pt>
          <cx:pt idx="10103">0.50829999999999997</cx:pt>
          <cx:pt idx="10104">0.69620000000000004</cx:pt>
          <cx:pt idx="10105">0.54590000000000005</cx:pt>
          <cx:pt idx="10106">0.56589999999999996</cx:pt>
          <cx:pt idx="10107">0.77300000000000013</cx:pt>
          <cx:pt idx="10108">0.63190000000000002</cx:pt>
          <cx:pt idx="10109">0.8286</cx:pt>
          <cx:pt idx="10110">0.71540000000000004</cx:pt>
          <cx:pt idx="10111">0.63970000000000005</cx:pt>
          <cx:pt idx="10112">0.70940000000000003</cx:pt>
          <cx:pt idx="10113">0.5786</cx:pt>
          <cx:pt idx="10114">0.62009999999999998</cx:pt>
          <cx:pt idx="10115">0.62020000000000008</cx:pt>
          <cx:pt idx="10116">0.53320000000000001</cx:pt>
          <cx:pt idx="10117">0.56059999999999999</cx:pt>
          <cx:pt idx="10118">0.62109999999999999</cx:pt>
          <cx:pt idx="10119">0.73880000000000001</cx:pt>
          <cx:pt idx="10120">0.62649999999999995</cx:pt>
          <cx:pt idx="10121">0.65529999999999999</cx:pt>
          <cx:pt idx="10122">0.6421</cx:pt>
          <cx:pt idx="10123">0.55669999999999997</cx:pt>
          <cx:pt idx="10124">0.69530000000000003</cx:pt>
          <cx:pt idx="10125">0.49170000000000003</cx:pt>
          <cx:pt idx="10126">0.71540000000000004</cx:pt>
          <cx:pt idx="10127">0.80710000000000004</cx:pt>
          <cx:pt idx="10128">0.62020000000000008</cx:pt>
          <cx:pt idx="10129">0.65680000000000005</cx:pt>
          <cx:pt idx="10130">0.70269999999999999</cx:pt>
          <cx:pt idx="10131">0.68459999999999999</cx:pt>
          <cx:pt idx="10132">0.61529999999999996</cx:pt>
          <cx:pt idx="10133">0.78270000000000006</cx:pt>
          <cx:pt idx="10134">0.61330000000000007</cx:pt>
          <cx:pt idx="10135">0.61580000000000001</cx:pt>
          <cx:pt idx="10136">0.7329</cx:pt>
          <cx:pt idx="10137">0.61770000000000003</cx:pt>
          <cx:pt idx="10138">0.56150000000000011</cx:pt>
          <cx:pt idx="10139">0.7359</cx:pt>
          <cx:pt idx="10140">0.70800000000000007</cx:pt>
          <cx:pt idx="10141">0.55420000000000003</cx:pt>
          <cx:pt idx="10142">0.72409999999999997</cx:pt>
          <cx:pt idx="10143">0.66560000000000008</cx:pt>
          <cx:pt idx="10144">0.64890000000000003</cx:pt>
          <cx:pt idx="10145">0.56599999999999995</cx:pt>
          <cx:pt idx="10146">0.79149999999999998</cx:pt>
          <cx:pt idx="10147">0.65380000000000005</cx:pt>
          <cx:pt idx="10148">0.58940000000000003</cx:pt>
          <cx:pt idx="10149">0.55759999999999998</cx:pt>
          <cx:pt idx="10150">0.626</cx:pt>
          <cx:pt idx="10151">0.7007000000000001</cx:pt>
          <cx:pt idx="10152">0.70850000000000002</cx:pt>
          <cx:pt idx="10153">0.54590000000000005</cx:pt>
          <cx:pt idx="10154">0.54300000000000004</cx:pt>
          <cx:pt idx="10155">0.61670000000000003</cx:pt>
          <cx:pt idx="10156">0.73980000000000001</cx:pt>
          <cx:pt idx="10157">0.64900000000000002</cx:pt>
          <cx:pt idx="10158">0.61620000000000008</cx:pt>
          <cx:pt idx="10159">0.52980000000000005</cx:pt>
          <cx:pt idx="10160">0.61870000000000003</cx:pt>
          <cx:pt idx="10161">0.69289999999999996</cx:pt>
          <cx:pt idx="10162">0.50390000000000001</cx:pt>
          <cx:pt idx="10163">0.54300000000000004</cx:pt>
          <cx:pt idx="10164">0.64550000000000007</cx:pt>
          <cx:pt idx="10165">0.50490000000000002</cx:pt>
          <cx:pt idx="10166">0.60260000000000002</cx:pt>
          <cx:pt idx="10167">0.43510000000000004</cx:pt>
          <cx:pt idx="10168">0.62200000000000011</cx:pt>
          <cx:pt idx="10169">0.64119999999999999</cx:pt>
          <cx:pt idx="10170">0.62740000000000007</cx:pt>
          <cx:pt idx="10171">0.62020000000000008</cx:pt>
          <cx:pt idx="10172">0.63470000000000004</cx:pt>
          <cx:pt idx="10173">0.68700000000000006</cx:pt>
          <cx:pt idx="10174">0.62939999999999996</cx:pt>
          <cx:pt idx="10175">0.73730000000000007</cx:pt>
          <cx:pt idx="10176">0.64890000000000003</cx:pt>
          <cx:pt idx="10177">0.67769999999999997</cx:pt>
          <cx:pt idx="10178">0.66649999999999998</cx:pt>
          <cx:pt idx="10179">0.54249999999999998</cx:pt>
          <cx:pt idx="10180">0.75780000000000003</cx:pt>
          <cx:pt idx="10181">0.50050000000000006</cx:pt>
          <cx:pt idx="10182">0.42580000000000001</cx:pt>
          <cx:pt idx="10183">0.82720000000000005</cx:pt>
          <cx:pt idx="10184">0.61180000000000001</cx:pt>
          <cx:pt idx="10185">0.56010000000000004</cx:pt>
          <cx:pt idx="10186">0.5767000000000001</cx:pt>
          <cx:pt idx="10187">0.46880000000000005</cx:pt>
          <cx:pt idx="10188">0.4073</cx:pt>
          <cx:pt idx="10189">0.56990000000000007</cx:pt>
          <cx:pt idx="10190">0.3614</cx:pt>
          <cx:pt idx="10191">0.55910000000000004</cx:pt>
          <cx:pt idx="10192">0.45850000000000002</cx:pt>
          <cx:pt idx="10193">0.46490000000000004</cx:pt>
          <cx:pt idx="10194">0.62350000000000005</cx:pt>
          <cx:pt idx="10195">0.48250000000000004</cx:pt>
          <cx:pt idx="10196">0.50880000000000003</cx:pt>
          <cx:pt idx="10197">0.47510000000000002</cx:pt>
          <cx:pt idx="10198">1.2915000000000001</cx:pt>
          <cx:pt idx="10199">0.34910000000000002</cx:pt>
          <cx:pt idx="10200">0.42630000000000001</cx:pt>
          <cx:pt idx="10201">0.31640000000000001</cx:pt>
          <cx:pt idx="10202">0.31790000000000002</cx:pt>
          <cx:pt idx="10203">0.29930000000000001</cx:pt>
        </cx:lvl>
      </cx:numDim>
    </cx:data>
  </cx:chartData>
  <cx:chart>
    <cx:plotArea>
      <cx:plotAreaRegion>
        <cx:series layoutId="boxWhisker" uniqueId="{7F2374E5-64E3-4F12-BA56-E77896B4C7A0}">
          <cx:tx>
            <cx:txData>
              <cx:f/>
              <cx:v>Control</cx:v>
            </cx:txData>
          </cx:tx>
          <cx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x:spPr>
          <cx:dataId val="0"/>
          <cx:layoutPr>
            <cx:visibility meanLine="0" meanMarker="0" nonoutliers="0" outliers="0"/>
            <cx:statistics quartileMethod="exclusive"/>
          </cx:layoutPr>
        </cx:series>
        <cx:series layoutId="boxWhisker" uniqueId="{00000001-2BEA-4CA8-BF34-4FDE5FC0DDC9}">
          <cx:tx>
            <cx:txData>
              <cx:f/>
              <cx:v>Method 1</cx:v>
            </cx:txData>
          </cx:tx>
          <cx:spPr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cx:spPr>
          <cx:dataId val="1"/>
          <cx:layoutPr>
            <cx:visibility meanMarker="0" nonoutliers="0" outliers="0"/>
            <cx:statistics quartileMethod="exclusive"/>
          </cx:layoutPr>
        </cx:series>
        <cx:series layoutId="boxWhisker" uniqueId="{00000002-2BEA-4CA8-BF34-4FDE5FC0DDC9}">
          <cx:tx>
            <cx:txData>
              <cx:f/>
              <cx:v>Method 2</cx:v>
            </cx:txData>
          </cx:tx>
          <cx:spPr>
            <a:pattFill prst="wdUpDiag">
              <a:fgClr>
                <a:schemeClr val="bg2">
                  <a:lumMod val="75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x:spPr>
          <cx:dataId val="2"/>
          <cx:layoutPr>
            <cx:visibility meanMarker="0" nonoutliers="0" outliers="0"/>
            <cx:statistics quartileMethod="exclusive"/>
          </cx:layoutPr>
        </cx:series>
      </cx:plotAreaRegion>
      <cx:axis id="0">
        <cx:catScaling gapWidth="0.100000001"/>
        <cx:tickLabels/>
        <cx:spPr>
          <a:ln>
            <a:solidFill>
              <a:schemeClr val="tx1"/>
            </a:solidFill>
          </a:ln>
        </cx:spPr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>
                <a:noFill/>
              </a:defRPr>
            </a:pPr>
            <a:endParaRPr lang="en-US" sz="900" b="0" i="0" u="none" strike="noStrike" baseline="0">
              <a:noFill/>
              <a:latin typeface="Calibri" panose="020F0502020204030204"/>
            </a:endParaRPr>
          </a:p>
        </cx:txPr>
      </cx:axis>
      <cx:axis id="1">
        <cx:valScaling/>
        <cx:majorTickMarks type="out"/>
        <cx:tickLabels/>
        <cx:numFmt formatCode="General" sourceLinked="0"/>
        <cx:spPr>
          <a:ln>
            <a:solidFill>
              <a:schemeClr val="tx1"/>
            </a:solidFill>
          </a:ln>
        </cx:spPr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000">
                <a:solidFill>
                  <a:schemeClr val="tx1"/>
                </a:solidFill>
              </a:defRPr>
            </a:pPr>
            <a:endParaRPr lang="en-US" sz="1000" b="0" i="0" u="none" strike="noStrike" baseline="0">
              <a:solidFill>
                <a:schemeClr val="tx1"/>
              </a:solidFill>
              <a:latin typeface="Calibri"/>
            </a:endParaRPr>
          </a:p>
        </cx:txPr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'T2 Dist'!$B$2:$B$5678</cx:f>
        <cx:lvl ptCount="5677" formatCode="General">
          <cx:pt idx="0">0.00050000000000000001</cx:pt>
          <cx:pt idx="1">0.00050000000000000001</cx:pt>
          <cx:pt idx="2">0.024500000000000001</cx:pt>
          <cx:pt idx="3">0.017100000000000001</cx:pt>
          <cx:pt idx="4">0.015700000000000002</cx:pt>
          <cx:pt idx="5">0.0117</cx:pt>
          <cx:pt idx="6">0.020500000000000001</cx:pt>
          <cx:pt idx="7">0.0073000000000000001</cx:pt>
          <cx:pt idx="8">0.0097999999999999997</cx:pt>
          <cx:pt idx="9">0.020500000000000001</cx:pt>
          <cx:pt idx="10">0.0112</cx:pt>
          <cx:pt idx="11">0.011300000000000001</cx:pt>
          <cx:pt idx="12">0.0361</cx:pt>
          <cx:pt idx="13">0.0067999999999999996</cx:pt>
          <cx:pt idx="14">0.009300000000000001</cx:pt>
          <cx:pt idx="15">0.0166</cx:pt>
          <cx:pt idx="16">0.014200000000000001</cx:pt>
          <cx:pt idx="17">0.0068999999999999999</cx:pt>
          <cx:pt idx="18">0.0224</cx:pt>
          <cx:pt idx="19">0.0054000000000000003</cx:pt>
          <cx:pt idx="20">0.012200000000000001</cx:pt>
          <cx:pt idx="21">0.011300000000000001</cx:pt>
          <cx:pt idx="22">0.044400000000000002</cx:pt>
          <cx:pt idx="23">0.018600000000000002</cx:pt>
          <cx:pt idx="24">0.041000000000000002</cx:pt>
          <cx:pt idx="25">0.023000000000000003</cx:pt>
          <cx:pt idx="26">0.043900000000000002</cx:pt>
          <cx:pt idx="27">0.0117</cx:pt>
          <cx:pt idx="28">0.0161</cx:pt>
          <cx:pt idx="29">0.051300000000000005</cx:pt>
          <cx:pt idx="30">0.009300000000000001</cx:pt>
          <cx:pt idx="31">0.029300000000000003</cx:pt>
          <cx:pt idx="32">0.00050000000000000001</cx:pt>
          <cx:pt idx="33">0.0112</cx:pt>
          <cx:pt idx="34">0.0063</cx:pt>
          <cx:pt idx="35">0.013100000000000001</cx:pt>
          <cx:pt idx="36">0.0058999999999999999</cx:pt>
          <cx:pt idx="37">0.0361</cx:pt>
          <cx:pt idx="38">0.02</cx:pt>
          <cx:pt idx="39">0.0112</cx:pt>
          <cx:pt idx="40">0.019000000000000003</cx:pt>
          <cx:pt idx="41">0.0235</cx:pt>
          <cx:pt idx="42">0.021999999999999999</cx:pt>
          <cx:pt idx="43">0.0097999999999999997</cx:pt>
          <cx:pt idx="44">0.0053000000000000009</cx:pt>
          <cx:pt idx="45">0.0064000000000000003</cx:pt>
          <cx:pt idx="46">0.0097000000000000003</cx:pt>
          <cx:pt idx="47">0.0073000000000000001</cx:pt>
          <cx:pt idx="48">0.010700000000000001</cx:pt>
          <cx:pt idx="49">0.012200000000000001</cx:pt>
          <cx:pt idx="50">0.0137</cx:pt>
          <cx:pt idx="51">0.043500000000000004</cx:pt>
          <cx:pt idx="52">0.0088000000000000005</cx:pt>
          <cx:pt idx="53">0.034200000000000001</cx:pt>
          <cx:pt idx="54">0.021999999999999999</cx:pt>
          <cx:pt idx="55">0.009300000000000001</cx:pt>
          <cx:pt idx="56">0.014200000000000001</cx:pt>
          <cx:pt idx="57">0.00050000000000000001</cx:pt>
          <cx:pt idx="58">0.017100000000000001</cx:pt>
          <cx:pt idx="59">0.043500000000000004</cx:pt>
          <cx:pt idx="60">0.010700000000000001</cx:pt>
          <cx:pt idx="61">0.0385</cx:pt>
          <cx:pt idx="62">0.021000000000000001</cx:pt>
          <cx:pt idx="63">0.0083000000000000001</cx:pt>
          <cx:pt idx="64">0.033700000000000001</cx:pt>
          <cx:pt idx="65">0.0083000000000000001</cx:pt>
          <cx:pt idx="66">0.041600000000000005</cx:pt>
          <cx:pt idx="67">0.0097999999999999997</cx:pt>
          <cx:pt idx="68">0.0068999999999999999</cx:pt>
          <cx:pt idx="69">0.022499999999999999</cx:pt>
          <cx:pt idx="70">0.0118</cx:pt>
          <cx:pt idx="71">0.037600000000000001</cx:pt>
          <cx:pt idx="72">0.033700000000000001</cx:pt>
          <cx:pt idx="73">0.021999999999999999</cx:pt>
          <cx:pt idx="74">0.0074000000000000003</cx:pt>
          <cx:pt idx="75">0.027300000000000001</cx:pt>
          <cx:pt idx="76">0.039100000000000003</cx:pt>
          <cx:pt idx="77">0.0112</cx:pt>
          <cx:pt idx="78">0.048800000000000003</cx:pt>
          <cx:pt idx="79">0.038000000000000006</cx:pt>
          <cx:pt idx="80">0.031800000000000002</cx:pt>
          <cx:pt idx="81">0.021999999999999999</cx:pt>
          <cx:pt idx="82">0.029300000000000003</cx:pt>
          <cx:pt idx="83">0.027400000000000001</cx:pt>
          <cx:pt idx="84">0.0263</cx:pt>
          <cx:pt idx="85">0.021999999999999999</cx:pt>
          <cx:pt idx="86">0.028299999999999999</cx:pt>
          <cx:pt idx="87">0.065000000000000002</cx:pt>
          <cx:pt idx="88">0.017100000000000001</cx:pt>
          <cx:pt idx="89">0.026400000000000003</cx:pt>
          <cx:pt idx="90">0.0224</cx:pt>
          <cx:pt idx="91">0.012200000000000001</cx:pt>
          <cx:pt idx="92">0.037100000000000001</cx:pt>
          <cx:pt idx="93">0.0332</cx:pt>
          <cx:pt idx="94">0.050799999999999998</cx:pt>
          <cx:pt idx="95">0.0117</cx:pt>
          <cx:pt idx="96">0.0064000000000000003</cx:pt>
          <cx:pt idx="97">0.027900000000000001</cx:pt>
          <cx:pt idx="98">0.027800000000000002</cx:pt>
          <cx:pt idx="99">0.0078000000000000005</cx:pt>
          <cx:pt idx="100">0.057600000000000005</cx:pt>
          <cx:pt idx="101">0.0103</cx:pt>
          <cx:pt idx="102">0.0068999999999999999</cx:pt>
          <cx:pt idx="103">0.018600000000000002</cx:pt>
          <cx:pt idx="104">0.009300000000000001</cx:pt>
          <cx:pt idx="105">0.0078000000000000005</cx:pt>
          <cx:pt idx="106">0.0097999999999999997</cx:pt>
          <cx:pt idx="107">0.0166</cx:pt>
          <cx:pt idx="108">0.041000000000000002</cx:pt>
          <cx:pt idx="109">0.012200000000000001</cx:pt>
          <cx:pt idx="110">0.0269</cx:pt>
          <cx:pt idx="111">0.021000000000000001</cx:pt>
          <cx:pt idx="112">0.021999999999999999</cx:pt>
          <cx:pt idx="113">0.017100000000000001</cx:pt>
          <cx:pt idx="114">0.0097999999999999997</cx:pt>
          <cx:pt idx="115">0.00050000000000000001</cx:pt>
          <cx:pt idx="116">0.041500000000000002</cx:pt>
          <cx:pt idx="117">0.0087000000000000011</cx:pt>
          <cx:pt idx="118">0.015100000000000001</cx:pt>
          <cx:pt idx="119">0.028800000000000003</cx:pt>
          <cx:pt idx="120">0.0097999999999999997</cx:pt>
          <cx:pt idx="121">0.060100000000000008</cx:pt>
          <cx:pt idx="122">0.0083000000000000001</cx:pt>
          <cx:pt idx="123">0.0112</cx:pt>
          <cx:pt idx="124">0.046400000000000004</cx:pt>
          <cx:pt idx="125">0.0356</cx:pt>
          <cx:pt idx="126">0.026800000000000001</cx:pt>
          <cx:pt idx="127">0.0097999999999999997</cx:pt>
          <cx:pt idx="128">0.025900000000000003</cx:pt>
          <cx:pt idx="129">0.0298</cx:pt>
          <cx:pt idx="130">0.0019000000000000002</cx:pt>
          <cx:pt idx="131">0.009300000000000001</cx:pt>
          <cx:pt idx="132">0.046800000000000001</cx:pt>
          <cx:pt idx="133">0.0137</cx:pt>
          <cx:pt idx="134">0.017600000000000001</cx:pt>
          <cx:pt idx="135">0.0166</cx:pt>
          <cx:pt idx="136">0.033700000000000001</cx:pt>
          <cx:pt idx="137">0.0074000000000000003</cx:pt>
          <cx:pt idx="138">0.038100000000000002</cx:pt>
          <cx:pt idx="139">0.013200000000000002</cx:pt>
          <cx:pt idx="140">0.049300000000000004</cx:pt>
          <cx:pt idx="141">0.043400000000000001</cx:pt>
          <cx:pt idx="142">0.050300000000000004</cx:pt>
          <cx:pt idx="143">0.0073000000000000001</cx:pt>
          <cx:pt idx="144">0.0088000000000000005</cx:pt>
          <cx:pt idx="145">0.013200000000000002</cx:pt>
          <cx:pt idx="146">0.015200000000000002</cx:pt>
          <cx:pt idx="147">0.024900000000000002</cx:pt>
          <cx:pt idx="148">0.029300000000000003</cx:pt>
          <cx:pt idx="149">0.014100000000000001</cx:pt>
          <cx:pt idx="150">0.0195</cx:pt>
          <cx:pt idx="151">0.0068999999999999999</cx:pt>
          <cx:pt idx="152">0.0269</cx:pt>
          <cx:pt idx="153">0.043900000000000002</cx:pt>
          <cx:pt idx="154">0.0161</cx:pt>
          <cx:pt idx="155">0.010700000000000001</cx:pt>
          <cx:pt idx="156">0.051800000000000006</cx:pt>
          <cx:pt idx="157">0.028800000000000003</cx:pt>
          <cx:pt idx="158">0.0117</cx:pt>
          <cx:pt idx="159">0.0078000000000000005</cx:pt>
          <cx:pt idx="160">0.0166</cx:pt>
          <cx:pt idx="161">0.0332</cx:pt>
          <cx:pt idx="162">0.0229</cx:pt>
          <cx:pt idx="163">0.017600000000000001</cx:pt>
          <cx:pt idx="164">0.0088000000000000005</cx:pt>
          <cx:pt idx="165">0.010700000000000001</cx:pt>
          <cx:pt idx="166">0.009300000000000001</cx:pt>
          <cx:pt idx="167">0.0298</cx:pt>
          <cx:pt idx="168">0.0103</cx:pt>
          <cx:pt idx="169">0.0117</cx:pt>
          <cx:pt idx="170">0.0088000000000000005</cx:pt>
          <cx:pt idx="171">0.0269</cx:pt>
          <cx:pt idx="172">0.022499999999999999</cx:pt>
          <cx:pt idx="173">0.0067999999999999996</cx:pt>
          <cx:pt idx="174">0.0117</cx:pt>
          <cx:pt idx="175">0.0112</cx:pt>
          <cx:pt idx="176">0.054200000000000005</cx:pt>
          <cx:pt idx="177">0.021900000000000003</cx:pt>
          <cx:pt idx="178">0.009300000000000001</cx:pt>
          <cx:pt idx="179">0.043500000000000004</cx:pt>
          <cx:pt idx="180">0.0327</cx:pt>
          <cx:pt idx="181">0.035100000000000006</cx:pt>
          <cx:pt idx="182">0.028900000000000002</cx:pt>
          <cx:pt idx="183">0.0088000000000000005</cx:pt>
          <cx:pt idx="184">0.012699999999999999</cx:pt>
          <cx:pt idx="185">0.0078000000000000005</cx:pt>
          <cx:pt idx="186">0.081100000000000005</cx:pt>
          <cx:pt idx="187">0.010800000000000001</cx:pt>
          <cx:pt idx="188">0.027300000000000001</cx:pt>
          <cx:pt idx="189">0.015100000000000001</cx:pt>
          <cx:pt idx="190">0.050300000000000004</cx:pt>
          <cx:pt idx="191">0.029300000000000003</cx:pt>
          <cx:pt idx="192">0.022499999999999999</cx:pt>
          <cx:pt idx="193">0.049300000000000004</cx:pt>
          <cx:pt idx="194">0.02</cx:pt>
          <cx:pt idx="195">0.0091999999999999998</cx:pt>
          <cx:pt idx="196">0.057100000000000005</cx:pt>
          <cx:pt idx="197">0.0079000000000000008</cx:pt>
          <cx:pt idx="198">0.062</cx:pt>
          <cx:pt idx="199">0.020500000000000001</cx:pt>
          <cx:pt idx="200">0.042499999999999996</cx:pt>
          <cx:pt idx="201">0.012699999999999999</cx:pt>
          <cx:pt idx="202">0.034599999999999999</cx:pt>
          <cx:pt idx="203">0.017600000000000001</cx:pt>
          <cx:pt idx="204">0.0117</cx:pt>
          <cx:pt idx="205">0.047800000000000002</cx:pt>
          <cx:pt idx="206">0.051300000000000005</cx:pt>
          <cx:pt idx="207">0.0117</cx:pt>
          <cx:pt idx="208">0.062</cx:pt>
          <cx:pt idx="209">0.029700000000000004</cx:pt>
          <cx:pt idx="210">0.00050000000000000001</cx:pt>
          <cx:pt idx="211">0.0030000000000000001</cx:pt>
          <cx:pt idx="212">0.032300000000000002</cx:pt>
          <cx:pt idx="213">0.013100000000000001</cx:pt>
          <cx:pt idx="214">0.055600000000000004</cx:pt>
          <cx:pt idx="215">0.040600000000000004</cx:pt>
          <cx:pt idx="216">0.057600000000000005</cx:pt>
          <cx:pt idx="217">0.010700000000000001</cx:pt>
          <cx:pt idx="218">0.055099999999999996</cx:pt>
          <cx:pt idx="219">0.021999999999999999</cx:pt>
          <cx:pt idx="220">0.069900000000000004</cx:pt>
          <cx:pt idx="221">0.051300000000000005</cx:pt>
          <cx:pt idx="222">0.0327</cx:pt>
          <cx:pt idx="223">0.015600000000000001</cx:pt>
          <cx:pt idx="224">0.036600000000000001</cx:pt>
          <cx:pt idx="225">0.0118</cx:pt>
          <cx:pt idx="226">0.028299999999999999</cx:pt>
          <cx:pt idx="227">0.095700000000000007</cx:pt>
          <cx:pt idx="228">0.043000000000000003</cx:pt>
          <cx:pt idx="229">0.0161</cx:pt>
          <cx:pt idx="230">0.012699999999999999</cx:pt>
          <cx:pt idx="231">0.031200000000000002</cx:pt>
          <cx:pt idx="232">0.078100000000000003</cx:pt>
          <cx:pt idx="233">0.1074</cx:pt>
          <cx:pt idx="234">0.0263</cx:pt>
          <cx:pt idx="235">0.012699999999999999</cx:pt>
          <cx:pt idx="236">0.0361</cx:pt>
          <cx:pt idx="237">0.045400000000000003</cx:pt>
          <cx:pt idx="238">0.043900000000000002</cx:pt>
          <cx:pt idx="239">0.031800000000000002</cx:pt>
          <cx:pt idx="240">0.059999999999999998</cx:pt>
          <cx:pt idx="241">0.024900000000000002</cx:pt>
          <cx:pt idx="242">0.0097000000000000003</cx:pt>
          <cx:pt idx="243">0.018100000000000002</cx:pt>
          <cx:pt idx="244">0.049800000000000004</cx:pt>
          <cx:pt idx="245">0.0654</cx:pt>
          <cx:pt idx="246">0.021900000000000003</cx:pt>
          <cx:pt idx="247">0.069900000000000004</cx:pt>
          <cx:pt idx="248">0.013200000000000002</cx:pt>
          <cx:pt idx="249">0.012200000000000001</cx:pt>
          <cx:pt idx="250">0.052800000000000007</cx:pt>
          <cx:pt idx="251">0.056100000000000004</cx:pt>
          <cx:pt idx="252">0.017100000000000001</cx:pt>
          <cx:pt idx="253">0.0161</cx:pt>
          <cx:pt idx="254">0.025900000000000003</cx:pt>
          <cx:pt idx="255">0.0327</cx:pt>
          <cx:pt idx="256">0.086400000000000005</cx:pt>
          <cx:pt idx="257">0.041500000000000002</cx:pt>
          <cx:pt idx="258">0.0235</cx:pt>
          <cx:pt idx="259">0.047899999999999998</cx:pt>
          <cx:pt idx="260">0.041000000000000002</cx:pt>
          <cx:pt idx="261">0.092800000000000007</cx:pt>
          <cx:pt idx="262">0.010700000000000001</cx:pt>
          <cx:pt idx="263">0.022499999999999999</cx:pt>
          <cx:pt idx="264">0.020500000000000001</cx:pt>
          <cx:pt idx="265">0.10879999999999999</cx:pt>
          <cx:pt idx="266">0.031200000000000002</cx:pt>
          <cx:pt idx="267">0.045400000000000003</cx:pt>
          <cx:pt idx="268">0.086000000000000007</cx:pt>
          <cx:pt idx="269">0.084500000000000006</cx:pt>
          <cx:pt idx="270">0.10500000000000001</cx:pt>
          <cx:pt idx="271">0.0117</cx:pt>
          <cx:pt idx="272">0.040000000000000001</cx:pt>
          <cx:pt idx="273">0.054200000000000005</cx:pt>
          <cx:pt idx="274">0.039599999999999996</cx:pt>
          <cx:pt idx="275">0.0112</cx:pt>
          <cx:pt idx="276">0.028299999999999999</cx:pt>
          <cx:pt idx="277">0.081500000000000003</cx:pt>
          <cx:pt idx="278">0.017100000000000001</cx:pt>
          <cx:pt idx="279">0.0112</cx:pt>
          <cx:pt idx="280">0.021500000000000002</cx:pt>
          <cx:pt idx="281">0.032199999999999999</cx:pt>
          <cx:pt idx="282">0.0625</cx:pt>
          <cx:pt idx="283">0.031699999999999999</cx:pt>
          <cx:pt idx="284">0.046400000000000004</cx:pt>
          <cx:pt idx="285">0.023900000000000001</cx:pt>
          <cx:pt idx="286">0.00050000000000000001</cx:pt>
          <cx:pt idx="287">0.1318</cx:pt>
          <cx:pt idx="288">0.017600000000000001</cx:pt>
          <cx:pt idx="289">0.028299999999999999</cx:pt>
          <cx:pt idx="290">0.034700000000000002</cx:pt>
          <cx:pt idx="291">0.052700000000000004</cx:pt>
          <cx:pt idx="292">0.039100000000000003</cx:pt>
          <cx:pt idx="293">0.013200000000000002</cx:pt>
          <cx:pt idx="294">0.031200000000000002</cx:pt>
          <cx:pt idx="295">0.0332</cx:pt>
          <cx:pt idx="296">0.048400000000000006</cx:pt>
          <cx:pt idx="297">0.041500000000000002</cx:pt>
          <cx:pt idx="298">0.00090000000000000008</cx:pt>
          <cx:pt idx="299">0.10750000000000001</cx:pt>
          <cx:pt idx="300">0.036600000000000001</cx:pt>
          <cx:pt idx="301">0.042000000000000003</cx:pt>
          <cx:pt idx="302">0.0161</cx:pt>
          <cx:pt idx="303">0.022499999999999999</cx:pt>
          <cx:pt idx="304">0.037100000000000001</cx:pt>
          <cx:pt idx="305">0.080599999999999991</cx:pt>
          <cx:pt idx="306">0.0097999999999999997</cx:pt>
          <cx:pt idx="307">0.0327</cx:pt>
          <cx:pt idx="308">0.0625</cx:pt>
          <cx:pt idx="309">0.00050000000000000001</cx:pt>
          <cx:pt idx="310">0.051200000000000002</cx:pt>
          <cx:pt idx="311">0.0361</cx:pt>
          <cx:pt idx="312">0.077700000000000005</cx:pt>
          <cx:pt idx="313">0.10349999999999999</cx:pt>
          <cx:pt idx="314">0.095700000000000007</cx:pt>
          <cx:pt idx="315">0.033700000000000001</cx:pt>
          <cx:pt idx="316">0.076200000000000004</cx:pt>
          <cx:pt idx="317">0.00050000000000000001</cx:pt>
          <cx:pt idx="318">0.036600000000000001</cx:pt>
          <cx:pt idx="319">0.0533</cx:pt>
          <cx:pt idx="320">0.015100000000000001</cx:pt>
          <cx:pt idx="321">0.047300000000000002</cx:pt>
          <cx:pt idx="322">0.086400000000000005</cx:pt>
          <cx:pt idx="323">0.0298</cx:pt>
          <cx:pt idx="324">0.034200000000000001</cx:pt>
          <cx:pt idx="325">0.077100000000000002</cx:pt>
          <cx:pt idx="326">0.0117</cx:pt>
          <cx:pt idx="327">0.074700000000000003</cx:pt>
          <cx:pt idx="328">0.0625</cx:pt>
          <cx:pt idx="329">0.054700000000000006</cx:pt>
          <cx:pt idx="330">0.082500000000000004</cx:pt>
          <cx:pt idx="331">0.025399999999999999</cx:pt>
          <cx:pt idx="332">0.0195</cx:pt>
          <cx:pt idx="333">0.043000000000000003</cx:pt>
          <cx:pt idx="334">0.0161</cx:pt>
          <cx:pt idx="335">0.0078000000000000005</cx:pt>
          <cx:pt idx="336">0.001</cx:pt>
          <cx:pt idx="337">0.081500000000000003</cx:pt>
          <cx:pt idx="338">0.13769999999999999</cx:pt>
          <cx:pt idx="339">0.026400000000000003</cx:pt>
          <cx:pt idx="340">0.061500000000000006</cx:pt>
          <cx:pt idx="341">0.17240000000000003</cx:pt>
          <cx:pt idx="342">0.13040000000000002</cx:pt>
          <cx:pt idx="343">0.0112</cx:pt>
          <cx:pt idx="344">0.088300000000000003</cx:pt>
          <cx:pt idx="345">0.0361</cx:pt>
          <cx:pt idx="346">0.060600000000000001</cx:pt>
          <cx:pt idx="347">0.12690000000000001</cx:pt>
          <cx:pt idx="348">0.053699999999999998</cx:pt>
          <cx:pt idx="349">0.052299999999999999</cx:pt>
          <cx:pt idx="350">0.012200000000000001</cx:pt>
          <cx:pt idx="351">0.032199999999999999</cx:pt>
          <cx:pt idx="352">0.11670000000000001</cx:pt>
          <cx:pt idx="353">0.057100000000000005</cx:pt>
          <cx:pt idx="354">0.0562</cx:pt>
          <cx:pt idx="355">0.10500000000000001</cx:pt>
          <cx:pt idx="356">0.17580000000000001</cx:pt>
          <cx:pt idx="357">0.027300000000000001</cx:pt>
          <cx:pt idx="358">0.13619999999999999</cx:pt>
          <cx:pt idx="359">0.033600000000000005</cx:pt>
          <cx:pt idx="360">0.029300000000000003</cx:pt>
          <cx:pt idx="361">0.049300000000000004</cx:pt>
          <cx:pt idx="362">0.14990000000000001</cx:pt>
          <cx:pt idx="363">0.11230000000000001</cx:pt>
          <cx:pt idx="364">0.0688</cx:pt>
          <cx:pt idx="365">0.026800000000000001</cx:pt>
          <cx:pt idx="366">0.029300000000000003</cx:pt>
          <cx:pt idx="367">0.15670000000000001</cx:pt>
          <cx:pt idx="368">0.057700000000000001</cx:pt>
          <cx:pt idx="369">0.099600000000000008</cx:pt>
          <cx:pt idx="370">0.0332</cx:pt>
          <cx:pt idx="371">0.0091999999999999998</cx:pt>
          <cx:pt idx="372">0.076700000000000004</cx:pt>
          <cx:pt idx="373">0.0562</cx:pt>
          <cx:pt idx="374">0.033700000000000001</cx:pt>
          <cx:pt idx="375">0.02</cx:pt>
          <cx:pt idx="376">0.053200000000000004</cx:pt>
          <cx:pt idx="377">0.045400000000000003</cx:pt>
          <cx:pt idx="378">0.061100000000000002</cx:pt>
          <cx:pt idx="379">0.051300000000000005</cx:pt>
          <cx:pt idx="380">0.084000000000000005</cx:pt>
          <cx:pt idx="381">0.048800000000000003</cx:pt>
          <cx:pt idx="382">0.088899999999999993</cx:pt>
          <cx:pt idx="383">0.037600000000000001</cx:pt>
          <cx:pt idx="384">0.1162</cx:pt>
          <cx:pt idx="385">0.040000000000000001</cx:pt>
          <cx:pt idx="386">0.027300000000000001</cx:pt>
          <cx:pt idx="387">0.013200000000000002</cx:pt>
          <cx:pt idx="388">0.081100000000000005</cx:pt>
          <cx:pt idx="389">0.070800000000000002</cx:pt>
          <cx:pt idx="390">0.0103</cx:pt>
          <cx:pt idx="391">0.0137</cx:pt>
          <cx:pt idx="392">0.089800000000000005</cx:pt>
          <cx:pt idx="393">0.062</cx:pt>
          <cx:pt idx="394">0.076100000000000001</cx:pt>
          <cx:pt idx="395">0.089300000000000004</cx:pt>
          <cx:pt idx="396">0.1065</cx:pt>
          <cx:pt idx="397">0.020100000000000003</cx:pt>
          <cx:pt idx="398">0.053800000000000001</cx:pt>
          <cx:pt idx="399">0.031300000000000001</cx:pt>
          <cx:pt idx="400">0.055199999999999999</cx:pt>
          <cx:pt idx="401">0.001</cx:pt>
          <cx:pt idx="402">0.0039000000000000003</cx:pt>
          <cx:pt idx="403">0.02</cx:pt>
          <cx:pt idx="404">0.012200000000000001</cx:pt>
          <cx:pt idx="405">0.070800000000000002</cx:pt>
          <cx:pt idx="406">0.095200000000000007</cx:pt>
          <cx:pt idx="407">0.042000000000000003</cx:pt>
          <cx:pt idx="408">0.16159999999999999</cx:pt>
          <cx:pt idx="409">0.12739999999999999</cx:pt>
          <cx:pt idx="410">0.041000000000000002</cx:pt>
          <cx:pt idx="411">0.0562</cx:pt>
          <cx:pt idx="412">0.057100000000000005</cx:pt>
          <cx:pt idx="413">0.15720000000000001</cx:pt>
          <cx:pt idx="414">0.054600000000000003</cx:pt>
          <cx:pt idx="415">0.0166</cx:pt>
          <cx:pt idx="416">0.1391</cx:pt>
          <cx:pt idx="417">0.0029000000000000002</cx:pt>
          <cx:pt idx="418">0.073300000000000004</cx:pt>
          <cx:pt idx="419">0.045900000000000003</cx:pt>
          <cx:pt idx="420">0.0625</cx:pt>
          <cx:pt idx="421">0.030800000000000001</cx:pt>
          <cx:pt idx="422">0.4521</cx:pt>
          <cx:pt idx="423">0.088400000000000006</cx:pt>
          <cx:pt idx="424">0.043900000000000002</cx:pt>
          <cx:pt idx="425">0.19920000000000002</cx:pt>
          <cx:pt idx="426">0.1323</cx:pt>
          <cx:pt idx="427">0.018100000000000002</cx:pt>
          <cx:pt idx="428">0.16610000000000003</cx:pt>
          <cx:pt idx="429">0.064000000000000001</cx:pt>
          <cx:pt idx="430">0.038100000000000002</cx:pt>
          <cx:pt idx="431">0.15330000000000002</cx:pt>
          <cx:pt idx="432">0.027300000000000001</cx:pt>
          <cx:pt idx="433">0.17779999999999999</cx:pt>
          <cx:pt idx="434">0.1143</cx:pt>
          <cx:pt idx="435">0.097699999999999995</cx:pt>
          <cx:pt idx="436">0.086900000000000005</cx:pt>
          <cx:pt idx="437">0.040100000000000004</cx:pt>
          <cx:pt idx="438">0.072800000000000004</cx:pt>
          <cx:pt idx="439">0.050300000000000004</cx:pt>
          <cx:pt idx="440">0.031699999999999999</cx:pt>
          <cx:pt idx="441">0.1187</cx:pt>
          <cx:pt idx="442">0.12160000000000001</cx:pt>
          <cx:pt idx="443">0.024900000000000002</cx:pt>
          <cx:pt idx="444">0.085500000000000007</cx:pt>
          <cx:pt idx="445">0.14350000000000002</cx:pt>
          <cx:pt idx="446">0.039599999999999996</cx:pt>
          <cx:pt idx="447">0.1353</cx:pt>
          <cx:pt idx="448">0.095200000000000007</cx:pt>
          <cx:pt idx="449">0.076100000000000001</cx:pt>
          <cx:pt idx="450">0.11420000000000001</cx:pt>
          <cx:pt idx="451">0.14499999999999999</cx:pt>
          <cx:pt idx="452">0.023000000000000003</cx:pt>
          <cx:pt idx="453">0.089400000000000007</cx:pt>
          <cx:pt idx="454">0.1104</cx:pt>
          <cx:pt idx="455">0.12790000000000001</cx:pt>
          <cx:pt idx="456">0.1348</cx:pt>
          <cx:pt idx="457">0.16500000000000001</cx:pt>
          <cx:pt idx="458">0.045900000000000003</cx:pt>
          <cx:pt idx="459">0.24660000000000001</cx:pt>
          <cx:pt idx="460">0.16900000000000001</cx:pt>
          <cx:pt idx="461">0.32860000000000006</cx:pt>
          <cx:pt idx="462">0.050300000000000004</cx:pt>
          <cx:pt idx="463">0.086400000000000005</cx:pt>
          <cx:pt idx="464">0.078100000000000003</cx:pt>
          <cx:pt idx="465">0.046400000000000004</cx:pt>
          <cx:pt idx="466">0.054700000000000006</cx:pt>
          <cx:pt idx="467">0.044400000000000002</cx:pt>
          <cx:pt idx="468">0.048800000000000003</cx:pt>
          <cx:pt idx="469">0.051300000000000005</cx:pt>
          <cx:pt idx="470">0.0361</cx:pt>
          <cx:pt idx="471">0.00050000000000000001</cx:pt>
          <cx:pt idx="472">0.093200000000000005</cx:pt>
          <cx:pt idx="473">0.038100000000000002</cx:pt>
          <cx:pt idx="474">0.095200000000000007</cx:pt>
          <cx:pt idx="475">0.042499999999999996</cx:pt>
          <cx:pt idx="476">0.053800000000000001</cx:pt>
          <cx:pt idx="477">0.19280000000000003</cx:pt>
          <cx:pt idx="478">0.070300000000000001</cx:pt>
          <cx:pt idx="479">0.30520000000000003</cx:pt>
          <cx:pt idx="480">0.041500000000000002</cx:pt>
          <cx:pt idx="481">0.078600000000000003</cx:pt>
          <cx:pt idx="482">0.1993</cx:pt>
          <cx:pt idx="483">0.13860000000000003</cx:pt>
          <cx:pt idx="484">0.055199999999999999</cx:pt>
          <cx:pt idx="485">0.1113</cx:pt>
          <cx:pt idx="486">0.058099999999999999</cx:pt>
          <cx:pt idx="487">0.0029000000000000002</cx:pt>
          <cx:pt idx="488">0.11960000000000001</cx:pt>
          <cx:pt idx="489">0.014100000000000001</cx:pt>
          <cx:pt idx="490">0.0015</cx:pt>
          <cx:pt idx="491">0.11370000000000001</cx:pt>
          <cx:pt idx="492">0.106</cx:pt>
          <cx:pt idx="493">0.0033999999999999998</cx:pt>
          <cx:pt idx="494">0.1968</cx:pt>
          <cx:pt idx="495">0.058600000000000006</cx:pt>
          <cx:pt idx="496">0.046800000000000001</cx:pt>
          <cx:pt idx="497">0.23830000000000001</cx:pt>
          <cx:pt idx="498">0.13140000000000002</cx:pt>
          <cx:pt idx="499">0.31450000000000006</cx:pt>
          <cx:pt idx="500">0.13820000000000002</cx:pt>
          <cx:pt idx="501">0.2276</cx:pt>
          <cx:pt idx="502">0.1074</cx:pt>
          <cx:pt idx="503">0.1201</cx:pt>
          <cx:pt idx="504">0.1704</cx:pt>
          <cx:pt idx="505">0.064900000000000013</cx:pt>
          <cx:pt idx="506">0.021000000000000001</cx:pt>
          <cx:pt idx="507">0.13190000000000002</cx:pt>
          <cx:pt idx="508">0.038600000000000002</cx:pt>
          <cx:pt idx="509">0.001</cx:pt>
          <cx:pt idx="510">0.35199999999999998</cx:pt>
          <cx:pt idx="511">0.312</cx:pt>
          <cx:pt idx="512">0.1079</cx:pt>
          <cx:pt idx="513">0.061100000000000002</cx:pt>
          <cx:pt idx="514">0.10060000000000001</cx:pt>
          <cx:pt idx="515">0.066400000000000001</cx:pt>
          <cx:pt idx="516">0.054200000000000005</cx:pt>
          <cx:pt idx="517">0.073700000000000002</cx:pt>
          <cx:pt idx="518">0.13670000000000002</cx:pt>
          <cx:pt idx="519">0.038100000000000002</cx:pt>
          <cx:pt idx="520">0.15240000000000001</cx:pt>
          <cx:pt idx="521">0.2339</cx:pt>
          <cx:pt idx="522">0.12060000000000001</cx:pt>
          <cx:pt idx="523">0.23250000000000001</cx:pt>
          <cx:pt idx="524">0.079100000000000004</cx:pt>
          <cx:pt idx="525">0.015600000000000001</cx:pt>
          <cx:pt idx="526">0.19090000000000001</cx:pt>
          <cx:pt idx="527">0.10980000000000001</cx:pt>
          <cx:pt idx="528">0.1236</cx:pt>
          <cx:pt idx="529">0.0048999999999999998</cx:pt>
          <cx:pt idx="530">0.0014</cx:pt>
          <cx:pt idx="531">0.10980000000000001</cx:pt>
          <cx:pt idx="532">0.20849999999999999</cx:pt>
          <cx:pt idx="533">0.15230000000000002</cx:pt>
          <cx:pt idx="534">0.001</cx:pt>
          <cx:pt idx="535">0.22950000000000001</cx:pt>
          <cx:pt idx="536">0.037100000000000001</cx:pt>
          <cx:pt idx="537">0.36480000000000001</cx:pt>
          <cx:pt idx="538">0.41399999999999998</cx:pt>
          <cx:pt idx="539">0.0073000000000000001</cx:pt>
          <cx:pt idx="540">0.0024000000000000002</cx:pt>
          <cx:pt idx="541">0.025399999999999999</cx:pt>
          <cx:pt idx="542">0.16450000000000001</cx:pt>
          <cx:pt idx="543">0.106</cx:pt>
          <cx:pt idx="544">0.096700000000000008</cx:pt>
          <cx:pt idx="545">0.044900000000000002</cx:pt>
          <cx:pt idx="546">0.0625</cx:pt>
          <cx:pt idx="547">0.17870000000000003</cx:pt>
          <cx:pt idx="548">0.10060000000000001</cx:pt>
          <cx:pt idx="549">0.0625</cx:pt>
          <cx:pt idx="550">0.1162</cx:pt>
          <cx:pt idx="551">0.31010000000000004</cx:pt>
          <cx:pt idx="552">0.16700000000000001</cx:pt>
          <cx:pt idx="553">0.013200000000000002</cx:pt>
          <cx:pt idx="554">0.0044000000000000003</cx:pt>
          <cx:pt idx="555">0.33840000000000003</cx:pt>
          <cx:pt idx="556">0.15620000000000001</cx:pt>
          <cx:pt idx="557">0.036600000000000001</cx:pt>
          <cx:pt idx="558">0.10690000000000001</cx:pt>
          <cx:pt idx="559">0.001</cx:pt>
          <cx:pt idx="560">0.1368</cx:pt>
          <cx:pt idx="561">0.58589999999999998</cx:pt>
          <cx:pt idx="562">0.0014</cx:pt>
          <cx:pt idx="563">0.19819999999999999</cx:pt>
          <cx:pt idx="564">0.22259999999999999</cx:pt>
          <cx:pt idx="565">0.34660000000000002</cx:pt>
          <cx:pt idx="566">0.0146</cx:pt>
          <cx:pt idx="567">0.00050000000000000001</cx:pt>
          <cx:pt idx="568">0.042000000000000003</cx:pt>
          <cx:pt idx="569">0.50290000000000001</cx:pt>
          <cx:pt idx="570">0.0146</cx:pt>
          <cx:pt idx="571">0.29060000000000002</cx:pt>
          <cx:pt idx="572">0.0097999999999999997</cx:pt>
          <cx:pt idx="573">0.1338</cx:pt>
          <cx:pt idx="574">0.40429999999999999</cx:pt>
          <cx:pt idx="575">0.10310000000000001</cx:pt>
          <cx:pt idx="576">0.52300000000000002</cx:pt>
          <cx:pt idx="577">0.2797</cx:pt>
          <cx:pt idx="578">0.28420000000000001</cx:pt>
          <cx:pt idx="579">0.034200000000000001</cx:pt>
          <cx:pt idx="580">0.001</cx:pt>
          <cx:pt idx="581">0.28460000000000002</cx:pt>
          <cx:pt idx="582">0.375</cx:pt>
          <cx:pt idx="583">0.0063</cx:pt>
          <cx:pt idx="584">0.001</cx:pt>
          <cx:pt idx="585">0.52150000000000007</cx:pt>
          <cx:pt idx="586">0.14200000000000002</cx:pt>
          <cx:pt idx="587">0.30950000000000005</cx:pt>
          <cx:pt idx="588">0.011300000000000001</cx:pt>
          <cx:pt idx="589">0.36620000000000003</cx:pt>
          <cx:pt idx="590">0.1221</cx:pt>
          <cx:pt idx="591">0.37990000000000002</cx:pt>
          <cx:pt idx="592">0.23000000000000001</cx:pt>
          <cx:pt idx="593">0.24709999999999999</cx:pt>
          <cx:pt idx="594">0.012699999999999999</cx:pt>
          <cx:pt idx="595">0.073200000000000001</cx:pt>
          <cx:pt idx="596">0.371</cx:pt>
          <cx:pt idx="597">0.2104</cx:pt>
          <cx:pt idx="598">0.0068999999999999999</cx:pt>
          <cx:pt idx="599">0.72660000000000002</cx:pt>
          <cx:pt idx="600">0.00090000000000000008</cx:pt>
          <cx:pt idx="601">0.49520000000000008</cx:pt>
          <cx:pt idx="602">0.84470000000000012</cx:pt>
          <cx:pt idx="603">0.29980000000000001</cx:pt>
          <cx:pt idx="604">0.33789999999999998</cx:pt>
          <cx:pt idx="605">0.43790000000000007</cx:pt>
          <cx:pt idx="606">0.13769999999999999</cx:pt>
          <cx:pt idx="607">0.65529999999999999</cx:pt>
          <cx:pt idx="608">0.031300000000000001</cx:pt>
          <cx:pt idx="609">0.060100000000000008</cx:pt>
          <cx:pt idx="610">0.031699999999999999</cx:pt>
          <cx:pt idx="611">0.28859999999999997</cx:pt>
          <cx:pt idx="612">0.49020000000000002</cx:pt>
          <cx:pt idx="613">0.49070000000000003</cx:pt>
          <cx:pt idx="614">0.20120000000000002</cx:pt>
          <cx:pt idx="615">0.42970000000000003</cx:pt>
          <cx:pt idx="616">0.3599</cx:pt>
          <cx:pt idx="617">0.0088000000000000005</cx:pt>
          <cx:pt idx="618">0.31780000000000003</cx:pt>
          <cx:pt idx="619">0.061100000000000002</cx:pt>
          <cx:pt idx="620">0.0015</cx:pt>
          <cx:pt idx="621">0.35489999999999999</cx:pt>
          <cx:pt idx="622">0.51270000000000004</cx:pt>
          <cx:pt idx="623">0.092800000000000007</cx:pt>
          <cx:pt idx="624">0.26900000000000002</cx:pt>
          <cx:pt idx="625">0.021000000000000001</cx:pt>
          <cx:pt idx="626">0.00040000000000000002</cx:pt>
          <cx:pt idx="627">0.39060000000000006</cx:pt>
          <cx:pt idx="628">0.37259999999999999</cx:pt>
          <cx:pt idx="629">0.248</cx:pt>
          <cx:pt idx="630">0.26860000000000001</cx:pt>
          <cx:pt idx="631">0.001</cx:pt>
          <cx:pt idx="632">0.47460000000000002</cx:pt>
          <cx:pt idx="633">0.086900000000000005</cx:pt>
          <cx:pt idx="634">0.22370000000000001</cx:pt>
          <cx:pt idx="635">0.13820000000000002</cx:pt>
          <cx:pt idx="636">0.26950000000000002</cx:pt>
          <cx:pt idx="637">0.33550000000000002</cx:pt>
          <cx:pt idx="638">0.025399999999999999</cx:pt>
          <cx:pt idx="639">0.099600000000000008</cx:pt>
          <cx:pt idx="640">0.41360000000000002</cx:pt>
          <cx:pt idx="641">0.43609999999999999</cx:pt>
          <cx:pt idx="642">0.48780000000000001</cx:pt>
          <cx:pt idx="643">0.22750000000000001</cx:pt>
          <cx:pt idx="644">0.1308</cx:pt>
          <cx:pt idx="645">0.23190000000000002</cx:pt>
          <cx:pt idx="646">0.001</cx:pt>
          <cx:pt idx="647">0.001</cx:pt>
          <cx:pt idx="648">0.0029000000000000002</cx:pt>
          <cx:pt idx="649">0.001</cx:pt>
          <cx:pt idx="650">0.42480000000000001</cx:pt>
          <cx:pt idx="651">0.47460000000000002</cx:pt>
          <cx:pt idx="652">0.0019000000000000002</cx:pt>
          <cx:pt idx="653">0.047899999999999998</cx:pt>
          <cx:pt idx="654">0.29690000000000005</cx:pt>
          <cx:pt idx="655">0.46390000000000003</cx:pt>
          <cx:pt idx="656">0.46880000000000005</cx:pt>
          <cx:pt idx="657">0.0014</cx:pt>
          <cx:pt idx="658">0.12160000000000001</cx:pt>
          <cx:pt idx="659">0.71090000000000009</cx:pt>
          <cx:pt idx="660">0.14649999999999999</cx:pt>
          <cx:pt idx="661">0.0015</cx:pt>
          <cx:pt idx="662">0.2485</cx:pt>
          <cx:pt idx="663">0.27340000000000003</cx:pt>
          <cx:pt idx="664">0.030300000000000001</cx:pt>
          <cx:pt idx="665">0.44830000000000003</cx:pt>
          <cx:pt idx="666">0.47210000000000002</cx:pt>
          <cx:pt idx="667">0.48630000000000001</cx:pt>
          <cx:pt idx="668">0.3306</cx:pt>
          <cx:pt idx="669">0.63819999999999999</cx:pt>
          <cx:pt idx="670">0.47410000000000002</cx:pt>
          <cx:pt idx="671">0.0025000000000000001</cx:pt>
          <cx:pt idx="672">0.16900000000000001</cx:pt>
          <cx:pt idx="673">0.30520000000000003</cx:pt>
          <cx:pt idx="674">0.0063</cx:pt>
          <cx:pt idx="675">0.001</cx:pt>
          <cx:pt idx="676">0.51900000000000002</cx:pt>
          <cx:pt idx="677">0.5796</cx:pt>
          <cx:pt idx="678">0.51369999999999993</cx:pt>
          <cx:pt idx="679">0.001</cx:pt>
          <cx:pt idx="680">0.41839999999999999</cx:pt>
          <cx:pt idx="681">0.49070000000000003</cx:pt>
          <cx:pt idx="682">0.001</cx:pt>
          <cx:pt idx="683">0.32819999999999999</cx:pt>
          <cx:pt idx="684">0.31790000000000002</cx:pt>
          <cx:pt idx="685">0.32269999999999999</cx:pt>
          <cx:pt idx="686">0.00050000000000000001</cx:pt>
          <cx:pt idx="687">0.14510000000000001</cx:pt>
          <cx:pt idx="688">0.031699999999999999</cx:pt>
          <cx:pt idx="689">0.1739</cx:pt>
          <cx:pt idx="690">0.070300000000000001</cx:pt>
          <cx:pt idx="691">0.021999999999999999</cx:pt>
          <cx:pt idx="692">0.001</cx:pt>
          <cx:pt idx="693">0.0074000000000000003</cx:pt>
          <cx:pt idx="694">0.010700000000000001</cx:pt>
          <cx:pt idx="695">0.15140000000000001</cx:pt>
          <cx:pt idx="696">0.28320000000000001</cx:pt>
          <cx:pt idx="697">0.072700000000000001</cx:pt>
          <cx:pt idx="698">0.27490000000000003</cx:pt>
          <cx:pt idx="699">0.0087000000000000011</cx:pt>
          <cx:pt idx="700">0.13720000000000002</cx:pt>
          <cx:pt idx="701">0.38669999999999999</cx:pt>
          <cx:pt idx="702">0.013599999999999999</cx:pt>
          <cx:pt idx="703">0.002</cx:pt>
          <cx:pt idx="704">0.001</cx:pt>
          <cx:pt idx="705">0.0048999999999999998</cx:pt>
          <cx:pt idx="706">0.0053000000000000009</cx:pt>
          <cx:pt idx="707">0.29780000000000001</cx:pt>
          <cx:pt idx="708">0.32029999999999997</cx:pt>
          <cx:pt idx="709">0.084999999999999992</cx:pt>
          <cx:pt idx="710">0.26670000000000005</cx:pt>
          <cx:pt idx="711">0.017600000000000001</cx:pt>
          <cx:pt idx="712">0.49360000000000004</cx:pt>
          <cx:pt idx="713">0.0044000000000000003</cx:pt>
          <cx:pt idx="714">0.39060000000000006</cx:pt>
          <cx:pt idx="715">0.0029000000000000002</cx:pt>
          <cx:pt idx="716">0.69579999999999997</cx:pt>
          <cx:pt idx="717">0.48090000000000005</cx:pt>
          <cx:pt idx="718">0.00050000000000000001</cx:pt>
          <cx:pt idx="719">0.33789999999999998</cx:pt>
          <cx:pt idx="720">0.0048999999999999998</cx:pt>
          <cx:pt idx="721">0.34570000000000001</cx:pt>
          <cx:pt idx="722">0.62450000000000006</cx:pt>
          <cx:pt idx="723">0.24510000000000001</cx:pt>
          <cx:pt idx="724">0.65720000000000012</cx:pt>
          <cx:pt idx="725">0.0033999999999999998</cx:pt>
          <cx:pt idx="726">0.52290000000000003</cx:pt>
          <cx:pt idx="727">0.0067999999999999996</cx:pt>
          <cx:pt idx="728">0.018100000000000002</cx:pt>
          <cx:pt idx="729">0.0044000000000000003</cx:pt>
          <cx:pt idx="730">0.3755</cx:pt>
          <cx:pt idx="731">0.0014</cx:pt>
          <cx:pt idx="732">0.4355</cx:pt>
          <cx:pt idx="733">0.27879999999999999</cx:pt>
          <cx:pt idx="734">0.0058999999999999999</cx:pt>
          <cx:pt idx="735">0.0039000000000000003</cx:pt>
          <cx:pt idx="736">0.0044000000000000003</cx:pt>
          <cx:pt idx="737">0.53320000000000001</cx:pt>
          <cx:pt idx="738">0.023400000000000001</cx:pt>
          <cx:pt idx="739">0.016199999999999999</cx:pt>
          <cx:pt idx="740">0.001</cx:pt>
          <cx:pt idx="741">0.36959999999999998</cx:pt>
          <cx:pt idx="742">0.0024000000000000002</cx:pt>
          <cx:pt idx="743">0.0019000000000000002</cx:pt>
          <cx:pt idx="744">0.0112</cx:pt>
          <cx:pt idx="745">0.0044000000000000003</cx:pt>
          <cx:pt idx="746">0.0117</cx:pt>
          <cx:pt idx="747">0.53470000000000006</cx:pt>
          <cx:pt idx="748">0.5908000000000001</cx:pt>
          <cx:pt idx="749">0.010200000000000001</cx:pt>
          <cx:pt idx="750">0.6835</cx:pt>
          <cx:pt idx="751">0.83300000000000007</cx:pt>
          <cx:pt idx="752">0.002</cx:pt>
          <cx:pt idx="753">0.029300000000000003</cx:pt>
          <cx:pt idx="754">0.49709999999999999</cx:pt>
          <cx:pt idx="755">0.66700000000000004</cx:pt>
          <cx:pt idx="756">0.0078000000000000005</cx:pt>
          <cx:pt idx="757">0.36620000000000003</cx:pt>
          <cx:pt idx="758">0.013599999999999999</cx:pt>
          <cx:pt idx="759">0.61270000000000002</cx:pt>
          <cx:pt idx="760">0.023000000000000003</cx:pt>
          <cx:pt idx="761">0.042000000000000003</cx:pt>
          <cx:pt idx="762">0.64990000000000003</cx:pt>
          <cx:pt idx="763">0.0044000000000000003</cx:pt>
          <cx:pt idx="764">0.0137</cx:pt>
          <cx:pt idx="765">0.0054000000000000003</cx:pt>
          <cx:pt idx="766">0.70800000000000007</cx:pt>
          <cx:pt idx="767">0.54339999999999999</cx:pt>
          <cx:pt idx="768">0.57569999999999999</cx:pt>
          <cx:pt idx="769">0.012699999999999999</cx:pt>
          <cx:pt idx="770">0.0014</cx:pt>
          <cx:pt idx="771">0.0112</cx:pt>
          <cx:pt idx="772">0.020500000000000001</cx:pt>
          <cx:pt idx="773">0.0039000000000000003</cx:pt>
          <cx:pt idx="774">0.031699999999999999</cx:pt>
          <cx:pt idx="775">0.0332</cx:pt>
          <cx:pt idx="776">0.009300000000000001</cx:pt>
          <cx:pt idx="777">0.50490000000000002</cx:pt>
          <cx:pt idx="778">0.40970000000000006</cx:pt>
          <cx:pt idx="779">0.0088000000000000005</cx:pt>
          <cx:pt idx="780">0.009300000000000001</cx:pt>
          <cx:pt idx="781">0.6381</cx:pt>
          <cx:pt idx="782">0.19970000000000002</cx:pt>
          <cx:pt idx="783">0.022499999999999999</cx:pt>
          <cx:pt idx="784">0.0015</cx:pt>
          <cx:pt idx="785">0.02</cx:pt>
          <cx:pt idx="786">0.0067999999999999996</cx:pt>
          <cx:pt idx="787">0.0097000000000000003</cx:pt>
          <cx:pt idx="788">0.0058000000000000005</cx:pt>
          <cx:pt idx="789">0.0097000000000000003</cx:pt>
          <cx:pt idx="790">0.0054000000000000003</cx:pt>
          <cx:pt idx="791">0.628</cx:pt>
          <cx:pt idx="792">0.0058000000000000005</cx:pt>
          <cx:pt idx="793">0.021999999999999999</cx:pt>
          <cx:pt idx="794">0.043400000000000001</cx:pt>
          <cx:pt idx="795">0.026400000000000003</cx:pt>
          <cx:pt idx="796">0.66260000000000008</cx:pt>
          <cx:pt idx="797">0.0025000000000000001</cx:pt>
          <cx:pt idx="798">0.046400000000000004</cx:pt>
          <cx:pt idx="799">0.0195</cx:pt>
          <cx:pt idx="800">0.015600000000000001</cx:pt>
          <cx:pt idx="801">0.0058000000000000005</cx:pt>
          <cx:pt idx="802">0.0097999999999999997</cx:pt>
          <cx:pt idx="803">0.58540000000000003</cx:pt>
          <cx:pt idx="804">0.047300000000000002</cx:pt>
          <cx:pt idx="805">0.15429999999999999</cx:pt>
          <cx:pt idx="806">0.11330000000000001</cx:pt>
          <cx:pt idx="807">0.54189999999999994</cx:pt>
          <cx:pt idx="808">0.001</cx:pt>
          <cx:pt idx="809">0.24610000000000001</cx:pt>
          <cx:pt idx="810">0.010700000000000001</cx:pt>
          <cx:pt idx="811">0.037600000000000001</cx:pt>
          <cx:pt idx="812">0.028299999999999999</cx:pt>
          <cx:pt idx="813">0.0073000000000000001</cx:pt>
          <cx:pt idx="814">0.0356</cx:pt>
          <cx:pt idx="815">0.0054000000000000003</cx:pt>
          <cx:pt idx="816">0.009300000000000001</cx:pt>
          <cx:pt idx="817">0.024</cx:pt>
          <cx:pt idx="818">0.0025000000000000001</cx:pt>
          <cx:pt idx="819">0.018500000000000003</cx:pt>
          <cx:pt idx="820">0.68359999999999999</cx:pt>
          <cx:pt idx="821">0.62109999999999999</cx:pt>
          <cx:pt idx="822">0.72799999999999998</cx:pt>
          <cx:pt idx="823">0.00090000000000000008</cx:pt>
          <cx:pt idx="824">0.0097999999999999997</cx:pt>
          <cx:pt idx="825">0.76459999999999995</cx:pt>
          <cx:pt idx="826">0.0166</cx:pt>
          <cx:pt idx="827">0.043000000000000003</cx:pt>
          <cx:pt idx="828">0.0058000000000000005</cx:pt>
          <cx:pt idx="829">0.048800000000000003</cx:pt>
          <cx:pt idx="830">0.0014</cx:pt>
          <cx:pt idx="831">0.0048999999999999998</cx:pt>
          <cx:pt idx="832">0.25590000000000002</cx:pt>
          <cx:pt idx="833">0.7007000000000001</cx:pt>
          <cx:pt idx="834">0.81109999999999993</cx:pt>
          <cx:pt idx="835">0.026800000000000001</cx:pt>
          <cx:pt idx="836">0.037100000000000001</cx:pt>
          <cx:pt idx="837">0.15040000000000001</cx:pt>
          <cx:pt idx="838">1.0107999999999999</cx:pt>
          <cx:pt idx="839">0.015100000000000001</cx:pt>
          <cx:pt idx="840">0.021400000000000002</cx:pt>
          <cx:pt idx="841">0.63570000000000004</cx:pt>
          <cx:pt idx="842">0.024900000000000002</cx:pt>
          <cx:pt idx="843">0.010700000000000001</cx:pt>
          <cx:pt idx="844">0.0088000000000000005</cx:pt>
          <cx:pt idx="845">0.20370000000000002</cx:pt>
          <cx:pt idx="846">0.0112</cx:pt>
          <cx:pt idx="847">0.051700000000000003</cx:pt>
          <cx:pt idx="848">0.0039000000000000003</cx:pt>
          <cx:pt idx="849">0.40429999999999999</cx:pt>
          <cx:pt idx="850">0.028299999999999999</cx:pt>
          <cx:pt idx="851">0.018600000000000002</cx:pt>
          <cx:pt idx="852">0.0044000000000000003</cx:pt>
          <cx:pt idx="853">0.012699999999999999</cx:pt>
          <cx:pt idx="854">0.013200000000000002</cx:pt>
          <cx:pt idx="855">0.019599999999999999</cx:pt>
          <cx:pt idx="856">0.017999999999999999</cx:pt>
          <cx:pt idx="857">0.22070000000000001</cx:pt>
          <cx:pt idx="858">0.018500000000000003</cx:pt>
          <cx:pt idx="859">0.018600000000000002</cx:pt>
          <cx:pt idx="860">0.0073000000000000001</cx:pt>
          <cx:pt idx="861">0.009300000000000001</cx:pt>
          <cx:pt idx="862">0.021500000000000002</cx:pt>
          <cx:pt idx="863">0.034700000000000002</cx:pt>
          <cx:pt idx="864">0.002</cx:pt>
          <cx:pt idx="865">0.0235</cx:pt>
          <cx:pt idx="866">0.0083000000000000001</cx:pt>
          <cx:pt idx="867">0.010200000000000001</cx:pt>
          <cx:pt idx="868">0.009300000000000001</cx:pt>
          <cx:pt idx="869">0.00050000000000000001</cx:pt>
          <cx:pt idx="870">0.0073000000000000001</cx:pt>
          <cx:pt idx="871">0.27000000000000002</cx:pt>
          <cx:pt idx="872">0.042499999999999996</cx:pt>
          <cx:pt idx="873">0.010700000000000001</cx:pt>
          <cx:pt idx="874">0.0064000000000000003</cx:pt>
          <cx:pt idx="875">0.0161</cx:pt>
          <cx:pt idx="876">0.0083000000000000001</cx:pt>
          <cx:pt idx="877">0.46189999999999998</cx:pt>
          <cx:pt idx="878">0.026400000000000003</cx:pt>
          <cx:pt idx="879">0.043000000000000003</cx:pt>
          <cx:pt idx="880">0.044900000000000002</cx:pt>
          <cx:pt idx="881">0.013200000000000002</cx:pt>
          <cx:pt idx="882">0.0044000000000000003</cx:pt>
          <cx:pt idx="883">0.0067999999999999996</cx:pt>
          <cx:pt idx="884">0.009300000000000001</cx:pt>
          <cx:pt idx="885">0.0533</cx:pt>
          <cx:pt idx="886">0.42820000000000003</cx:pt>
          <cx:pt idx="887">0.021999999999999999</cx:pt>
          <cx:pt idx="888">0.049800000000000004</cx:pt>
          <cx:pt idx="889">0.026400000000000003</cx:pt>
          <cx:pt idx="890">0.031699999999999999</cx:pt>
          <cx:pt idx="891">0.042499999999999996</cx:pt>
          <cx:pt idx="892">0.0361</cx:pt>
          <cx:pt idx="893">0.22700000000000001</cx:pt>
          <cx:pt idx="894">0.024900000000000002</cx:pt>
          <cx:pt idx="895">0.0112</cx:pt>
          <cx:pt idx="896">0.024900000000000002</cx:pt>
          <cx:pt idx="897">0.0117</cx:pt>
          <cx:pt idx="898">0.0112</cx:pt>
          <cx:pt idx="899">0.0088000000000000005</cx:pt>
          <cx:pt idx="900">0.010700000000000001</cx:pt>
          <cx:pt idx="901">0.0088000000000000005</cx:pt>
          <cx:pt idx="902">0.0087000000000000011</cx:pt>
          <cx:pt idx="903">0.018100000000000002</cx:pt>
          <cx:pt idx="904">0.027800000000000002</cx:pt>
          <cx:pt idx="905">0.012200000000000001</cx:pt>
          <cx:pt idx="906">0.017600000000000001</cx:pt>
          <cx:pt idx="907">0.0030000000000000001</cx:pt>
          <cx:pt idx="908">0.026800000000000001</cx:pt>
          <cx:pt idx="909">0.0103</cx:pt>
          <cx:pt idx="910">0.0073000000000000001</cx:pt>
          <cx:pt idx="911">0.021500000000000002</cx:pt>
          <cx:pt idx="912">0.0074000000000000003</cx:pt>
          <cx:pt idx="913">0.013200000000000002</cx:pt>
          <cx:pt idx="914">0.59719999999999995</cx:pt>
          <cx:pt idx="915">0.0067999999999999996</cx:pt>
          <cx:pt idx="916">0.020500000000000001</cx:pt>
          <cx:pt idx="917">0.0088000000000000005</cx:pt>
          <cx:pt idx="918">0.023900000000000001</cx:pt>
          <cx:pt idx="919">0.045900000000000003</cx:pt>
          <cx:pt idx="920">0.0097000000000000003</cx:pt>
          <cx:pt idx="921">0.0054000000000000003</cx:pt>
          <cx:pt idx="922">0.022499999999999999</cx:pt>
          <cx:pt idx="923">0.0078000000000000005</cx:pt>
          <cx:pt idx="924">0.027300000000000001</cx:pt>
          <cx:pt idx="925">0.0088000000000000005</cx:pt>
          <cx:pt idx="926">0.030300000000000001</cx:pt>
          <cx:pt idx="927">0.48149999999999998</cx:pt>
          <cx:pt idx="928">0.91110000000000013</cx:pt>
          <cx:pt idx="929">0.0083000000000000001</cx:pt>
          <cx:pt idx="930">0.001</cx:pt>
          <cx:pt idx="931">0.001</cx:pt>
          <cx:pt idx="932">0.0087000000000000011</cx:pt>
          <cx:pt idx="933">0.002</cx:pt>
          <cx:pt idx="934">0.018100000000000002</cx:pt>
          <cx:pt idx="935">0.024400000000000002</cx:pt>
          <cx:pt idx="936">0.042499999999999996</cx:pt>
          <cx:pt idx="937">0.052700000000000004</cx:pt>
          <cx:pt idx="938">0.0054000000000000003</cx:pt>
          <cx:pt idx="939">0.0097999999999999997</cx:pt>
          <cx:pt idx="940">0.009300000000000001</cx:pt>
          <cx:pt idx="941">0.021999999999999999</cx:pt>
          <cx:pt idx="942">0.0269</cx:pt>
          <cx:pt idx="943">0.044900000000000002</cx:pt>
          <cx:pt idx="944">0.0562</cx:pt>
          <cx:pt idx="945">0.014100000000000001</cx:pt>
          <cx:pt idx="946">0.0195</cx:pt>
          <cx:pt idx="947">0.012200000000000001</cx:pt>
          <cx:pt idx="948">0.0073000000000000001</cx:pt>
          <cx:pt idx="949">0.015100000000000001</cx:pt>
          <cx:pt idx="950">0.59620000000000006</cx:pt>
          <cx:pt idx="951">0.0019000000000000002</cx:pt>
          <cx:pt idx="952">0.058099999999999999</cx:pt>
          <cx:pt idx="953">0.019099999999999999</cx:pt>
          <cx:pt idx="954">0.019099999999999999</cx:pt>
          <cx:pt idx="955">0.63330000000000009</cx:pt>
          <cx:pt idx="956">0.0097999999999999997</cx:pt>
          <cx:pt idx="957">0.064900000000000013</cx:pt>
          <cx:pt idx="958">0.016199999999999999</cx:pt>
          <cx:pt idx="959">0.0088000000000000005</cx:pt>
          <cx:pt idx="960">0.0332</cx:pt>
          <cx:pt idx="961">0.0088000000000000005</cx:pt>
          <cx:pt idx="962">0.02</cx:pt>
          <cx:pt idx="963">0.0103</cx:pt>
          <cx:pt idx="964">0.024900000000000002</cx:pt>
          <cx:pt idx="965">0.0161</cx:pt>
          <cx:pt idx="966">0.014200000000000001</cx:pt>
          <cx:pt idx="967">0.036600000000000001</cx:pt>
          <cx:pt idx="968">0.017100000000000001</cx:pt>
          <cx:pt idx="969">0.019099999999999999</cx:pt>
          <cx:pt idx="970">0.0058000000000000005</cx:pt>
          <cx:pt idx="971">0.010800000000000001</cx:pt>
          <cx:pt idx="972">0.019000000000000003</cx:pt>
          <cx:pt idx="973">0.0068999999999999999</cx:pt>
          <cx:pt idx="974">0.023900000000000001</cx:pt>
          <cx:pt idx="975">0.0683</cx:pt>
          <cx:pt idx="976">0.024400000000000002</cx:pt>
          <cx:pt idx="977">0.39600000000000002</cx:pt>
          <cx:pt idx="978">0.009300000000000001</cx:pt>
          <cx:pt idx="979">0.020100000000000003</cx:pt>
          <cx:pt idx="980">0.015200000000000002</cx:pt>
          <cx:pt idx="981">0.021999999999999999</cx:pt>
          <cx:pt idx="982">0.019099999999999999</cx:pt>
          <cx:pt idx="983">0.078600000000000003</cx:pt>
          <cx:pt idx="984">0.038600000000000002</cx:pt>
          <cx:pt idx="985">0.0166</cx:pt>
          <cx:pt idx="986">0.017600000000000001</cx:pt>
          <cx:pt idx="987">0.023900000000000001</cx:pt>
          <cx:pt idx="988">0.021999999999999999</cx:pt>
          <cx:pt idx="989">0.024900000000000002</cx:pt>
          <cx:pt idx="990">0.0258</cx:pt>
          <cx:pt idx="991">0.073200000000000001</cx:pt>
          <cx:pt idx="992">0.0103</cx:pt>
          <cx:pt idx="993">0.013599999999999999</cx:pt>
          <cx:pt idx="994">0.0039000000000000003</cx:pt>
          <cx:pt idx="995">0.033700000000000001</cx:pt>
          <cx:pt idx="996">0.053699999999999998</cx:pt>
          <cx:pt idx="997">0.0118</cx:pt>
          <cx:pt idx="998">0.021000000000000001</cx:pt>
          <cx:pt idx="999">0.023400000000000001</cx:pt>
          <cx:pt idx="1000">0.034700000000000002</cx:pt>
          <cx:pt idx="1001">0.010700000000000001</cx:pt>
          <cx:pt idx="1002">0.0269</cx:pt>
          <cx:pt idx="1003">0.0298</cx:pt>
          <cx:pt idx="1004">0.036699999999999997</cx:pt>
          <cx:pt idx="1005">0.002</cx:pt>
          <cx:pt idx="1006">0.017000000000000001</cx:pt>
          <cx:pt idx="1007">0.0103</cx:pt>
          <cx:pt idx="1008">0.013200000000000002</cx:pt>
          <cx:pt idx="1009">0.02</cx:pt>
          <cx:pt idx="1010">0.045900000000000003</cx:pt>
          <cx:pt idx="1011">0.043400000000000001</cx:pt>
          <cx:pt idx="1012">0.031200000000000002</cx:pt>
          <cx:pt idx="1013">0.51369999999999993</cx:pt>
          <cx:pt idx="1014">0.017100000000000001</cx:pt>
          <cx:pt idx="1015">0.013100000000000001</cx:pt>
          <cx:pt idx="1016">0.038000000000000006</cx:pt>
          <cx:pt idx="1017">0.0058999999999999999</cx:pt>
          <cx:pt idx="1018">0.021500000000000002</cx:pt>
          <cx:pt idx="1019">0.02</cx:pt>
          <cx:pt idx="1020">0.0688</cx:pt>
          <cx:pt idx="1021">0.030300000000000001</cx:pt>
          <cx:pt idx="1022">0.010800000000000001</cx:pt>
          <cx:pt idx="1023">0.0097000000000000003</cx:pt>
          <cx:pt idx="1024">0.025399999999999999</cx:pt>
          <cx:pt idx="1025">0.039599999999999996</cx:pt>
          <cx:pt idx="1026">0.0235</cx:pt>
          <cx:pt idx="1027">0.021500000000000002</cx:pt>
          <cx:pt idx="1028">0.0195</cx:pt>
          <cx:pt idx="1029">0.020100000000000003</cx:pt>
          <cx:pt idx="1030">0.018100000000000002</cx:pt>
          <cx:pt idx="1031">0.040100000000000004</cx:pt>
          <cx:pt idx="1032">0.0073000000000000001</cx:pt>
          <cx:pt idx="1033">0.014200000000000001</cx:pt>
          <cx:pt idx="1034">0.025399999999999999</cx:pt>
          <cx:pt idx="1035">0.0078000000000000005</cx:pt>
          <cx:pt idx="1036">0.0054000000000000003</cx:pt>
          <cx:pt idx="1037">0.0591</cx:pt>
          <cx:pt idx="1038">0.064399999999999999</cx:pt>
          <cx:pt idx="1039">0.015200000000000002</cx:pt>
          <cx:pt idx="1040">0.026800000000000001</cx:pt>
          <cx:pt idx="1041">0.025399999999999999</cx:pt>
          <cx:pt idx="1042">0.0385</cx:pt>
          <cx:pt idx="1043">0.0058000000000000005</cx:pt>
          <cx:pt idx="1044">0.027800000000000002</cx:pt>
          <cx:pt idx="1045">0.017100000000000001</cx:pt>
          <cx:pt idx="1046">0.024400000000000002</cx:pt>
          <cx:pt idx="1047">0.024400000000000002</cx:pt>
          <cx:pt idx="1048">0.022499999999999999</cx:pt>
          <cx:pt idx="1049">0.027800000000000002</cx:pt>
          <cx:pt idx="1050">0.034700000000000002</cx:pt>
          <cx:pt idx="1051">0.0137</cx:pt>
          <cx:pt idx="1052">0.0195</cx:pt>
          <cx:pt idx="1053">0.0146</cx:pt>
          <cx:pt idx="1054">0.042400000000000007</cx:pt>
          <cx:pt idx="1055">0.021000000000000001</cx:pt>
          <cx:pt idx="1056">0.015200000000000002</cx:pt>
          <cx:pt idx="1057">0.019599999999999999</cx:pt>
          <cx:pt idx="1058">0.014200000000000001</cx:pt>
          <cx:pt idx="1059">0.066400000000000001</cx:pt>
          <cx:pt idx="1060">0.018600000000000002</cx:pt>
          <cx:pt idx="1061">0.028299999999999999</cx:pt>
          <cx:pt idx="1062">0.0112</cx:pt>
          <cx:pt idx="1063">0.037600000000000001</cx:pt>
          <cx:pt idx="1064">0.019000000000000003</cx:pt>
          <cx:pt idx="1065">0.0074000000000000003</cx:pt>
          <cx:pt idx="1066">0.0654</cx:pt>
          <cx:pt idx="1067">0.026800000000000001</cx:pt>
          <cx:pt idx="1068">0.1255</cx:pt>
          <cx:pt idx="1069">0.009300000000000001</cx:pt>
          <cx:pt idx="1070">0.042499999999999996</cx:pt>
          <cx:pt idx="1071">0.011300000000000001</cx:pt>
          <cx:pt idx="1072">0.017600000000000001</cx:pt>
          <cx:pt idx="1073">0.017100000000000001</cx:pt>
          <cx:pt idx="1074">0.041000000000000002</cx:pt>
          <cx:pt idx="1075">0.034599999999999999</cx:pt>
          <cx:pt idx="1076">0.010700000000000001</cx:pt>
          <cx:pt idx="1077">0.0083000000000000001</cx:pt>
          <cx:pt idx="1078">0.019000000000000003</cx:pt>
          <cx:pt idx="1079">0.0147</cx:pt>
          <cx:pt idx="1080">0.0137</cx:pt>
          <cx:pt idx="1081">0.027900000000000001</cx:pt>
          <cx:pt idx="1082">0.25540000000000002</cx:pt>
          <cx:pt idx="1083">0.025399999999999999</cx:pt>
          <cx:pt idx="1084">0.0166</cx:pt>
          <cx:pt idx="1085">0.034599999999999999</cx:pt>
          <cx:pt idx="1086">0.0112</cx:pt>
          <cx:pt idx="1087">0.65339999999999998</cx:pt>
          <cx:pt idx="1088">0.0014</cx:pt>
          <cx:pt idx="1089">0.023000000000000003</cx:pt>
          <cx:pt idx="1090">0.075700000000000003</cx:pt>
          <cx:pt idx="1091">0.0048999999999999998</cx:pt>
          <cx:pt idx="1092">0.056100000000000004</cx:pt>
          <cx:pt idx="1093">0.0097999999999999997</cx:pt>
          <cx:pt idx="1094">0.015700000000000002</cx:pt>
          <cx:pt idx="1095">0.0269</cx:pt>
          <cx:pt idx="1096">0.066400000000000001</cx:pt>
          <cx:pt idx="1097">0.18060000000000001</cx:pt>
          <cx:pt idx="1098">0.061000000000000006</cx:pt>
          <cx:pt idx="1099">0.013200000000000002</cx:pt>
          <cx:pt idx="1100">0.0146</cx:pt>
          <cx:pt idx="1101">0.023400000000000001</cx:pt>
          <cx:pt idx="1102">0.066900000000000001</cx:pt>
          <cx:pt idx="1103">0.0137</cx:pt>
          <cx:pt idx="1104">0.031800000000000002</cx:pt>
          <cx:pt idx="1105">0.019599999999999999</cx:pt>
          <cx:pt idx="1106">0.0137</cx:pt>
          <cx:pt idx="1107">0.0068999999999999999</cx:pt>
          <cx:pt idx="1108">0.0361</cx:pt>
          <cx:pt idx="1109">0.0596</cx:pt>
          <cx:pt idx="1110">0.0229</cx:pt>
          <cx:pt idx="1111">0.0083000000000000001</cx:pt>
          <cx:pt idx="1112">0.4199</cx:pt>
          <cx:pt idx="1113">0.010700000000000001</cx:pt>
          <cx:pt idx="1114">0.0067999999999999996</cx:pt>
          <cx:pt idx="1115">0.018600000000000002</cx:pt>
          <cx:pt idx="1116">0.068400000000000002</cx:pt>
          <cx:pt idx="1117">0.013200000000000002</cx:pt>
          <cx:pt idx="1118">0.0269</cx:pt>
          <cx:pt idx="1119">0.074300000000000005</cx:pt>
          <cx:pt idx="1120">0.009300000000000001</cx:pt>
          <cx:pt idx="1121">0.045400000000000003</cx:pt>
          <cx:pt idx="1122">0.0147</cx:pt>
          <cx:pt idx="1123">0.0137</cx:pt>
          <cx:pt idx="1124">0.0161</cx:pt>
          <cx:pt idx="1125">0.034200000000000001</cx:pt>
          <cx:pt idx="1126">0.065000000000000002</cx:pt>
          <cx:pt idx="1127">0.20949999999999999</cx:pt>
          <cx:pt idx="1128">0.0224</cx:pt>
          <cx:pt idx="1129">0.0097999999999999997</cx:pt>
          <cx:pt idx="1130">0.021000000000000001</cx:pt>
          <cx:pt idx="1131">0.021000000000000001</cx:pt>
          <cx:pt idx="1132">0.0067999999999999996</cx:pt>
          <cx:pt idx="1133">0.026400000000000003</cx:pt>
          <cx:pt idx="1134">0.031300000000000001</cx:pt>
          <cx:pt idx="1135">0.026400000000000003</cx:pt>
          <cx:pt idx="1136">0.025900000000000003</cx:pt>
          <cx:pt idx="1137">0.91310000000000002</cx:pt>
          <cx:pt idx="1138">0.87890000000000001</cx:pt>
          <cx:pt idx="1139">0.083500000000000005</cx:pt>
          <cx:pt idx="1140">0.044500000000000005</cx:pt>
          <cx:pt idx="1141">0.037100000000000001</cx:pt>
          <cx:pt idx="1142">0.0078000000000000005</cx:pt>
          <cx:pt idx="1143">0.064500000000000002</cx:pt>
          <cx:pt idx="1144">0.09530000000000001</cx:pt>
          <cx:pt idx="1145">0.010200000000000001</cx:pt>
          <cx:pt idx="1146">0.031699999999999999</cx:pt>
          <cx:pt idx="1147">0.009300000000000001</cx:pt>
          <cx:pt idx="1148">0.0327</cx:pt>
          <cx:pt idx="1149">0.019599999999999999</cx:pt>
          <cx:pt idx="1150">0.0083000000000000001</cx:pt>
          <cx:pt idx="1151">0.030800000000000001</cx:pt>
          <cx:pt idx="1152">0.068400000000000002</cx:pt>
          <cx:pt idx="1153">0.023400000000000001</cx:pt>
          <cx:pt idx="1154">0.066900000000000001</cx:pt>
          <cx:pt idx="1155">0.017100000000000001</cx:pt>
          <cx:pt idx="1156">0.067299999999999999</cx:pt>
          <cx:pt idx="1157">0.019599999999999999</cx:pt>
          <cx:pt idx="1158">0.0083000000000000001</cx:pt>
          <cx:pt idx="1159">0.015600000000000001</cx:pt>
          <cx:pt idx="1160">0.010200000000000001</cx:pt>
          <cx:pt idx="1161">0.027900000000000001</cx:pt>
          <cx:pt idx="1162">0.025900000000000003</cx:pt>
          <cx:pt idx="1163">0.10840000000000001</cx:pt>
          <cx:pt idx="1164">0.055099999999999996</cx:pt>
          <cx:pt idx="1165">0.1641</cx:pt>
          <cx:pt idx="1166">0.049300000000000004</cx:pt>
          <cx:pt idx="1167">0.019099999999999999</cx:pt>
          <cx:pt idx="1168">0.051200000000000002</cx:pt>
          <cx:pt idx="1169">0.015600000000000001</cx:pt>
          <cx:pt idx="1170">0.25390000000000001</cx:pt>
          <cx:pt idx="1171">0.021999999999999999</cx:pt>
          <cx:pt idx="1172">0.1226</cx:pt>
          <cx:pt idx="1173">0.013200000000000002</cx:pt>
          <cx:pt idx="1174">0.010200000000000001</cx:pt>
          <cx:pt idx="1175">0.012699999999999999</cx:pt>
          <cx:pt idx="1176">0.0048999999999999998</cx:pt>
          <cx:pt idx="1177">0.013200000000000002</cx:pt>
          <cx:pt idx="1178">0.075700000000000003</cx:pt>
          <cx:pt idx="1179">0.11770000000000001</cx:pt>
          <cx:pt idx="1180">0.041099999999999998</cx:pt>
          <cx:pt idx="1181">0.021900000000000003</cx:pt>
          <cx:pt idx="1182">0.081100000000000005</cx:pt>
          <cx:pt idx="1183">0.013100000000000001</cx:pt>
          <cx:pt idx="1184">0.028299999999999999</cx:pt>
          <cx:pt idx="1185">0.017100000000000001</cx:pt>
          <cx:pt idx="1186">0.027300000000000001</cx:pt>
          <cx:pt idx="1187">0.038600000000000002</cx:pt>
          <cx:pt idx="1188">0.077600000000000002</cx:pt>
          <cx:pt idx="1189">0.0195</cx:pt>
          <cx:pt idx="1190">0.0039000000000000003</cx:pt>
          <cx:pt idx="1191">0.021999999999999999</cx:pt>
          <cx:pt idx="1192">0.019599999999999999</cx:pt>
          <cx:pt idx="1193">0.078100000000000003</cx:pt>
          <cx:pt idx="1194">0.024900000000000002</cx:pt>
          <cx:pt idx="1195">0.017500000000000002</cx:pt>
          <cx:pt idx="1196">0.018600000000000002</cx:pt>
          <cx:pt idx="1197">0.24859999999999999</cx:pt>
          <cx:pt idx="1198">0.0263</cx:pt>
          <cx:pt idx="1199">0.015600000000000001</cx:pt>
          <cx:pt idx="1200">0.012200000000000001</cx:pt>
          <cx:pt idx="1201">0.0195</cx:pt>
          <cx:pt idx="1202">0.024500000000000001</cx:pt>
          <cx:pt idx="1203">0.09820000000000001</cx:pt>
          <cx:pt idx="1204">0.028800000000000003</cx:pt>
          <cx:pt idx="1205">0.0654</cx:pt>
          <cx:pt idx="1206">0.025399999999999999</cx:pt>
          <cx:pt idx="1207">0.018500000000000003</cx:pt>
          <cx:pt idx="1208">0.0596</cx:pt>
          <cx:pt idx="1209">0.0015</cx:pt>
          <cx:pt idx="1210">0.058600000000000006</cx:pt>
          <cx:pt idx="1211">0.018100000000000002</cx:pt>
          <cx:pt idx="1212">0.041500000000000002</cx:pt>
          <cx:pt idx="1213">0.041000000000000002</cx:pt>
          <cx:pt idx="1214">0.010800000000000001</cx:pt>
          <cx:pt idx="1215">0.064399999999999999</cx:pt>
          <cx:pt idx="1216">0.0385</cx:pt>
          <cx:pt idx="1217">0.024900000000000002</cx:pt>
          <cx:pt idx="1218">0.066500000000000004</cx:pt>
          <cx:pt idx="1219">0.013599999999999999</cx:pt>
          <cx:pt idx="1220">0.038100000000000002</cx:pt>
          <cx:pt idx="1221">0.015700000000000002</cx:pt>
          <cx:pt idx="1222">0.028800000000000003</cx:pt>
          <cx:pt idx="1223">0.096200000000000008</cx:pt>
          <cx:pt idx="1224">0.15080000000000002</cx:pt>
          <cx:pt idx="1225">0.034200000000000001</cx:pt>
          <cx:pt idx="1226">0.0039000000000000003</cx:pt>
          <cx:pt idx="1227">0.049300000000000004</cx:pt>
          <cx:pt idx="1228">0.025399999999999999</cx:pt>
          <cx:pt idx="1229">0.043999999999999997</cx:pt>
          <cx:pt idx="1230">0.042000000000000003</cx:pt>
          <cx:pt idx="1231">0.0054000000000000003</cx:pt>
          <cx:pt idx="1232">0.066400000000000001</cx:pt>
          <cx:pt idx="1233">0.0039000000000000003</cx:pt>
          <cx:pt idx="1234">0.0625</cx:pt>
          <cx:pt idx="1235">0.086900000000000005</cx:pt>
          <cx:pt idx="1236">0.030800000000000001</cx:pt>
          <cx:pt idx="1237">0.018100000000000002</cx:pt>
          <cx:pt idx="1238">0.0039000000000000003</cx:pt>
          <cx:pt idx="1239">0.078100000000000003</cx:pt>
          <cx:pt idx="1240">0.0298</cx:pt>
          <cx:pt idx="1241">0.0258</cx:pt>
          <cx:pt idx="1242">0.014100000000000001</cx:pt>
          <cx:pt idx="1243">0.099099999999999994</cx:pt>
          <cx:pt idx="1244">0.0015</cx:pt>
          <cx:pt idx="1245">0.42380000000000007</cx:pt>
          <cx:pt idx="1246">0.036699999999999997</cx:pt>
          <cx:pt idx="1247">0.0048999999999999998</cx:pt>
          <cx:pt idx="1248">0.0044000000000000003</cx:pt>
          <cx:pt idx="1249">0.012699999999999999</cx:pt>
          <cx:pt idx="1250">0.0044000000000000003</cx:pt>
          <cx:pt idx="1251">0.028800000000000003</cx:pt>
          <cx:pt idx="1252">0.10250000000000001</cx:pt>
          <cx:pt idx="1253">0.87260000000000004</cx:pt>
          <cx:pt idx="1254">0.051300000000000005</cx:pt>
          <cx:pt idx="1255">0.031300000000000001</cx:pt>
          <cx:pt idx="1256">0.0039000000000000003</cx:pt>
          <cx:pt idx="1257">0.88859999999999995</cx:pt>
          <cx:pt idx="1258">0.076600000000000001</cx:pt>
          <cx:pt idx="1259">0.0040000000000000001</cx:pt>
          <cx:pt idx="1260">0.089400000000000007</cx:pt>
          <cx:pt idx="1261">0.029300000000000003</cx:pt>
          <cx:pt idx="1262">0.0044000000000000003</cx:pt>
          <cx:pt idx="1263">0.029300000000000003</cx:pt>
          <cx:pt idx="1264">0.0064000000000000003</cx:pt>
          <cx:pt idx="1265">0.12890000000000001</cx:pt>
          <cx:pt idx="1266">0.10590000000000001</cx:pt>
          <cx:pt idx="1267">0.0596</cx:pt>
          <cx:pt idx="1268">0.018100000000000002</cx:pt>
          <cx:pt idx="1269">0.032800000000000003</cx:pt>
          <cx:pt idx="1270">0.028299999999999999</cx:pt>
          <cx:pt idx="1271">0.082000000000000003</cx:pt>
          <cx:pt idx="1272">0.2651</cx:pt>
          <cx:pt idx="1273">0.88570000000000004</cx:pt>
          <cx:pt idx="1274">0.017600000000000001</cx:pt>
          <cx:pt idx="1275">0.021999999999999999</cx:pt>
          <cx:pt idx="1276">0.10100000000000001</cx:pt>
          <cx:pt idx="1277">0.015700000000000002</cx:pt>
          <cx:pt idx="1278">0.0088000000000000005</cx:pt>
          <cx:pt idx="1279">0.084999999999999992</cx:pt>
          <cx:pt idx="1280">0.024</cx:pt>
          <cx:pt idx="1281">0.33640000000000003</cx:pt>
          <cx:pt idx="1282">0.11370000000000001</cx:pt>
          <cx:pt idx="1283">0.0039000000000000003</cx:pt>
          <cx:pt idx="1284">0.0332</cx:pt>
          <cx:pt idx="1285">0.061500000000000006</cx:pt>
          <cx:pt idx="1286">0.12940000000000002</cx:pt>
          <cx:pt idx="1287">0.021999999999999999</cx:pt>
          <cx:pt idx="1288">0.24950000000000003</cx:pt>
          <cx:pt idx="1289">0.0044000000000000003</cx:pt>
          <cx:pt idx="1290">0.0048000000000000004</cx:pt>
          <cx:pt idx="1291">0.43510000000000004</cx:pt>
          <cx:pt idx="1292">0.090800000000000006</cx:pt>
          <cx:pt idx="1293">0.050799999999999998</cx:pt>
          <cx:pt idx="1294">0.22220000000000001</cx:pt>
          <cx:pt idx="1295">0.10250000000000001</cx:pt>
          <cx:pt idx="1296">0.017600000000000001</cx:pt>
          <cx:pt idx="1297">0.051700000000000003</cx:pt>
          <cx:pt idx="1298">0.033700000000000001</cx:pt>
          <cx:pt idx="1299">0.074200000000000002</cx:pt>
          <cx:pt idx="1300">0.036600000000000001</cx:pt>
          <cx:pt idx="1301">0.037100000000000001</cx:pt>
          <cx:pt idx="1302">0.044900000000000002</cx:pt>
          <cx:pt idx="1303">0.0385</cx:pt>
          <cx:pt idx="1304">0.045900000000000003</cx:pt>
          <cx:pt idx="1305">0.14350000000000002</cx:pt>
          <cx:pt idx="1306">0.0146</cx:pt>
          <cx:pt idx="1307">0.028800000000000003</cx:pt>
          <cx:pt idx="1308">0.22800000000000001</cx:pt>
          <cx:pt idx="1309">0.046400000000000004</cx:pt>
          <cx:pt idx="1310">0.042499999999999996</cx:pt>
          <cx:pt idx="1311">0.1138</cx:pt>
          <cx:pt idx="1312">0.0195</cx:pt>
          <cx:pt idx="1313">0.0078000000000000005</cx:pt>
          <cx:pt idx="1314">0.015200000000000002</cx:pt>
          <cx:pt idx="1315">0.0298</cx:pt>
          <cx:pt idx="1316">0.10349999999999999</cx:pt>
          <cx:pt idx="1317">0.0332</cx:pt>
          <cx:pt idx="1318">0.019599999999999999</cx:pt>
          <cx:pt idx="1319">0.1113</cx:pt>
          <cx:pt idx="1320">0.022499999999999999</cx:pt>
          <cx:pt idx="1321">0.0044000000000000003</cx:pt>
          <cx:pt idx="1322">0.025900000000000003</cx:pt>
          <cx:pt idx="1323">0.0039000000000000003</cx:pt>
          <cx:pt idx="1324">0.0117</cx:pt>
          <cx:pt idx="1325">0.0224</cx:pt>
          <cx:pt idx="1326">0.067799999999999999</cx:pt>
          <cx:pt idx="1327">0.0039000000000000003</cx:pt>
          <cx:pt idx="1328">0.071300000000000002</cx:pt>
          <cx:pt idx="1329">0.1641</cx:pt>
          <cx:pt idx="1330">0.086900000000000005</cx:pt>
          <cx:pt idx="1331">0.12940000000000002</cx:pt>
          <cx:pt idx="1332">0.039500000000000007</cx:pt>
          <cx:pt idx="1333">0.026800000000000001</cx:pt>
          <cx:pt idx="1334">0.023000000000000003</cx:pt>
          <cx:pt idx="1335">0.12790000000000001</cx:pt>
          <cx:pt idx="1336">0.2114</cx:pt>
          <cx:pt idx="1337">1.0366</cx:pt>
          <cx:pt idx="1338">0.0044000000000000003</cx:pt>
          <cx:pt idx="1339">0.1176</cx:pt>
          <cx:pt idx="1340">0.073200000000000001</cx:pt>
          <cx:pt idx="1341">0.0043</cx:pt>
          <cx:pt idx="1342">0.048300000000000003</cx:pt>
          <cx:pt idx="1343">0.040000000000000001</cx:pt>
          <cx:pt idx="1344">0.042000000000000003</cx:pt>
          <cx:pt idx="1345">0.1182</cx:pt>
          <cx:pt idx="1346">0.045900000000000003</cx:pt>
          <cx:pt idx="1347">0.018600000000000002</cx:pt>
          <cx:pt idx="1348">0.1328</cx:pt>
          <cx:pt idx="1349">0.0039000000000000003</cx:pt>
          <cx:pt idx="1350">0.0074000000000000003</cx:pt>
          <cx:pt idx="1351">0.026800000000000001</cx:pt>
          <cx:pt idx="1352">0.0044000000000000003</cx:pt>
          <cx:pt idx="1353">0.024900000000000002</cx:pt>
          <cx:pt idx="1354">0.17620000000000002</cx:pt>
          <cx:pt idx="1355">0.0039000000000000003</cx:pt>
          <cx:pt idx="1356">0.20310000000000003</cx:pt>
          <cx:pt idx="1357">0.0033999999999999998</cx:pt>
          <cx:pt idx="1358">0.1162</cx:pt>
          <cx:pt idx="1359">0.1734</cx:pt>
          <cx:pt idx="1360">0.0039000000000000003</cx:pt>
          <cx:pt idx="1361">0.0044000000000000003</cx:pt>
          <cx:pt idx="1362">0.023900000000000001</cx:pt>
          <cx:pt idx="1363">0.1958</cx:pt>
          <cx:pt idx="1364">0.0048999999999999998</cx:pt>
          <cx:pt idx="1365">0.16650000000000001</cx:pt>
          <cx:pt idx="1366">0.0161</cx:pt>
          <cx:pt idx="1367">0.0058999999999999999</cx:pt>
          <cx:pt idx="1368">0.020100000000000003</cx:pt>
          <cx:pt idx="1369">0.0044000000000000003</cx:pt>
          <cx:pt idx="1370">0.021500000000000002</cx:pt>
          <cx:pt idx="1371">0.1016</cx:pt>
          <cx:pt idx="1372">0.0327</cx:pt>
          <cx:pt idx="1373">0.0039000000000000003</cx:pt>
          <cx:pt idx="1374">0.053200000000000004</cx:pt>
          <cx:pt idx="1375">0.0058000000000000005</cx:pt>
          <cx:pt idx="1376">0.038600000000000002</cx:pt>
          <cx:pt idx="1377">0.0044000000000000003</cx:pt>
          <cx:pt idx="1378">0.024900000000000002</cx:pt>
          <cx:pt idx="1379">0.11770000000000001</cx:pt>
          <cx:pt idx="1380">0.027800000000000002</cx:pt>
          <cx:pt idx="1381">0.0044000000000000003</cx:pt>
          <cx:pt idx="1382">0.023400000000000001</cx:pt>
          <cx:pt idx="1383">0.0048999999999999998</cx:pt>
          <cx:pt idx="1384">0.0033999999999999998</cx:pt>
          <cx:pt idx="1385">0.10299999999999999</cx:pt>
          <cx:pt idx="1386">0.047400000000000005</cx:pt>
          <cx:pt idx="1387">0.093299999999999994</cx:pt>
          <cx:pt idx="1388">0.051800000000000006</cx:pt>
          <cx:pt idx="1389">1.0654000000000001</cx:pt>
          <cx:pt idx="1390">0.049800000000000004</cx:pt>
          <cx:pt idx="1391">0.0033999999999999998</cx:pt>
          <cx:pt idx="1392">0.085900000000000004</cx:pt>
          <cx:pt idx="1393">0.058099999999999999</cx:pt>
          <cx:pt idx="1394">0.10260000000000001</cx:pt>
          <cx:pt idx="1395">0.068900000000000003</cx:pt>
          <cx:pt idx="1396">0.021000000000000001</cx:pt>
          <cx:pt idx="1397">0.10349999999999999</cx:pt>
          <cx:pt idx="1398">0.0103</cx:pt>
          <cx:pt idx="1399">0.015200000000000002</cx:pt>
          <cx:pt idx="1400">0.0048999999999999998</cx:pt>
          <cx:pt idx="1401">0.087400000000000005</cx:pt>
          <cx:pt idx="1402">0.027400000000000001</cx:pt>
          <cx:pt idx="1403">0.019599999999999999</cx:pt>
          <cx:pt idx="1404">0.020500000000000001</cx:pt>
          <cx:pt idx="1405">0.0039000000000000003</cx:pt>
          <cx:pt idx="1406">0.027400000000000001</cx:pt>
          <cx:pt idx="1407">0.019099999999999999</cx:pt>
          <cx:pt idx="1408">0.0048999999999999998</cx:pt>
          <cx:pt idx="1409">0.13140000000000002</cx:pt>
          <cx:pt idx="1410">0.054700000000000006</cx:pt>
          <cx:pt idx="1411">0.088800000000000004</cx:pt>
          <cx:pt idx="1412">0.0039000000000000003</cx:pt>
          <cx:pt idx="1413">0.0361</cx:pt>
          <cx:pt idx="1414">0.022499999999999999</cx:pt>
          <cx:pt idx="1415">0.1885</cx:pt>
          <cx:pt idx="1416">0.028800000000000003</cx:pt>
          <cx:pt idx="1417">0.0025000000000000001</cx:pt>
          <cx:pt idx="1418">0.0054000000000000003</cx:pt>
          <cx:pt idx="1419">0.0147</cx:pt>
          <cx:pt idx="1420">0.036600000000000001</cx:pt>
          <cx:pt idx="1421">0.0048999999999999998</cx:pt>
          <cx:pt idx="1422">0.037600000000000001</cx:pt>
          <cx:pt idx="1423">0.065500000000000003</cx:pt>
          <cx:pt idx="1424">0.089400000000000007</cx:pt>
          <cx:pt idx="1425">0.19530000000000003</cx:pt>
          <cx:pt idx="1426">0.086400000000000005</cx:pt>
          <cx:pt idx="1427">0.060600000000000001</cx:pt>
          <cx:pt idx="1428">0.023000000000000003</cx:pt>
          <cx:pt idx="1429">0.1143</cx:pt>
          <cx:pt idx="1430">0.10260000000000001</cx:pt>
          <cx:pt idx="1431">0.10500000000000001</cx:pt>
          <cx:pt idx="1432">0.186</cx:pt>
          <cx:pt idx="1433">0.0039000000000000003</cx:pt>
          <cx:pt idx="1434">0.045900000000000003</cx:pt>
          <cx:pt idx="1435">0.0206</cx:pt>
          <cx:pt idx="1436">0.0039000000000000003</cx:pt>
          <cx:pt idx="1437">0.0195</cx:pt>
          <cx:pt idx="1438">0.0054000000000000003</cx:pt>
          <cx:pt idx="1439">0.0044000000000000003</cx:pt>
          <cx:pt idx="1440">0.16900000000000001</cx:pt>
          <cx:pt idx="1441">0.0048999999999999998</cx:pt>
          <cx:pt idx="1442">0.077600000000000002</cx:pt>
          <cx:pt idx="1443">0.015600000000000001</cx:pt>
          <cx:pt idx="1444">0.10349999999999999</cx:pt>
          <cx:pt idx="1445">0.014200000000000001</cx:pt>
          <cx:pt idx="1446">0.0033999999999999998</cx:pt>
          <cx:pt idx="1447">0.0048999999999999998</cx:pt>
          <cx:pt idx="1448">0.0040000000000000001</cx:pt>
          <cx:pt idx="1449">0.077100000000000002</cx:pt>
          <cx:pt idx="1450">0.10110000000000001</cx:pt>
          <cx:pt idx="1451">0.0058999999999999999</cx:pt>
          <cx:pt idx="1452">0.024400000000000002</cx:pt>
          <cx:pt idx="1453">0.12940000000000002</cx:pt>
          <cx:pt idx="1454">0.23580000000000001</cx:pt>
          <cx:pt idx="1455">0.16159999999999999</cx:pt>
          <cx:pt idx="1456">0.063899999999999998</cx:pt>
          <cx:pt idx="1457">0.044500000000000005</cx:pt>
          <cx:pt idx="1458">0.16650000000000001</cx:pt>
          <cx:pt idx="1459">0.032199999999999999</cx:pt>
          <cx:pt idx="1460">0.2465</cx:pt>
          <cx:pt idx="1461">0.021000000000000001</cx:pt>
          <cx:pt idx="1462">0.067900000000000002</cx:pt>
          <cx:pt idx="1463">0.0327</cx:pt>
          <cx:pt idx="1464">0.018500000000000003</cx:pt>
          <cx:pt idx="1465">0.0044000000000000003</cx:pt>
          <cx:pt idx="1466">0.0058999999999999999</cx:pt>
          <cx:pt idx="1467">0.34520000000000001</cx:pt>
          <cx:pt idx="1468">0.0327</cx:pt>
          <cx:pt idx="1469">0.46390000000000003</cx:pt>
          <cx:pt idx="1470">0.010200000000000001</cx:pt>
          <cx:pt idx="1471">0.1792</cx:pt>
          <cx:pt idx="1472">0.0054000000000000003</cx:pt>
          <cx:pt idx="1473">0.11140000000000001</cx:pt>
          <cx:pt idx="1474">0.0053000000000000009</cx:pt>
          <cx:pt idx="1475">0.25979999999999998</cx:pt>
          <cx:pt idx="1476">0.2021</cx:pt>
          <cx:pt idx="1477">0.0073000000000000001</cx:pt>
          <cx:pt idx="1478">0.0068999999999999999</cx:pt>
          <cx:pt idx="1479">0.081600000000000006</cx:pt>
          <cx:pt idx="1480">0.0048999999999999998</cx:pt>
          <cx:pt idx="1481">0.010700000000000001</cx:pt>
          <cx:pt idx="1482">0.1807</cx:pt>
          <cx:pt idx="1483">0.022499999999999999</cx:pt>
          <cx:pt idx="1484">0.41350000000000003</cx:pt>
          <cx:pt idx="1485">0.046400000000000004</cx:pt>
          <cx:pt idx="1486">0.1875</cx:pt>
          <cx:pt idx="1487">0.066900000000000001</cx:pt>
          <cx:pt idx="1488">0.0063</cx:pt>
          <cx:pt idx="1489">0.0039000000000000003</cx:pt>
          <cx:pt idx="1490">0.0053000000000000009</cx:pt>
          <cx:pt idx="1491">0.018500000000000003</cx:pt>
          <cx:pt idx="1492">0.0044000000000000003</cx:pt>
          <cx:pt idx="1493">0.0039000000000000003</cx:pt>
          <cx:pt idx="1494">0.028299999999999999</cx:pt>
          <cx:pt idx="1495">0.1113</cx:pt>
          <cx:pt idx="1496">0.033700000000000001</cx:pt>
          <cx:pt idx="1497">0.027300000000000001</cx:pt>
          <cx:pt idx="1498">0.1148</cx:pt>
          <cx:pt idx="1499">0.18900000000000003</cx:pt>
          <cx:pt idx="1500">0.0043</cx:pt>
          <cx:pt idx="1501">0.0039000000000000003</cx:pt>
          <cx:pt idx="1502">0.085900000000000004</cx:pt>
          <cx:pt idx="1503">0.0356</cx:pt>
          <cx:pt idx="1504">0.0332</cx:pt>
          <cx:pt idx="1505">0.0053000000000000009</cx:pt>
          <cx:pt idx="1506">0.1275</cx:pt>
          <cx:pt idx="1507">0.24320000000000003</cx:pt>
          <cx:pt idx="1508">0.0048999999999999998</cx:pt>
          <cx:pt idx="1509">0.0048999999999999998</cx:pt>
          <cx:pt idx="1510">0.0063</cx:pt>
          <cx:pt idx="1511">1.3365</cx:pt>
          <cx:pt idx="1512">0.069300000000000014</cx:pt>
          <cx:pt idx="1513">0.14940000000000001</cx:pt>
          <cx:pt idx="1514">0.0048999999999999998</cx:pt>
          <cx:pt idx="1515">0.26950000000000002</cx:pt>
          <cx:pt idx="1516">0.066900000000000001</cx:pt>
          <cx:pt idx="1517">0.0039000000000000003</cx:pt>
          <cx:pt idx="1518">0.0053000000000000009</cx:pt>
          <cx:pt idx="1519">0.38190000000000002</cx:pt>
          <cx:pt idx="1520">0.16990000000000002</cx:pt>
          <cx:pt idx="1521">0.0044000000000000003</cx:pt>
          <cx:pt idx="1522">0.21630000000000002</cx:pt>
          <cx:pt idx="1523">0.083500000000000005</cx:pt>
          <cx:pt idx="1524">0.078100000000000003</cx:pt>
          <cx:pt idx="1525">0.046400000000000004</cx:pt>
          <cx:pt idx="1526">0.0054000000000000003</cx:pt>
          <cx:pt idx="1527">0.11810000000000001</cx:pt>
          <cx:pt idx="1528">0.0044000000000000003</cx:pt>
          <cx:pt idx="1529">0.0044000000000000003</cx:pt>
          <cx:pt idx="1530">0.10400000000000001</cx:pt>
          <cx:pt idx="1531">0.10250000000000001</cx:pt>
          <cx:pt idx="1532">0.09870000000000001</cx:pt>
          <cx:pt idx="1533">0.54930000000000001</cx:pt>
          <cx:pt idx="1534">0.031800000000000002</cx:pt>
          <cx:pt idx="1535">0.019000000000000003</cx:pt>
          <cx:pt idx="1536">0.0044000000000000003</cx:pt>
          <cx:pt idx="1537">0.083500000000000005</cx:pt>
          <cx:pt idx="1538">0.0054000000000000003</cx:pt>
          <cx:pt idx="1539">0.1118</cx:pt>
          <cx:pt idx="1540">0.020500000000000001</cx:pt>
          <cx:pt idx="1541">0.0054000000000000003</cx:pt>
          <cx:pt idx="1542">0.028299999999999999</cx:pt>
          <cx:pt idx="1543">0.1656</cx:pt>
          <cx:pt idx="1544">0.094200000000000006</cx:pt>
          <cx:pt idx="1545">0.10150000000000001</cx:pt>
          <cx:pt idx="1546">0.86520000000000008</cx:pt>
          <cx:pt idx="1547">0.1236</cx:pt>
          <cx:pt idx="1548">0.0054000000000000003</cx:pt>
          <cx:pt idx="1549">0.0044000000000000003</cx:pt>
          <cx:pt idx="1550">0.24270000000000003</cx:pt>
          <cx:pt idx="1551">0.0053000000000000009</cx:pt>
          <cx:pt idx="1552">0.1328</cx:pt>
          <cx:pt idx="1553">0.20760000000000001</cx:pt>
          <cx:pt idx="1554">0.0048999999999999998</cx:pt>
          <cx:pt idx="1555">0.12640000000000001</cx:pt>
          <cx:pt idx="1556">0.19340000000000002</cx:pt>
          <cx:pt idx="1557">0.37409999999999999</cx:pt>
          <cx:pt idx="1558">0.21970000000000001</cx:pt>
          <cx:pt idx="1559">0.14550000000000002</cx:pt>
          <cx:pt idx="1560">0.017600000000000001</cx:pt>
          <cx:pt idx="1561">0.0097000000000000003</cx:pt>
          <cx:pt idx="1562">0.14749999999999999</cx:pt>
          <cx:pt idx="1563">0.0044000000000000003</cx:pt>
          <cx:pt idx="1564">0.0044000000000000003</cx:pt>
          <cx:pt idx="1565">0.1074</cx:pt>
          <cx:pt idx="1566">0.18310000000000001</cx:pt>
          <cx:pt idx="1567">0.1118</cx:pt>
          <cx:pt idx="1568">0.045900000000000003</cx:pt>
          <cx:pt idx="1569">0.47460000000000002</cx:pt>
          <cx:pt idx="1570">0.27539999999999998</cx:pt>
          <cx:pt idx="1571">0.0048999999999999998</cx:pt>
          <cx:pt idx="1572">0.0054000000000000003</cx:pt>
          <cx:pt idx="1573">0.1113</cx:pt>
          <cx:pt idx="1574">0.0058999999999999999</cx:pt>
          <cx:pt idx="1575">0.028400000000000002</cx:pt>
          <cx:pt idx="1576">0.36040000000000005</cx:pt>
          <cx:pt idx="1577">0.0040000000000000001</cx:pt>
          <cx:pt idx="1578">0.0048999999999999998</cx:pt>
          <cx:pt idx="1579">0.26319999999999999</cx:pt>
          <cx:pt idx="1580">0.030699999999999998</cx:pt>
          <cx:pt idx="1581">0.0048999999999999998</cx:pt>
          <cx:pt idx="1582">0.0263</cx:pt>
          <cx:pt idx="1583">0.0044000000000000003</cx:pt>
          <cx:pt idx="1584">0.099099999999999994</cx:pt>
          <cx:pt idx="1585">0.31340000000000001</cx:pt>
          <cx:pt idx="1586">0.0053000000000000009</cx:pt>
          <cx:pt idx="1587">0.124</cx:pt>
          <cx:pt idx="1588">0.0048999999999999998</cx:pt>
          <cx:pt idx="1589">0.052200000000000003</cx:pt>
          <cx:pt idx="1590">0.39400000000000002</cx:pt>
          <cx:pt idx="1591">0.046400000000000004</cx:pt>
          <cx:pt idx="1592">0.82620000000000005</cx:pt>
          <cx:pt idx="1593">0.0048999999999999998</cx:pt>
          <cx:pt idx="1594">0.28080000000000005</cx:pt>
          <cx:pt idx="1595">0.15920000000000001</cx:pt>
          <cx:pt idx="1596">0.0083000000000000001</cx:pt>
          <cx:pt idx="1597">0.10840000000000001</cx:pt>
          <cx:pt idx="1598">0.0044000000000000003</cx:pt>
          <cx:pt idx="1599">0.025900000000000003</cx:pt>
          <cx:pt idx="1600">0.2109</cx:pt>
          <cx:pt idx="1601">0.027800000000000002</cx:pt>
          <cx:pt idx="1602">0.022499999999999999</cx:pt>
          <cx:pt idx="1603">0.2016</cx:pt>
          <cx:pt idx="1604">0.0044000000000000003</cx:pt>
          <cx:pt idx="1605">0.0044000000000000003</cx:pt>
          <cx:pt idx="1606">0.066400000000000001</cx:pt>
          <cx:pt idx="1607">0.0048999999999999998</cx:pt>
          <cx:pt idx="1608">0.16550000000000001</cx:pt>
          <cx:pt idx="1609">0.312</cx:pt>
          <cx:pt idx="1610">0.50980000000000003</cx:pt>
          <cx:pt idx="1611">0.14360000000000001</cx:pt>
          <cx:pt idx="1612">0.1265</cx:pt>
          <cx:pt idx="1613">0.1113</cx:pt>
          <cx:pt idx="1614">0.0195</cx:pt>
          <cx:pt idx="1615">0.1109</cx:pt>
          <cx:pt idx="1616">0.0064000000000000003</cx:pt>
          <cx:pt idx="1617">0.30909999999999999</cx:pt>
          <cx:pt idx="1618">0.0298</cx:pt>
          <cx:pt idx="1619">0.0048999999999999998</cx:pt>
          <cx:pt idx="1620">0.027300000000000001</cx:pt>
          <cx:pt idx="1621">0.033700000000000001</cx:pt>
          <cx:pt idx="1622">0.0054000000000000003</cx:pt>
          <cx:pt idx="1623">0.026400000000000003</cx:pt>
          <cx:pt idx="1624">0.0048000000000000004</cx:pt>
          <cx:pt idx="1625">0.1464</cx:pt>
          <cx:pt idx="1626">0.0058000000000000005</cx:pt>
          <cx:pt idx="1627">1.3526</cx:pt>
          <cx:pt idx="1628">0.023400000000000001</cx:pt>
          <cx:pt idx="1629">0.125</cx:pt>
          <cx:pt idx="1630">0.16800000000000001</cx:pt>
          <cx:pt idx="1631">0.0039000000000000003</cx:pt>
          <cx:pt idx="1632">0.0048999999999999998</cx:pt>
          <cx:pt idx="1633">0.0044000000000000003</cx:pt>
          <cx:pt idx="1634">0.037100000000000001</cx:pt>
          <cx:pt idx="1635">0.15970000000000001</cx:pt>
          <cx:pt idx="1636">0.0356</cx:pt>
          <cx:pt idx="1637">0.0048999999999999998</cx:pt>
          <cx:pt idx="1638">0.37109999999999999</cx:pt>
          <cx:pt idx="1639">0.028299999999999999</cx:pt>
          <cx:pt idx="1640">0.23430000000000001</cx:pt>
          <cx:pt idx="1641">0.073200000000000001</cx:pt>
          <cx:pt idx="1642">0.0044000000000000003</cx:pt>
          <cx:pt idx="1643">0.0048000000000000004</cx:pt>
          <cx:pt idx="1644">0.043000000000000003</cx:pt>
          <cx:pt idx="1645">0.2021</cx:pt>
          <cx:pt idx="1646">0.0048999999999999998</cx:pt>
          <cx:pt idx="1647">0.16159999999999999</cx:pt>
          <cx:pt idx="1648">0.039</cx:pt>
          <cx:pt idx="1649">0.0058000000000000005</cx:pt>
          <cx:pt idx="1650">0.0067999999999999996</cx:pt>
          <cx:pt idx="1651">0.11140000000000001</cx:pt>
          <cx:pt idx="1652">0.0058000000000000005</cx:pt>
          <cx:pt idx="1653">0.0048999999999999998</cx:pt>
          <cx:pt idx="1654">0.0054000000000000003</cx:pt>
          <cx:pt idx="1655">0.0048999999999999998</cx:pt>
          <cx:pt idx="1656">0.0054000000000000003</cx:pt>
          <cx:pt idx="1657">0.0044000000000000003</cx:pt>
          <cx:pt idx="1658">0.22950000000000001</cx:pt>
          <cx:pt idx="1659">0.032199999999999999</cx:pt>
          <cx:pt idx="1660">0.0048999999999999998</cx:pt>
          <cx:pt idx="1661">0.11330000000000001</cx:pt>
          <cx:pt idx="1662">0.441</cx:pt>
          <cx:pt idx="1663">0.021500000000000002</cx:pt>
          <cx:pt idx="1664">0.0048999999999999998</cx:pt>
          <cx:pt idx="1665">0.38240000000000002</cx:pt>
          <cx:pt idx="1666">0.078100000000000003</cx:pt>
          <cx:pt idx="1667">0.10940000000000001</cx:pt>
          <cx:pt idx="1668">0.58440000000000003</cx:pt>
          <cx:pt idx="1669">0.20800000000000002</cx:pt>
          <cx:pt idx="1670">0.0269</cx:pt>
          <cx:pt idx="1671">0.0043</cx:pt>
          <cx:pt idx="1672">0.0058999999999999999</cx:pt>
          <cx:pt idx="1673">0.0058999999999999999</cx:pt>
          <cx:pt idx="1674">0.22509999999999999</cx:pt>
          <cx:pt idx="1675">0.0048999999999999998</cx:pt>
          <cx:pt idx="1676">0.0064000000000000003</cx:pt>
          <cx:pt idx="1677">0.42720000000000002</cx:pt>
          <cx:pt idx="1678">0.1265</cx:pt>
          <cx:pt idx="1679">0.0053000000000000009</cx:pt>
          <cx:pt idx="1680">0.046400000000000004</cx:pt>
          <cx:pt idx="1681">0.10349999999999999</cx:pt>
          <cx:pt idx="1682">0.0043</cx:pt>
          <cx:pt idx="1683">0.1552</cx:pt>
          <cx:pt idx="1684">0.18510000000000001</cx:pt>
          <cx:pt idx="1685">0.33439999999999998</cx:pt>
          <cx:pt idx="1686">0.034200000000000001</cx:pt>
          <cx:pt idx="1687">0.12700000000000003</cx:pt>
          <cx:pt idx="1688">0.036600000000000001</cx:pt>
          <cx:pt idx="1689">0.11190000000000001</cx:pt>
          <cx:pt idx="1690">0.0048999999999999998</cx:pt>
          <cx:pt idx="1691">1.3829</cx:pt>
          <cx:pt idx="1692">0.0048999999999999998</cx:pt>
          <cx:pt idx="1693">0.25829999999999997</cx:pt>
          <cx:pt idx="1694">0.3891</cx:pt>
          <cx:pt idx="1695">0.1113</cx:pt>
          <cx:pt idx="1696">0.1822</cx:pt>
          <cx:pt idx="1697">0.0048999999999999998</cx:pt>
          <cx:pt idx="1698">0.083000000000000004</cx:pt>
          <cx:pt idx="1699">0.0058999999999999999</cx:pt>
          <cx:pt idx="1700">0.0058000000000000005</cx:pt>
          <cx:pt idx="1701">0.0048999999999999998</cx:pt>
          <cx:pt idx="1702">0.0053000000000000009</cx:pt>
          <cx:pt idx="1703">0.0048999999999999998</cx:pt>
          <cx:pt idx="1704">0.038100000000000002</cx:pt>
          <cx:pt idx="1705">0.021500000000000002</cx:pt>
          <cx:pt idx="1706">0.0053000000000000009</cx:pt>
          <cx:pt idx="1707">0.0048000000000000004</cx:pt>
          <cx:pt idx="1708">0.14019999999999999</cx:pt>
          <cx:pt idx="1709">0.0054000000000000003</cx:pt>
          <cx:pt idx="1710">0.23290000000000002</cx:pt>
          <cx:pt idx="1711">0.027800000000000002</cx:pt>
          <cx:pt idx="1712">0.054200000000000005</cx:pt>
          <cx:pt idx="1713">0.25479999999999997</cx:pt>
          <cx:pt idx="1714">0.0058999999999999999</cx:pt>
          <cx:pt idx="1715">0.18400000000000002</cx:pt>
          <cx:pt idx="1716">0.1104</cx:pt>
          <cx:pt idx="1717">0.10980000000000001</cx:pt>
          <cx:pt idx="1718">0.18160000000000001</cx:pt>
          <cx:pt idx="1719">0.13820000000000002</cx:pt>
          <cx:pt idx="1720">0.0048999999999999998</cx:pt>
          <cx:pt idx="1721">0.0137</cx:pt>
          <cx:pt idx="1722">0.15090000000000001</cx:pt>
          <cx:pt idx="1723">0.0044000000000000003</cx:pt>
          <cx:pt idx="1724">0.0053000000000000009</cx:pt>
          <cx:pt idx="1725">0.0073000000000000001</cx:pt>
          <cx:pt idx="1726">0.040500000000000001</cx:pt>
          <cx:pt idx="1727">0.0058999999999999999</cx:pt>
          <cx:pt idx="1728">0.0073000000000000001</cx:pt>
          <cx:pt idx="1729">0.0044000000000000003</cx:pt>
          <cx:pt idx="1730">0.0054000000000000003</cx:pt>
          <cx:pt idx="1731">0.42480000000000001</cx:pt>
          <cx:pt idx="1732">0.034700000000000002</cx:pt>
          <cx:pt idx="1733">0.22220000000000001</cx:pt>
          <cx:pt idx="1734">0.38620000000000004</cx:pt>
          <cx:pt idx="1735">0.46779999999999999</cx:pt>
          <cx:pt idx="1736">0.028299999999999999</cx:pt>
          <cx:pt idx="1737">0.1215</cx:pt>
          <cx:pt idx="1738">0.0048999999999999998</cx:pt>
          <cx:pt idx="1739">0.31930000000000003</cx:pt>
          <cx:pt idx="1740">0.14499999999999999</cx:pt>
          <cx:pt idx="1741">0.0058000000000000005</cx:pt>
          <cx:pt idx="1742">0.0044000000000000003</cx:pt>
          <cx:pt idx="1743">0.0048999999999999998</cx:pt>
          <cx:pt idx="1744">0.0048999999999999998</cx:pt>
          <cx:pt idx="1745">0.0054000000000000003</cx:pt>
          <cx:pt idx="1746">0.0058999999999999999</cx:pt>
          <cx:pt idx="1747">0.0063</cx:pt>
          <cx:pt idx="1748">0.097600000000000006</cx:pt>
          <cx:pt idx="1749">0.0053000000000000009</cx:pt>
          <cx:pt idx="1750">0.0067999999999999996</cx:pt>
          <cx:pt idx="1751">0.2109</cx:pt>
          <cx:pt idx="1752">0.0067999999999999996</cx:pt>
          <cx:pt idx="1753">0.0067999999999999996</cx:pt>
          <cx:pt idx="1754">1.4487000000000001</cx:pt>
          <cx:pt idx="1755">0.16750000000000001</cx:pt>
          <cx:pt idx="1756">0.13239999999999999</cx:pt>
          <cx:pt idx="1757">0.021500000000000002</cx:pt>
          <cx:pt idx="1758">0.45120000000000005</cx:pt>
          <cx:pt idx="1759">0.0048000000000000004</cx:pt>
          <cx:pt idx="1760">0.21530000000000002</cx:pt>
          <cx:pt idx="1761">0.1138</cx:pt>
          <cx:pt idx="1762">0.503</cx:pt>
          <cx:pt idx="1763">0.0058999999999999999</cx:pt>
          <cx:pt idx="1764">0.0048000000000000004</cx:pt>
          <cx:pt idx="1765">0.2661</cx:pt>
          <cx:pt idx="1766">0.36130000000000001</cx:pt>
          <cx:pt idx="1767">0.0591</cx:pt>
          <cx:pt idx="1768">0.0054000000000000003</cx:pt>
          <cx:pt idx="1769">0.34910000000000002</cx:pt>
          <cx:pt idx="1770">0.13670000000000002</cx:pt>
          <cx:pt idx="1771">0.0048000000000000004</cx:pt>
          <cx:pt idx="1772">0.0048999999999999998</cx:pt>
          <cx:pt idx="1773">0.4214</cx:pt>
          <cx:pt idx="1774">0.1968</cx:pt>
          <cx:pt idx="1775">0.0048000000000000004</cx:pt>
          <cx:pt idx="1776">0.16650000000000001</cx:pt>
          <cx:pt idx="1777">0.0053000000000000009</cx:pt>
          <cx:pt idx="1778">0.20660000000000001</cx:pt>
          <cx:pt idx="1779">0.17779999999999999</cx:pt>
          <cx:pt idx="1780">0.0054000000000000003</cx:pt>
          <cx:pt idx="1781">0.19720000000000001</cx:pt>
          <cx:pt idx="1782">0.0054000000000000003</cx:pt>
          <cx:pt idx="1783">0.081100000000000005</cx:pt>
          <cx:pt idx="1784">0.125</cx:pt>
          <cx:pt idx="1785">0.0073000000000000001</cx:pt>
          <cx:pt idx="1786">0.374</cx:pt>
          <cx:pt idx="1787">0.1099</cx:pt>
          <cx:pt idx="1788">0.33010000000000006</cx:pt>
          <cx:pt idx="1789">0.24120000000000003</cx:pt>
          <cx:pt idx="1790">0.039</cx:pt>
          <cx:pt idx="1791">0.0048999999999999998</cx:pt>
          <cx:pt idx="1792">0.0048000000000000004</cx:pt>
          <cx:pt idx="1793">0.16259999999999999</cx:pt>
          <cx:pt idx="1794">0.0054000000000000003</cx:pt>
          <cx:pt idx="1795">0.15909999999999999</cx:pt>
          <cx:pt idx="1796">0.015700000000000002</cx:pt>
          <cx:pt idx="1797">0.0044000000000000003</cx:pt>
          <cx:pt idx="1798">0.3155</cx:pt>
          <cx:pt idx="1799">0.025900000000000003</cx:pt>
          <cx:pt idx="1800">0.0058000000000000005</cx:pt>
          <cx:pt idx="1801">0.013200000000000002</cx:pt>
          <cx:pt idx="1802">0.1474</cx:pt>
          <cx:pt idx="1803">0.0048999999999999998</cx:pt>
          <cx:pt idx="1804">0.0048999999999999998</cx:pt>
          <cx:pt idx="1805">0.0054000000000000003</cx:pt>
          <cx:pt idx="1806">0.0054000000000000003</cx:pt>
          <cx:pt idx="1807">0.0067999999999999996</cx:pt>
          <cx:pt idx="1808">0.0048999999999999998</cx:pt>
          <cx:pt idx="1809">0.0054000000000000003</cx:pt>
          <cx:pt idx="1810">0.081500000000000003</cx:pt>
          <cx:pt idx="1811">0.0048999999999999998</cx:pt>
          <cx:pt idx="1812">0.0054000000000000003</cx:pt>
          <cx:pt idx="1813">0.044500000000000005</cx:pt>
          <cx:pt idx="1814">0.0048999999999999998</cx:pt>
          <cx:pt idx="1815">0.0044000000000000003</cx:pt>
          <cx:pt idx="1816">0.0064000000000000003</cx:pt>
          <cx:pt idx="1817">0.045400000000000003</cx:pt>
          <cx:pt idx="1818">0.0073000000000000001</cx:pt>
          <cx:pt idx="1819">0.30230000000000001</cx:pt>
          <cx:pt idx="1820">0.0054000000000000003</cx:pt>
          <cx:pt idx="1821">0.21240000000000001</cx:pt>
          <cx:pt idx="1822">0.046400000000000004</cx:pt>
          <cx:pt idx="1823">0.0058999999999999999</cx:pt>
          <cx:pt idx="1824">0.045400000000000003</cx:pt>
          <cx:pt idx="1825">0.0048999999999999998</cx:pt>
          <cx:pt idx="1826">0.0048999999999999998</cx:pt>
          <cx:pt idx="1827">0.049300000000000004</cx:pt>
          <cx:pt idx="1828">0.0064000000000000003</cx:pt>
          <cx:pt idx="1829">0.0058000000000000005</cx:pt>
          <cx:pt idx="1830">0.0053000000000000009</cx:pt>
          <cx:pt idx="1831">0.0053000000000000009</cx:pt>
          <cx:pt idx="1832">0.31690000000000002</cx:pt>
          <cx:pt idx="1833">0.18210000000000001</cx:pt>
          <cx:pt idx="1834">0.0054000000000000003</cx:pt>
          <cx:pt idx="1835">0.0048999999999999998</cx:pt>
          <cx:pt idx="1836">0.20800000000000002</cx:pt>
          <cx:pt idx="1837">0.0356</cx:pt>
          <cx:pt idx="1838">0.16550000000000001</cx:pt>
          <cx:pt idx="1839">0.23380000000000001</cx:pt>
          <cx:pt idx="1840">0.40670000000000001</cx:pt>
          <cx:pt idx="1841">0.0048000000000000004</cx:pt>
          <cx:pt idx="1842">0.017999999999999999</cx:pt>
          <cx:pt idx="1843">0.0054000000000000003</cx:pt>
          <cx:pt idx="1844">0.048800000000000003</cx:pt>
          <cx:pt idx="1845">0.21190000000000003</cx:pt>
          <cx:pt idx="1846">0.082000000000000003</cx:pt>
          <cx:pt idx="1847">0.050300000000000004</cx:pt>
          <cx:pt idx="1848">0.0053000000000000009</cx:pt>
          <cx:pt idx="1849">0.020899999999999998</cx:pt>
          <cx:pt idx="1850">0.0053000000000000009</cx:pt>
          <cx:pt idx="1851">0.0048000000000000004</cx:pt>
          <cx:pt idx="1852">0.46970000000000001</cx:pt>
          <cx:pt idx="1853">0.22850000000000001</cx:pt>
          <cx:pt idx="1854">0.31930000000000003</cx:pt>
          <cx:pt idx="1855">0.017000000000000001</cx:pt>
          <cx:pt idx="1856">0.0064000000000000003</cx:pt>
          <cx:pt idx="1857">0.3135</cx:pt>
          <cx:pt idx="1858">0.0054000000000000003</cx:pt>
          <cx:pt idx="1859">0.30619999999999997</cx:pt>
          <cx:pt idx="1860">0.24470000000000003</cx:pt>
          <cx:pt idx="1861">0.0073000000000000001</cx:pt>
          <cx:pt idx="1862">0.26910000000000001</cx:pt>
          <cx:pt idx="1863">0.40720000000000001</cx:pt>
          <cx:pt idx="1864">0.0048999999999999998</cx:pt>
          <cx:pt idx="1865">0.0054000000000000003</cx:pt>
          <cx:pt idx="1866">0.0048999999999999998</cx:pt>
          <cx:pt idx="1867">0.036200000000000003</cx:pt>
          <cx:pt idx="1868">0.0058999999999999999</cx:pt>
          <cx:pt idx="1869">0.0054000000000000003</cx:pt>
          <cx:pt idx="1870">0.034700000000000002</cx:pt>
          <cx:pt idx="1871">0.0054000000000000003</cx:pt>
          <cx:pt idx="1872">0.0298</cx:pt>
          <cx:pt idx="1873">0.50580000000000003</cx:pt>
          <cx:pt idx="1874">0.45410000000000006</cx:pt>
          <cx:pt idx="1875">0.0054000000000000003</cx:pt>
          <cx:pt idx="1876">0.0053000000000000009</cx:pt>
          <cx:pt idx="1877">0.024900000000000002</cx:pt>
          <cx:pt idx="1878">0.0048999999999999998</cx:pt>
          <cx:pt idx="1879">0.0054000000000000003</cx:pt>
          <cx:pt idx="1880">0.094699999999999993</cx:pt>
          <cx:pt idx="1881">0.0048999999999999998</cx:pt>
          <cx:pt idx="1882">0.1118</cx:pt>
          <cx:pt idx="1883">0.1782</cx:pt>
          <cx:pt idx="1884">0.0074000000000000003</cx:pt>
          <cx:pt idx="1885">0.15090000000000001</cx:pt>
          <cx:pt idx="1886">0.1318</cx:pt>
          <cx:pt idx="1887">0.0361</cx:pt>
          <cx:pt idx="1888">0.24660000000000001</cx:pt>
          <cx:pt idx="1889">0.2661</cx:pt>
          <cx:pt idx="1890">0.0048999999999999998</cx:pt>
          <cx:pt idx="1891">0.0054000000000000003</cx:pt>
          <cx:pt idx="1892">0.0054000000000000003</cx:pt>
          <cx:pt idx="1893">0.0058999999999999999</cx:pt>
          <cx:pt idx="1894">0.0058000000000000005</cx:pt>
          <cx:pt idx="1895">0.24310000000000001</cx:pt>
          <cx:pt idx="1896">0.0063</cx:pt>
          <cx:pt idx="1897">0.0067999999999999996</cx:pt>
          <cx:pt idx="1898">0.066400000000000001</cx:pt>
          <cx:pt idx="1899">0.33649999999999997</cx:pt>
          <cx:pt idx="1900">0.0064000000000000003</cx:pt>
          <cx:pt idx="1901">0.31740000000000002</cx:pt>
          <cx:pt idx="1902">0.0058000000000000005</cx:pt>
          <cx:pt idx="1903">0.72950000000000004</cx:pt>
          <cx:pt idx="1904">0.049300000000000004</cx:pt>
          <cx:pt idx="1905">0.0054000000000000003</cx:pt>
          <cx:pt idx="1906">0.0058999999999999999</cx:pt>
          <cx:pt idx="1907">0.1426</cx:pt>
          <cx:pt idx="1908">0.0067999999999999996</cx:pt>
          <cx:pt idx="1909">0.73540000000000005</cx:pt>
          <cx:pt idx="1910">0.0058000000000000005</cx:pt>
          <cx:pt idx="1911">0.0048999999999999998</cx:pt>
          <cx:pt idx="1912">0.0058999999999999999</cx:pt>
          <cx:pt idx="1913">0.0058000000000000005</cx:pt>
          <cx:pt idx="1914">0.30370000000000003</cx:pt>
          <cx:pt idx="1915">0.0117</cx:pt>
          <cx:pt idx="1916">0.064399999999999999</cx:pt>
          <cx:pt idx="1917">0.0063</cx:pt>
          <cx:pt idx="1918">0.0054000000000000003</cx:pt>
          <cx:pt idx="1919">0.0166</cx:pt>
          <cx:pt idx="1920">0.0058000000000000005</cx:pt>
          <cx:pt idx="1921">0.0054000000000000003</cx:pt>
          <cx:pt idx="1922">0.0063</cx:pt>
          <cx:pt idx="1923">0.0054000000000000003</cx:pt>
          <cx:pt idx="1924">0.0058000000000000005</cx:pt>
          <cx:pt idx="1925">0.0063</cx:pt>
          <cx:pt idx="1926">0.0054000000000000003</cx:pt>
          <cx:pt idx="1927">0.024900000000000002</cx:pt>
          <cx:pt idx="1928">0.0054000000000000003</cx:pt>
          <cx:pt idx="1929">0.15770000000000001</cx:pt>
          <cx:pt idx="1930">0.19430000000000003</cx:pt>
          <cx:pt idx="1931">0.0058999999999999999</cx:pt>
          <cx:pt idx="1932">0.1694</cx:pt>
          <cx:pt idx="1933">0.0058999999999999999</cx:pt>
          <cx:pt idx="1934">0.0063</cx:pt>
          <cx:pt idx="1935">0.1641</cx:pt>
          <cx:pt idx="1936">0.27150000000000002</cx:pt>
          <cx:pt idx="1937">0.0054000000000000003</cx:pt>
          <cx:pt idx="1938">0.0067999999999999996</cx:pt>
          <cx:pt idx="1939">0.057600000000000005</cx:pt>
          <cx:pt idx="1940">0.1308</cx:pt>
          <cx:pt idx="1941">0.25050000000000006</cx:pt>
          <cx:pt idx="1942">0.16059999999999999</cx:pt>
          <cx:pt idx="1943">0.0058999999999999999</cx:pt>
          <cx:pt idx="1944">0.0058000000000000005</cx:pt>
          <cx:pt idx="1945">0.024900000000000002</cx:pt>
          <cx:pt idx="1946">0.063</cx:pt>
          <cx:pt idx="1947">0.048900000000000006</cx:pt>
          <cx:pt idx="1948">0.0258</cx:pt>
          <cx:pt idx="1949">0.16600000000000001</cx:pt>
          <cx:pt idx="1950">0.0044000000000000003</cx:pt>
          <cx:pt idx="1951">0.19390000000000002</cx:pt>
          <cx:pt idx="1952">0.10840000000000001</cx:pt>
          <cx:pt idx="1953">0.20550000000000002</cx:pt>
          <cx:pt idx="1954">0.0058000000000000005</cx:pt>
          <cx:pt idx="1955">0.0058000000000000005</cx:pt>
          <cx:pt idx="1956">0.0053000000000000009</cx:pt>
          <cx:pt idx="1957">0.0054000000000000003</cx:pt>
          <cx:pt idx="1958">0.069300000000000014</cx:pt>
          <cx:pt idx="1959">0.0053000000000000009</cx:pt>
          <cx:pt idx="1960">0.0058000000000000005</cx:pt>
          <cx:pt idx="1961">0.0054000000000000003</cx:pt>
          <cx:pt idx="1962">0.19240000000000002</cx:pt>
          <cx:pt idx="1963">0.0078000000000000005</cx:pt>
          <cx:pt idx="1964">0.37990000000000002</cx:pt>
          <cx:pt idx="1965">0.0058000000000000005</cx:pt>
          <cx:pt idx="1966">0.6734</cx:pt>
          <cx:pt idx="1967">0.14499999999999999</cx:pt>
          <cx:pt idx="1968">0.024900000000000002</cx:pt>
          <cx:pt idx="1969">0.0054000000000000003</cx:pt>
          <cx:pt idx="1970">0.0054000000000000003</cx:pt>
          <cx:pt idx="1971">0.0064000000000000003</cx:pt>
          <cx:pt idx="1972">0.0048999999999999998</cx:pt>
          <cx:pt idx="1973">0.0064000000000000003</cx:pt>
          <cx:pt idx="1974">0.17680000000000001</cx:pt>
          <cx:pt idx="1975">0.0064000000000000003</cx:pt>
          <cx:pt idx="1976">0.02</cx:pt>
          <cx:pt idx="1977">0.0058999999999999999</cx:pt>
          <cx:pt idx="1978">0.1464</cx:pt>
          <cx:pt idx="1979">0.27490000000000003</cx:pt>
          <cx:pt idx="1980">0.0053000000000000009</cx:pt>
          <cx:pt idx="1981">0.0053000000000000009</cx:pt>
          <cx:pt idx="1982">0.080100000000000005</cx:pt>
          <cx:pt idx="1983">0.25969999999999999</cx:pt>
          <cx:pt idx="1984">0.071300000000000002</cx:pt>
          <cx:pt idx="1985">0.0054000000000000003</cx:pt>
          <cx:pt idx="1986">0.0058999999999999999</cx:pt>
          <cx:pt idx="1987">0.030699999999999998</cx:pt>
          <cx:pt idx="1988">0.38330000000000003</cx:pt>
          <cx:pt idx="1989">0.0054000000000000003</cx:pt>
          <cx:pt idx="1990">0.063</cx:pt>
          <cx:pt idx="1991">0.0054000000000000003</cx:pt>
          <cx:pt idx="1992">0.313</cx:pt>
          <cx:pt idx="1993">0.0058999999999999999</cx:pt>
          <cx:pt idx="1994">0.24610000000000001</cx:pt>
          <cx:pt idx="1995">0.36909999999999998</cx:pt>
          <cx:pt idx="1996">0.0058000000000000005</cx:pt>
          <cx:pt idx="1997">0.0058999999999999999</cx:pt>
          <cx:pt idx="1998">0.20170000000000002</cx:pt>
          <cx:pt idx="1999">0.0063</cx:pt>
          <cx:pt idx="2000">0.27010000000000001</cx:pt>
          <cx:pt idx="2001">0.20069999999999999</cx:pt>
          <cx:pt idx="2002">0.38040000000000002</cx:pt>
          <cx:pt idx="2003">0.020500000000000001</cx:pt>
          <cx:pt idx="2004">0.0058000000000000005</cx:pt>
          <cx:pt idx="2005">0.0054000000000000003</cx:pt>
          <cx:pt idx="2006">0.024900000000000002</cx:pt>
          <cx:pt idx="2007">0.43260000000000004</cx:pt>
          <cx:pt idx="2008">0.084500000000000006</cx:pt>
          <cx:pt idx="2009">0.0058000000000000005</cx:pt>
          <cx:pt idx="2010">0.0229</cx:pt>
          <cx:pt idx="2011">0.27340000000000003</cx:pt>
          <cx:pt idx="2012">0.0058000000000000005</cx:pt>
          <cx:pt idx="2013">0.0058000000000000005</cx:pt>
          <cx:pt idx="2014">0.096200000000000008</cx:pt>
          <cx:pt idx="2015">0.038100000000000002</cx:pt>
          <cx:pt idx="2016">0.5766</cx:pt>
          <cx:pt idx="2017">0.1641</cx:pt>
          <cx:pt idx="2018">0.015600000000000001</cx:pt>
          <cx:pt idx="2019">0.0054000000000000003</cx:pt>
          <cx:pt idx="2020">0.35059999999999997</cx:pt>
          <cx:pt idx="2021">0.076700000000000004</cx:pt>
          <cx:pt idx="2022">0.502</cx:pt>
          <cx:pt idx="2023">0.0058999999999999999</cx:pt>
          <cx:pt idx="2024">0.2656</cx:pt>
          <cx:pt idx="2025">0.0067999999999999996</cx:pt>
          <cx:pt idx="2026">0.0064000000000000003</cx:pt>
          <cx:pt idx="2027">0.031699999999999999</cx:pt>
          <cx:pt idx="2028">0.044500000000000005</cx:pt>
          <cx:pt idx="2029">0.1333</cx:pt>
          <cx:pt idx="2030">0.2046</cx:pt>
          <cx:pt idx="2031">0.52200000000000002</cx:pt>
          <cx:pt idx="2032">0.98480000000000012</cx:pt>
          <cx:pt idx="2033">0.023900000000000001</cx:pt>
          <cx:pt idx="2034">0.26020000000000004</cx:pt>
          <cx:pt idx="2035">0.030699999999999998</cx:pt>
          <cx:pt idx="2036">0.0054000000000000003</cx:pt>
          <cx:pt idx="2037">0.43500000000000005</cx:pt>
          <cx:pt idx="2038">0.0054000000000000003</cx:pt>
          <cx:pt idx="2039">0.033700000000000001</cx:pt>
          <cx:pt idx="2040">0.0058000000000000005</cx:pt>
          <cx:pt idx="2041">0.0058999999999999999</cx:pt>
          <cx:pt idx="2042">0.39800000000000002</cx:pt>
          <cx:pt idx="2043">0.0054000000000000003</cx:pt>
          <cx:pt idx="2044">0.048300000000000003</cx:pt>
          <cx:pt idx="2045">0.093800000000000008</cx:pt>
          <cx:pt idx="2046">0.40820000000000001</cx:pt>
          <cx:pt idx="2047">0.12890000000000001</cx:pt>
          <cx:pt idx="2048">0.051800000000000006</cx:pt>
          <cx:pt idx="2049">0.0054000000000000003</cx:pt>
          <cx:pt idx="2050">0.048800000000000003</cx:pt>
          <cx:pt idx="2051">0.29690000000000005</cx:pt>
          <cx:pt idx="2052">0.1792</cx:pt>
          <cx:pt idx="2053">0.56110000000000004</cx:pt>
          <cx:pt idx="2054">0.0067999999999999996</cx:pt>
          <cx:pt idx="2055">0.186</cx:pt>
          <cx:pt idx="2056">0.47170000000000006</cx:pt>
          <cx:pt idx="2057">0.35980000000000001</cx:pt>
          <cx:pt idx="2058">0.0058999999999999999</cx:pt>
          <cx:pt idx="2059">0.24950000000000003</cx:pt>
          <cx:pt idx="2060">0.34620000000000001</cx:pt>
          <cx:pt idx="2061">0.027800000000000002</cx:pt>
          <cx:pt idx="2062">0.0058999999999999999</cx:pt>
          <cx:pt idx="2063">0.017999999999999999</cx:pt>
          <cx:pt idx="2064">0.39789999999999998</cx:pt>
          <cx:pt idx="2065">0.2422</cx:pt>
          <cx:pt idx="2066">0.94920000000000004</cx:pt>
          <cx:pt idx="2067">0.0073000000000000001</cx:pt>
          <cx:pt idx="2068">0.38920000000000005</cx:pt>
          <cx:pt idx="2069">0.0063</cx:pt>
          <cx:pt idx="2070">0.15529999999999999</cx:pt>
          <cx:pt idx="2071">0.31780000000000003</cx:pt>
          <cx:pt idx="2072">0.38379999999999997</cx:pt>
          <cx:pt idx="2073">0.38369999999999999</cx:pt>
          <cx:pt idx="2074">0.49020000000000002</cx:pt>
          <cx:pt idx="2075">0.0064000000000000003</cx:pt>
          <cx:pt idx="2076">0.48830000000000007</cx:pt>
          <cx:pt idx="2077">0.22370000000000001</cx:pt>
          <cx:pt idx="2078">0.015100000000000001</cx:pt>
          <cx:pt idx="2079">0.35010000000000002</cx:pt>
          <cx:pt idx="2080">0.048800000000000003</cx:pt>
          <cx:pt idx="2081">0.023000000000000003</cx:pt>
          <cx:pt idx="2082">0.14990000000000001</cx:pt>
          <cx:pt idx="2083">0.043900000000000002</cx:pt>
          <cx:pt idx="2084">0.0224</cx:pt>
          <cx:pt idx="2085">0.10010000000000001</cx:pt>
          <cx:pt idx="2086">0.017600000000000001</cx:pt>
          <cx:pt idx="2087">0.0064000000000000003</cx:pt>
          <cx:pt idx="2088">0.62640000000000007</cx:pt>
          <cx:pt idx="2089">0.0063</cx:pt>
          <cx:pt idx="2090">0.57220000000000004</cx:pt>
          <cx:pt idx="2091">0.24660000000000001</cx:pt>
          <cx:pt idx="2092">0.49370000000000008</cx:pt>
          <cx:pt idx="2093">0.39639999999999997</cx:pt>
          <cx:pt idx="2094">1.0767</cx:pt>
          <cx:pt idx="2095">0.30320000000000003</cx:pt>
          <cx:pt idx="2096">0.0356</cx:pt>
          <cx:pt idx="2097">0.019599999999999999</cx:pt>
          <cx:pt idx="2098">0.011300000000000001</cx:pt>
          <cx:pt idx="2099">0.40380000000000005</cx:pt>
          <cx:pt idx="2100">0.023000000000000003</cx:pt>
          <cx:pt idx="2101">0.1479</cx:pt>
          <cx:pt idx="2102">0.085900000000000004</cx:pt>
          <cx:pt idx="2103">0.0224</cx:pt>
          <cx:pt idx="2104">0.17480000000000001</cx:pt>
          <cx:pt idx="2105">0.43220000000000003</cx:pt>
          <cx:pt idx="2106">0.054700000000000006</cx:pt>
          <cx:pt idx="2107">0.012699999999999999</cx:pt>
          <cx:pt idx="2108">0.0356</cx:pt>
          <cx:pt idx="2109">0.0058999999999999999</cx:pt>
          <cx:pt idx="2110">0.25580000000000003</cx:pt>
          <cx:pt idx="2111">0.031699999999999999</cx:pt>
          <cx:pt idx="2112">0.65570000000000006</cx:pt>
          <cx:pt idx="2113">0.35650000000000004</cx:pt>
          <cx:pt idx="2114">0.48480000000000001</cx:pt>
          <cx:pt idx="2115">0.023400000000000001</cx:pt>
          <cx:pt idx="2116">0.030200000000000001</cx:pt>
          <cx:pt idx="2117">0.092700000000000005</cx:pt>
          <cx:pt idx="2118">0.0058999999999999999</cx:pt>
          <cx:pt idx="2119">0.16550000000000001</cx:pt>
          <cx:pt idx="2120">0.36819999999999997</cx:pt>
          <cx:pt idx="2121">0.28470000000000001</cx:pt>
          <cx:pt idx="2122">0.054200000000000005</cx:pt>
          <cx:pt idx="2123">0.035200000000000002</cx:pt>
          <cx:pt idx="2124">0.22509999999999999</cx:pt>
          <cx:pt idx="2125">0.0659</cx:pt>
          <cx:pt idx="2126">0.0058999999999999999</cx:pt>
          <cx:pt idx="2127">0.0298</cx:pt>
          <cx:pt idx="2128">0.42920000000000003</cx:pt>
          <cx:pt idx="2129">0.44480000000000003</cx:pt>
          <cx:pt idx="2130">0.124</cx:pt>
          <cx:pt idx="2131">0.30419999999999997</cx:pt>
          <cx:pt idx="2132">0.31930000000000003</cx:pt>
          <cx:pt idx="2133">0.21780000000000002</cx:pt>
          <cx:pt idx="2134">0.48050000000000004</cx:pt>
          <cx:pt idx="2135">0.012699999999999999</cx:pt>
          <cx:pt idx="2136">0.4546</cx:pt>
          <cx:pt idx="2137">0.036200000000000003</cx:pt>
          <cx:pt idx="2138">0.84330000000000005</cx:pt>
          <cx:pt idx="2139">0.62150000000000005</cx:pt>
          <cx:pt idx="2140">0.6221000000000001</cx:pt>
          <cx:pt idx="2141">0.023900000000000001</cx:pt>
          <cx:pt idx="2142">0.59470000000000001</cx:pt>
          <cx:pt idx="2143">0.55120000000000002</cx:pt>
          <cx:pt idx="2144">0.39789999999999998</cx:pt>
          <cx:pt idx="2145">0.39350000000000002</cx:pt>
          <cx:pt idx="2146">0.35199999999999998</cx:pt>
          <cx:pt idx="2147">0.29010000000000002</cx:pt>
          <cx:pt idx="2148">0.46440000000000003</cx:pt>
          <cx:pt idx="2149">0.034100000000000005</cx:pt>
          <cx:pt idx="2150">0.051300000000000005</cx:pt>
          <cx:pt idx="2151">0.28370000000000001</cx:pt>
          <cx:pt idx="2152">0.53949999999999998</cx:pt>
          <cx:pt idx="2153">0.37409999999999999</cx:pt>
          <cx:pt idx="2154">0.014200000000000001</cx:pt>
          <cx:pt idx="2155">0.36630000000000001</cx:pt>
          <cx:pt idx="2156">0.22900000000000001</cx:pt>
          <cx:pt idx="2157">0.1255</cx:pt>
          <cx:pt idx="2158">0.49460000000000004</cx:pt>
          <cx:pt idx="2159">0.20849999999999999</cx:pt>
          <cx:pt idx="2160">0.2114</cx:pt>
          <cx:pt idx="2161">0.16999999999999998</cx:pt>
          <cx:pt idx="2162">0.36469999999999997</cx:pt>
          <cx:pt idx="2163">0.188</cx:pt>
          <cx:pt idx="2164">0.016199999999999999</cx:pt>
          <cx:pt idx="2165">0.098100000000000007</cx:pt>
          <cx:pt idx="2166">0.0356</cx:pt>
          <cx:pt idx="2167">0.10349999999999999</cx:pt>
          <cx:pt idx="2168">0.010700000000000001</cx:pt>
          <cx:pt idx="2169">0.023000000000000003</cx:pt>
          <cx:pt idx="2170">0.026400000000000003</cx:pt>
          <cx:pt idx="2171">0.36630000000000001</cx:pt>
          <cx:pt idx="2172">0.29400000000000004</cx:pt>
          <cx:pt idx="2173">0.11960000000000001</cx:pt>
          <cx:pt idx="2174">0.53560000000000008</cx:pt>
          <cx:pt idx="2175">0.44880000000000003</cx:pt>
          <cx:pt idx="2176">0.025399999999999999</cx:pt>
          <cx:pt idx="2177">0.15529999999999999</cx:pt>
          <cx:pt idx="2178">1.2617</cx:pt>
          <cx:pt idx="2179">0.4521</cx:pt>
          <cx:pt idx="2180">0.56200000000000006</cx:pt>
          <cx:pt idx="2181">0.24660000000000001</cx:pt>
          <cx:pt idx="2182">0.86670000000000003</cx:pt>
          <cx:pt idx="2183">0.16020000000000001</cx:pt>
          <cx:pt idx="2184">0.1963</cx:pt>
          <cx:pt idx="2185">0.5464</cx:pt>
          <cx:pt idx="2186">0.018100000000000002</cx:pt>
          <cx:pt idx="2187">0.2656</cx:pt>
          <cx:pt idx="2188">0.012200000000000001</cx:pt>
          <cx:pt idx="2189">0.55320000000000003</cx:pt>
          <cx:pt idx="2190">0.18020000000000003</cx:pt>
          <cx:pt idx="2191">0.43609999999999999</cx:pt>
          <cx:pt idx="2192">0.055600000000000004</cx:pt>
          <cx:pt idx="2193">0.069800000000000001</cx:pt>
          <cx:pt idx="2194">0.56589999999999996</cx:pt>
          <cx:pt idx="2195">0.082500000000000004</cx:pt>
          <cx:pt idx="2196">0.88180000000000003</cx:pt>
          <cx:pt idx="2197">0.0166</cx:pt>
          <cx:pt idx="2198">0.43120000000000003</cx:pt>
          <cx:pt idx="2199">0.35010000000000002</cx:pt>
          <cx:pt idx="2200">0.33490000000000003</cx:pt>
          <cx:pt idx="2201">0.2417</cx:pt>
          <cx:pt idx="2202">0.59719999999999995</cx:pt>
          <cx:pt idx="2203">0.15130000000000002</cx:pt>
          <cx:pt idx="2204">0.024400000000000002</cx:pt>
          <cx:pt idx="2205">0.48920000000000002</cx:pt>
          <cx:pt idx="2206">0.72409999999999997</cx:pt>
          <cx:pt idx="2207">0.23780000000000001</cx:pt>
          <cx:pt idx="2208">0.099099999999999994</cx:pt>
          <cx:pt idx="2209">0.028800000000000003</cx:pt>
          <cx:pt idx="2210">0.31890000000000002</cx:pt>
          <cx:pt idx="2211">0.1641</cx:pt>
          <cx:pt idx="2212">0.31640000000000001</cx:pt>
          <cx:pt idx="2213">0.57230000000000003</cx:pt>
          <cx:pt idx="2214">0.034700000000000002</cx:pt>
          <cx:pt idx="2215">0.050300000000000004</cx:pt>
          <cx:pt idx="2216">0.0298</cx:pt>
          <cx:pt idx="2217">0.02</cx:pt>
          <cx:pt idx="2218">0.053699999999999998</cx:pt>
          <cx:pt idx="2219">0.13190000000000002</cx:pt>
          <cx:pt idx="2220">0.024400000000000002</cx:pt>
          <cx:pt idx="2221">0.14800000000000002</cx:pt>
          <cx:pt idx="2222">0.084000000000000005</cx:pt>
          <cx:pt idx="2223">0.90720000000000001</cx:pt>
          <cx:pt idx="2224">0.017600000000000001</cx:pt>
          <cx:pt idx="2225">0.035700000000000003</cx:pt>
          <cx:pt idx="2226">0.1396</cx:pt>
          <cx:pt idx="2227">0.0332</cx:pt>
          <cx:pt idx="2228">0.012200000000000001</cx:pt>
          <cx:pt idx="2229">0.042000000000000003</cx:pt>
          <cx:pt idx="2230">0.019099999999999999</cx:pt>
          <cx:pt idx="2231">0.036699999999999997</cx:pt>
          <cx:pt idx="2232">0.013200000000000002</cx:pt>
          <cx:pt idx="2233">0.059000000000000004</cx:pt>
          <cx:pt idx="2234">0.32480000000000003</cx:pt>
          <cx:pt idx="2235">0.3599</cx:pt>
          <cx:pt idx="2236">0.68210000000000004</cx:pt>
          <cx:pt idx="2237">0.035200000000000002</cx:pt>
          <cx:pt idx="2238">0.029300000000000003</cx:pt>
          <cx:pt idx="2239">0.45120000000000005</cx:pt>
          <cx:pt idx="2240">0.73430000000000006</cx:pt>
          <cx:pt idx="2241">0.58400000000000007</cx:pt>
          <cx:pt idx="2242">0.43270000000000003</cx:pt>
          <cx:pt idx="2243">0.48050000000000004</cx:pt>
          <cx:pt idx="2244">0.53810000000000002</cx:pt>
          <cx:pt idx="2245">0.10640000000000001</cx:pt>
          <cx:pt idx="2246">0.043900000000000002</cx:pt>
          <cx:pt idx="2247">0.0224</cx:pt>
          <cx:pt idx="2248">0.20900000000000002</cx:pt>
          <cx:pt idx="2249">0.0039000000000000003</cx:pt>
          <cx:pt idx="2250">0.070300000000000001</cx:pt>
          <cx:pt idx="2251">0.14649999999999999</cx:pt>
          <cx:pt idx="2252">0.93700000000000006</cx:pt>
          <cx:pt idx="2253">0.35650000000000004</cx:pt>
          <cx:pt idx="2254">0.5655</cx:pt>
          <cx:pt idx="2255">0.045400000000000003</cx:pt>
          <cx:pt idx="2256">0.029300000000000003</cx:pt>
          <cx:pt idx="2257">0.078100000000000003</cx:pt>
          <cx:pt idx="2258">0.23440000000000003</cx:pt>
          <cx:pt idx="2259">0.35450000000000004</cx:pt>
          <cx:pt idx="2260">0.030800000000000001</cx:pt>
          <cx:pt idx="2261">0.6089</cx:pt>
          <cx:pt idx="2262">0.33990000000000004</cx:pt>
          <cx:pt idx="2263">0.23630000000000001</cx:pt>
          <cx:pt idx="2264">0.26319999999999999</cx:pt>
          <cx:pt idx="2265">0.3296</cx:pt>
          <cx:pt idx="2266">0.021000000000000001</cx:pt>
          <cx:pt idx="2267">0.28610000000000002</cx:pt>
          <cx:pt idx="2268">0.052200000000000003</cx:pt>
          <cx:pt idx="2269">0.89060000000000006</cx:pt>
          <cx:pt idx="2270">0.037600000000000001</cx:pt>
          <cx:pt idx="2271">0.014200000000000001</cx:pt>
          <cx:pt idx="2272">0.5171</cx:pt>
          <cx:pt idx="2273">0.32619999999999999</cx:pt>
          <cx:pt idx="2274">0.19140000000000001</cx:pt>
          <cx:pt idx="2275">0.013200000000000002</cx:pt>
          <cx:pt idx="2276">0.8125</cx:pt>
          <cx:pt idx="2277">0.042000000000000003</cx:pt>
          <cx:pt idx="2278">1.8203</cx:pt>
          <cx:pt idx="2279">0.34229999999999999</cx:pt>
          <cx:pt idx="2280">0.23150000000000001</cx:pt>
          <cx:pt idx="2281">0.18160000000000001</cx:pt>
          <cx:pt idx="2282">0.028800000000000003</cx:pt>
          <cx:pt idx="2283">0.45120000000000005</cx:pt>
          <cx:pt idx="2284">0.53760000000000008</cx:pt>
          <cx:pt idx="2285">0.026400000000000003</cx:pt>
          <cx:pt idx="2286">0.045400000000000003</cx:pt>
          <cx:pt idx="2287">0.043500000000000004</cx:pt>
          <cx:pt idx="2288">0.15279999999999999</cx:pt>
          <cx:pt idx="2289">0.52829999999999999</cx:pt>
          <cx:pt idx="2290">0.47360000000000002</cx:pt>
          <cx:pt idx="2291">0.71140000000000003</cx:pt>
          <cx:pt idx="2292">0.025399999999999999</cx:pt>
          <cx:pt idx="2293">0.13570000000000002</cx:pt>
          <cx:pt idx="2294">0.48390000000000005</cx:pt>
          <cx:pt idx="2295">0.15080000000000002</cx:pt>
          <cx:pt idx="2296">0.2671</cx:pt>
          <cx:pt idx="2297">0.3271</cx:pt>
          <cx:pt idx="2298">0.036600000000000001</cx:pt>
          <cx:pt idx="2299">0.36909999999999998</cx:pt>
          <cx:pt idx="2300">0.83250000000000002</cx:pt>
          <cx:pt idx="2301">0.14499999999999999</cx:pt>
          <cx:pt idx="2302">1.0747000000000002</cx:pt>
          <cx:pt idx="2303">1.0195000000000001</cx:pt>
          <cx:pt idx="2304">0.2339</cx:pt>
          <cx:pt idx="2305">0.015700000000000002</cx:pt>
          <cx:pt idx="2306">0.028800000000000003</cx:pt>
          <cx:pt idx="2307">0.32469999999999999</cx:pt>
          <cx:pt idx="2308">0.1333</cx:pt>
          <cx:pt idx="2309">0.041500000000000002</cx:pt>
          <cx:pt idx="2310">0.28070000000000001</cx:pt>
          <cx:pt idx="2311">0.37060000000000004</cx:pt>
          <cx:pt idx="2312">0.031300000000000001</cx:pt>
          <cx:pt idx="2313">0.16950000000000001</cx:pt>
          <cx:pt idx="2314">0.33350000000000002</cx:pt>
          <cx:pt idx="2315">0.13040000000000002</cx:pt>
          <cx:pt idx="2316">0.019000000000000003</cx:pt>
          <cx:pt idx="2317">0.22509999999999999</cx:pt>
          <cx:pt idx="2318">0.38720000000000004</cx:pt>
          <cx:pt idx="2319">0.57569999999999999</cx:pt>
          <cx:pt idx="2320">0.21820000000000001</cx:pt>
          <cx:pt idx="2321">0.043400000000000001</cx:pt>
          <cx:pt idx="2322">0.29250000000000004</cx:pt>
          <cx:pt idx="2323">0.049300000000000004</cx:pt>
          <cx:pt idx="2324">0.35059999999999997</cx:pt>
          <cx:pt idx="2325">0.27099999999999996</cx:pt>
          <cx:pt idx="2326">0.47749999999999998</cx:pt>
          <cx:pt idx="2327">0.042900000000000001</cx:pt>
          <cx:pt idx="2328">0.053699999999999998</cx:pt>
          <cx:pt idx="2329">1.2397</cx:pt>
          <cx:pt idx="2330">0.077200000000000005</cx:pt>
          <cx:pt idx="2331">1.0342</cx:pt>
          <cx:pt idx="2332">0.50439999999999996</cx:pt>
          <cx:pt idx="2333">0.56540000000000001</cx:pt>
          <cx:pt idx="2334">0.076700000000000004</cx:pt>
          <cx:pt idx="2335">0.41010000000000002</cx:pt>
          <cx:pt idx="2336">1.1836</cx:pt>
          <cx:pt idx="2337">0.042499999999999996</cx:pt>
          <cx:pt idx="2338">0.075200000000000003</cx:pt>
          <cx:pt idx="2339">0.12160000000000001</cx:pt>
          <cx:pt idx="2340">0.46970000000000001</cx:pt>
          <cx:pt idx="2341">0.020100000000000003</cx:pt>
          <cx:pt idx="2342">0.91610000000000003</cx:pt>
          <cx:pt idx="2343">0.028299999999999999</cx:pt>
          <cx:pt idx="2344">0.077600000000000002</cx:pt>
          <cx:pt idx="2345">0.4819</cx:pt>
          <cx:pt idx="2346">0.050799999999999998</cx:pt>
          <cx:pt idx="2347">0.41790000000000005</cx:pt>
          <cx:pt idx="2348">0.16300000000000001</cx:pt>
          <cx:pt idx="2349">0.050300000000000004</cx:pt>
          <cx:pt idx="2350">0.038600000000000002</cx:pt>
          <cx:pt idx="2351">0.1118</cx:pt>
          <cx:pt idx="2352">0.17630000000000001</cx:pt>
          <cx:pt idx="2353">0.26469999999999999</cx:pt>
          <cx:pt idx="2354">0.5586000000000001</cx:pt>
          <cx:pt idx="2355">0.21190000000000003</cx:pt>
          <cx:pt idx="2356">0.024400000000000002</cx:pt>
          <cx:pt idx="2357">0.30220000000000002</cx:pt>
          <cx:pt idx="2358">0.38869999999999999</cx:pt>
          <cx:pt idx="2359">0.4551</cx:pt>
          <cx:pt idx="2360">0.047899999999999998</cx:pt>
          <cx:pt idx="2361">0.029300000000000003</cx:pt>
          <cx:pt idx="2362">0.29880000000000001</cx:pt>
          <cx:pt idx="2363">0.014200000000000001</cx:pt>
          <cx:pt idx="2364">0.12890000000000001</cx:pt>
          <cx:pt idx="2365">0.35160000000000002</cx:pt>
          <cx:pt idx="2366">0.14700000000000002</cx:pt>
          <cx:pt idx="2367">0.33400000000000002</cx:pt>
          <cx:pt idx="2368">0.2402</cx:pt>
          <cx:pt idx="2369">0.030200000000000001</cx:pt>
          <cx:pt idx="2370">0.314</cx:pt>
          <cx:pt idx="2371">0.23780000000000001</cx:pt>
          <cx:pt idx="2372">0.16309999999999999</cx:pt>
          <cx:pt idx="2373">0.1885</cx:pt>
          <cx:pt idx="2374">1.2142999999999999</cx:pt>
          <cx:pt idx="2375">0.18900000000000003</cx:pt>
          <cx:pt idx="2376">0.0229</cx:pt>
          <cx:pt idx="2377">0.62890000000000001</cx:pt>
          <cx:pt idx="2378">0.031300000000000001</cx:pt>
          <cx:pt idx="2379">0.66800000000000004</cx:pt>
          <cx:pt idx="2380">1.2519</cx:pt>
          <cx:pt idx="2381">0.6362000000000001</cx:pt>
          <cx:pt idx="2382">0.073200000000000001</cx:pt>
          <cx:pt idx="2383">0.37790000000000001</cx:pt>
          <cx:pt idx="2384">0.023000000000000003</cx:pt>
          <cx:pt idx="2385">0.021000000000000001</cx:pt>
          <cx:pt idx="2386">0.66990000000000005</cx:pt>
          <cx:pt idx="2387">0.44680000000000003</cx:pt>
          <cx:pt idx="2388">0.042400000000000007</cx:pt>
          <cx:pt idx="2389">0.78169999999999995</cx:pt>
          <cx:pt idx="2390">0.77590000000000003</cx:pt>
          <cx:pt idx="2391">0.2964</cx:pt>
          <cx:pt idx="2392">0.59620000000000006</cx:pt>
          <cx:pt idx="2393">0.14950000000000002</cx:pt>
          <cx:pt idx="2394">0.2051</cx:pt>
          <cx:pt idx="2395">0.31840000000000002</cx:pt>
          <cx:pt idx="2396">0.188</cx:pt>
          <cx:pt idx="2397">0.36810000000000004</cx:pt>
          <cx:pt idx="2398">0.49650000000000005</cx:pt>
          <cx:pt idx="2399">0.42830000000000001</cx:pt>
          <cx:pt idx="2400">0.36430000000000001</cx:pt>
          <cx:pt idx="2401">0.061500000000000006</cx:pt>
          <cx:pt idx="2402">0.086900000000000005</cx:pt>
          <cx:pt idx="2403">2.0991</cx:pt>
          <cx:pt idx="2404">0.54930000000000001</cx:pt>
          <cx:pt idx="2405">0.33260000000000001</cx:pt>
          <cx:pt idx="2406">0.040500000000000001</cx:pt>
          <cx:pt idx="2407">0.69530000000000003</cx:pt>
          <cx:pt idx="2408">1.2271000000000001</cx:pt>
          <cx:pt idx="2409">0.0229</cx:pt>
          <cx:pt idx="2410">0.048800000000000003</cx:pt>
          <cx:pt idx="2411">0.17680000000000001</cx:pt>
          <cx:pt idx="2412">0.27099999999999996</cx:pt>
          <cx:pt idx="2413">0.89750000000000008</cx:pt>
          <cx:pt idx="2414">0.22950000000000001</cx:pt>
          <cx:pt idx="2415">0.18160000000000001</cx:pt>
          <cx:pt idx="2416">0.13040000000000002</cx:pt>
          <cx:pt idx="2417">0.041500000000000002</cx:pt>
          <cx:pt idx="2418">0.32220000000000004</cx:pt>
          <cx:pt idx="2419">0.077600000000000002</cx:pt>
          <cx:pt idx="2420">0.057700000000000001</cx:pt>
          <cx:pt idx="2421">0.185</cx:pt>
          <cx:pt idx="2422">0.066400000000000001</cx:pt>
          <cx:pt idx="2423">0.0332</cx:pt>
          <cx:pt idx="2424">0.054200000000000005</cx:pt>
          <cx:pt idx="2425">0.033700000000000001</cx:pt>
          <cx:pt idx="2426">0.53220000000000001</cx:pt>
          <cx:pt idx="2427">0.2261</cx:pt>
          <cx:pt idx="2428">0.20270000000000002</cx:pt>
          <cx:pt idx="2429">0.35059999999999997</cx:pt>
          <cx:pt idx="2430">0.34370000000000001</cx:pt>
          <cx:pt idx="2431">0.52000000000000002</cx:pt>
          <cx:pt idx="2432">0.50729999999999997</cx:pt>
          <cx:pt idx="2433">0.27400000000000002</cx:pt>
          <cx:pt idx="2434">0.60249999999999992</cx:pt>
          <cx:pt idx="2435">0.33589999999999998</cx:pt>
          <cx:pt idx="2436">0.46870000000000001</cx:pt>
          <cx:pt idx="2437">0.55270000000000008</cx:pt>
          <cx:pt idx="2438">0.040500000000000001</cx:pt>
          <cx:pt idx="2439">0.072300000000000003</cx:pt>
          <cx:pt idx="2440">0.53280000000000005</cx:pt>
          <cx:pt idx="2441">0.42770000000000002</cx:pt>
          <cx:pt idx="2442">1.0893000000000002</cx:pt>
          <cx:pt idx="2443">0.021500000000000002</cx:pt>
          <cx:pt idx="2444">0.040500000000000001</cx:pt>
          <cx:pt idx="2445">0.10640000000000001</cx:pt>
          <cx:pt idx="2446">0.069800000000000001</cx:pt>
          <cx:pt idx="2447">0.1275</cx:pt>
          <cx:pt idx="2448">0.53570000000000007</cx:pt>
          <cx:pt idx="2449">0.020899999999999998</cx:pt>
          <cx:pt idx="2450">0.062</cx:pt>
          <cx:pt idx="2451">0.0166</cx:pt>
          <cx:pt idx="2452">0.50970000000000004</cx:pt>
          <cx:pt idx="2453">0.10540000000000001</cx:pt>
          <cx:pt idx="2454">0.47709999999999997</cx:pt>
          <cx:pt idx="2455">0.30419999999999997</cx:pt>
          <cx:pt idx="2456">0.033700000000000001</cx:pt>
          <cx:pt idx="2457">0.22650000000000001</cx:pt>
          <cx:pt idx="2458">0.057600000000000005</cx:pt>
          <cx:pt idx="2459">0.044400000000000002</cx:pt>
          <cx:pt idx="2460">0.36420000000000002</cx:pt>
          <cx:pt idx="2461">0.052299999999999999</cx:pt>
          <cx:pt idx="2462">0.031300000000000001</cx:pt>
          <cx:pt idx="2463">1.5268999999999999</cx:pt>
          <cx:pt idx="2464">0.624</cx:pt>
          <cx:pt idx="2465">0.025399999999999999</cx:pt>
          <cx:pt idx="2466">0.039500000000000007</cx:pt>
          <cx:pt idx="2467">0.65239999999999998</cx:pt>
          <cx:pt idx="2468">0.5303000000000001</cx:pt>
          <cx:pt idx="2469">0.1391</cx:pt>
          <cx:pt idx="2470">0.11720000000000001</cx:pt>
          <cx:pt idx="2471">0.67190000000000005</cx:pt>
          <cx:pt idx="2472">0.12739999999999999</cx:pt>
          <cx:pt idx="2473">0.018100000000000002</cx:pt>
          <cx:pt idx="2474">0.18659999999999999</cx:pt>
          <cx:pt idx="2475">0.14990000000000001</cx:pt>
          <cx:pt idx="2476">0.12739999999999999</cx:pt>
          <cx:pt idx="2477">0.2959</cx:pt>
          <cx:pt idx="2478">0.86670000000000003</cx:pt>
          <cx:pt idx="2479">0.50150000000000006</cx:pt>
          <cx:pt idx="2480">0.0332</cx:pt>
          <cx:pt idx="2481">0.11670000000000001</cx:pt>
          <cx:pt idx="2482">0.058600000000000006</cx:pt>
          <cx:pt idx="2483">0.38130000000000003</cx:pt>
          <cx:pt idx="2484">0.3725</cx:pt>
          <cx:pt idx="2485">0.25730000000000003</cx:pt>
          <cx:pt idx="2486">0.88180000000000003</cx:pt>
          <cx:pt idx="2487">0.42430000000000001</cx:pt>
          <cx:pt idx="2488">0.2979</cx:pt>
          <cx:pt idx="2489">0.039100000000000003</cx:pt>
          <cx:pt idx="2490">0.19189999999999999</cx:pt>
          <cx:pt idx="2491">0.8931</cx:pt>
          <cx:pt idx="2492">0.26860000000000001</cx:pt>
          <cx:pt idx="2493">0.58930000000000005</cx:pt>
          <cx:pt idx="2494">0.55910000000000004</cx:pt>
          <cx:pt idx="2495">0.22170000000000001</cx:pt>
          <cx:pt idx="2496">0.58100000000000007</cx:pt>
          <cx:pt idx="2497">0.046400000000000004</cx:pt>
          <cx:pt idx="2498">0.019000000000000003</cx:pt>
          <cx:pt idx="2499">0.2051</cx:pt>
          <cx:pt idx="2500">0.027300000000000001</cx:pt>
          <cx:pt idx="2501">0.077700000000000005</cx:pt>
          <cx:pt idx="2502">0.40579999999999999</cx:pt>
          <cx:pt idx="2503">0.49470000000000003</cx:pt>
          <cx:pt idx="2504">0.32179999999999997</cx:pt>
          <cx:pt idx="2505">0.16750000000000001</cx:pt>
          <cx:pt idx="2506">0.040600000000000004</cx:pt>
          <cx:pt idx="2507">0.21000000000000002</cx:pt>
          <cx:pt idx="2508">0.30030000000000001</cx:pt>
          <cx:pt idx="2509">0.252</cx:pt>
          <cx:pt idx="2510">0.57280000000000009</cx:pt>
          <cx:pt idx="2511">0.38819999999999999</cx:pt>
          <cx:pt idx="2512">0.30320000000000003</cx:pt>
          <cx:pt idx="2513">0.16500000000000001</cx:pt>
          <cx:pt idx="2514">1.2261</cx:pt>
          <cx:pt idx="2515">0.19430000000000003</cx:pt>
          <cx:pt idx="2516">0.49470000000000003</cx:pt>
          <cx:pt idx="2517">1.1631</cx:pt>
          <cx:pt idx="2518">1.3764000000000001</cx:pt>
          <cx:pt idx="2519">0.35890000000000005</cx:pt>
          <cx:pt idx="2520">0.16839999999999999</cx:pt>
          <cx:pt idx="2521">0.0298</cx:pt>
          <cx:pt idx="2522">0.10890000000000001</cx:pt>
          <cx:pt idx="2523">0.50340000000000007</cx:pt>
          <cx:pt idx="2524">0.66990000000000005</cx:pt>
          <cx:pt idx="2525">0.69289999999999996</cx:pt>
          <cx:pt idx="2526">0.38240000000000002</cx:pt>
          <cx:pt idx="2527">0.034599999999999999</cx:pt>
          <cx:pt idx="2528">0.021500000000000002</cx:pt>
          <cx:pt idx="2529">0.093800000000000008</cx:pt>
          <cx:pt idx="2530">0.1416</cx:pt>
          <cx:pt idx="2531">0.0654</cx:pt>
          <cx:pt idx="2532">0.1308</cx:pt>
          <cx:pt idx="2533">0.1704</cx:pt>
          <cx:pt idx="2534">0.45450000000000002</cx:pt>
          <cx:pt idx="2535">0.043000000000000003</cx:pt>
          <cx:pt idx="2536">0.21380000000000002</cx:pt>
          <cx:pt idx="2537">1.042</cx:pt>
          <cx:pt idx="2538">0.50680000000000003</cx:pt>
          <cx:pt idx="2539">0.14990000000000001</cx:pt>
          <cx:pt idx="2540">1</cx:pt>
          <cx:pt idx="2541">0.031200000000000002</cx:pt>
          <cx:pt idx="2542">0.22259999999999999</cx:pt>
          <cx:pt idx="2543">0.41650000000000004</cx:pt>
          <cx:pt idx="2544">0.042000000000000003</cx:pt>
          <cx:pt idx="2545">0.092300000000000007</cx:pt>
          <cx:pt idx="2546">0.060500000000000005</cx:pt>
          <cx:pt idx="2547">0.28080000000000005</cx:pt>
          <cx:pt idx="2548">0.78759999999999997</cx:pt>
          <cx:pt idx="2549">0.1343</cx:pt>
          <cx:pt idx="2550">0.030800000000000001</cx:pt>
          <cx:pt idx="2551">1.4428000000000001</cx:pt>
          <cx:pt idx="2552">0.22900000000000001</cx:pt>
          <cx:pt idx="2553">0.13089999999999999</cx:pt>
          <cx:pt idx="2554">0.048800000000000003</cx:pt>
          <cx:pt idx="2555">0.082000000000000003</cx:pt>
          <cx:pt idx="2556">0.0078000000000000005</cx:pt>
          <cx:pt idx="2557">0.27640000000000003</cx:pt>
          <cx:pt idx="2558">0.19280000000000003</cx:pt>
          <cx:pt idx="2559">0.27200000000000002</cx:pt>
          <cx:pt idx="2560">0.49950000000000006</cx:pt>
          <cx:pt idx="2561">0.020500000000000001</cx:pt>
          <cx:pt idx="2562">0.034700000000000002</cx:pt>
          <cx:pt idx="2563">0.093299999999999994</cx:pt>
          <cx:pt idx="2564">0.50880000000000003</cx:pt>
          <cx:pt idx="2565">0.29239999999999999</cx:pt>
          <cx:pt idx="2566">0.51319999999999999</cx:pt>
          <cx:pt idx="2567">0.93410000000000004</cx:pt>
          <cx:pt idx="2568">0.021500000000000002</cx:pt>
          <cx:pt idx="2569">0.035100000000000006</cx:pt>
          <cx:pt idx="2570">0.73970000000000002</cx:pt>
          <cx:pt idx="2571">1.2422</cx:pt>
          <cx:pt idx="2572">0.026800000000000001</cx:pt>
          <cx:pt idx="2573">0.18990000000000001</cx:pt>
          <cx:pt idx="2574">0.64550000000000007</cx:pt>
          <cx:pt idx="2575">0.2959</cx:pt>
          <cx:pt idx="2576">0.058099999999999999</cx:pt>
          <cx:pt idx="2577">0.45120000000000005</cx:pt>
          <cx:pt idx="2578">0.038600000000000002</cx:pt>
          <cx:pt idx="2579">0.37210000000000004</cx:pt>
          <cx:pt idx="2580">0.21000000000000002</cx:pt>
          <cx:pt idx="2581">0.49259999999999998</cx:pt>
          <cx:pt idx="2582">0.22420000000000001</cx:pt>
          <cx:pt idx="2583">0.017600000000000001</cx:pt>
          <cx:pt idx="2584">0.15970000000000001</cx:pt>
          <cx:pt idx="2585">1.1899000000000002</cx:pt>
          <cx:pt idx="2586">0.48390000000000005</cx:pt>
          <cx:pt idx="2587">0.047899999999999998</cx:pt>
          <cx:pt idx="2588">0.37790000000000001</cx:pt>
          <cx:pt idx="2589">0.65140000000000009</cx:pt>
          <cx:pt idx="2590">0.20450000000000002</cx:pt>
          <cx:pt idx="2591">0.077200000000000005</cx:pt>
          <cx:pt idx="2592">0.050300000000000004</cx:pt>
          <cx:pt idx="2593">0.34330000000000005</cx:pt>
          <cx:pt idx="2594">0.044999999999999998</cx:pt>
          <cx:pt idx="2595">1.6206</cx:pt>
          <cx:pt idx="2596">0.0654</cx:pt>
          <cx:pt idx="2597">0.16600000000000001</cx:pt>
          <cx:pt idx="2598">0.021500000000000002</cx:pt>
          <cx:pt idx="2599">1.5605</cx:pt>
          <cx:pt idx="2600">0.3594</cx:pt>
          <cx:pt idx="2601">0.80670000000000008</cx:pt>
          <cx:pt idx="2602">0.2422</cx:pt>
          <cx:pt idx="2603">0.35499999999999998</cx:pt>
          <cx:pt idx="2604">0.49409999999999998</cx:pt>
          <cx:pt idx="2605">0.45800000000000002</cx:pt>
          <cx:pt idx="2606">0.13720000000000002</cx:pt>
          <cx:pt idx="2607">0.34229999999999999</cx:pt>
          <cx:pt idx="2608">0.28900000000000003</cx:pt>
          <cx:pt idx="2609">0.1192</cx:pt>
          <cx:pt idx="2610">0.70210000000000006</cx:pt>
          <cx:pt idx="2611">0.11520000000000001</cx:pt>
          <cx:pt idx="2612">0.1391</cx:pt>
          <cx:pt idx="2613">0.54400000000000004</cx:pt>
          <cx:pt idx="2614">0.67920000000000003</cx:pt>
          <cx:pt idx="2615">0.21579999999999999</cx:pt>
          <cx:pt idx="2616">0.54790000000000005</cx:pt>
          <cx:pt idx="2617">0.51560000000000006</cx:pt>
          <cx:pt idx="2618">0.10540000000000001</cx:pt>
          <cx:pt idx="2619">0.90280000000000005</cx:pt>
          <cx:pt idx="2620">0.28120000000000001</cx:pt>
          <cx:pt idx="2621">1.2783</cx:pt>
          <cx:pt idx="2622">0.97460000000000002</cx:pt>
          <cx:pt idx="2623">0.1958</cx:pt>
          <cx:pt idx="2624">0.45410000000000006</cx:pt>
          <cx:pt idx="2625">0.044900000000000002</cx:pt>
          <cx:pt idx="2626">0.35349999999999998</cx:pt>
          <cx:pt idx="2627">1.0523</cx:pt>
          <cx:pt idx="2628">0.14990000000000001</cx:pt>
          <cx:pt idx="2629">0.16259999999999999</cx:pt>
          <cx:pt idx="2630">0.026400000000000003</cx:pt>
          <cx:pt idx="2631">0.051700000000000003</cx:pt>
          <cx:pt idx="2632">0.23440000000000003</cx:pt>
          <cx:pt idx="2633">0.053699999999999998</cx:pt>
          <cx:pt idx="2634">0.22810000000000002</cx:pt>
          <cx:pt idx="2635">0.15570000000000001</cx:pt>
          <cx:pt idx="2636">1.1504000000000001</cx:pt>
          <cx:pt idx="2637">0.22020000000000001</cx:pt>
          <cx:pt idx="2638">0.0499</cx:pt>
          <cx:pt idx="2639">0.84320000000000006</cx:pt>
          <cx:pt idx="2640">0.38130000000000003</cx:pt>
          <cx:pt idx="2641">0.44480000000000003</cx:pt>
          <cx:pt idx="2642">0.0596</cx:pt>
          <cx:pt idx="2643">0.16600000000000001</cx:pt>
          <cx:pt idx="2644">0.61370000000000002</cx:pt>
          <cx:pt idx="2645">0.16309999999999999</cx:pt>
          <cx:pt idx="2646">0.82320000000000004</cx:pt>
          <cx:pt idx="2647">0.0195</cx:pt>
          <cx:pt idx="2648">1.5307000000000002</cx:pt>
          <cx:pt idx="2649">0.045400000000000003</cx:pt>
          <cx:pt idx="2650">0.56790000000000007</cx:pt>
          <cx:pt idx="2651">0.40380000000000005</cx:pt>
          <cx:pt idx="2652">0.80130000000000001</cx:pt>
          <cx:pt idx="2653">0.021000000000000001</cx:pt>
          <cx:pt idx="2654">0.20060000000000003</cx:pt>
          <cx:pt idx="2655">1.7406999999999999</cx:pt>
          <cx:pt idx="2656">0.21240000000000001</cx:pt>
          <cx:pt idx="2657">0.036600000000000001</cx:pt>
          <cx:pt idx="2658">0.040500000000000001</cx:pt>
          <cx:pt idx="2659">0.67630000000000001</cx:pt>
          <cx:pt idx="2660">0.80610000000000004</cx:pt>
          <cx:pt idx="2661">0.15230000000000002</cx:pt>
          <cx:pt idx="2662">0.1772</cx:pt>
          <cx:pt idx="2663">0.047300000000000002</cx:pt>
          <cx:pt idx="2664">0.38430000000000003</cx:pt>
          <cx:pt idx="2665">0.50829999999999997</cx:pt>
          <cx:pt idx="2666">0.33789999999999998</cx:pt>
          <cx:pt idx="2667">0.20849999999999999</cx:pt>
          <cx:pt idx="2668">0.10010000000000001</cx:pt>
          <cx:pt idx="2669">0.43459999999999999</cx:pt>
          <cx:pt idx="2670">0.34770000000000006</cx:pt>
          <cx:pt idx="2671">0.1187</cx:pt>
          <cx:pt idx="2672">0.30230000000000001</cx:pt>
          <cx:pt idx="2673">0.95110000000000006</cx:pt>
          <cx:pt idx="2674">0.27440000000000003</cx:pt>
          <cx:pt idx="2675">0.084400000000000003</cx:pt>
          <cx:pt idx="2676">0.33160000000000001</cx:pt>
          <cx:pt idx="2677">0.71920000000000006</cx:pt>
          <cx:pt idx="2678">0.37940000000000002</cx:pt>
          <cx:pt idx="2679">0.27589999999999998</cx:pt>
          <cx:pt idx="2680">0.55910000000000004</cx:pt>
          <cx:pt idx="2681">0.0269</cx:pt>
          <cx:pt idx="2682">0.90870000000000006</cx:pt>
          <cx:pt idx="2683">0.096700000000000008</cx:pt>
          <cx:pt idx="2684">0.46140000000000003</cx:pt>
          <cx:pt idx="2685">0.088800000000000004</cx:pt>
          <cx:pt idx="2686">0.80910000000000004</cx:pt>
          <cx:pt idx="2687">0.20800000000000002</cx:pt>
          <cx:pt idx="2688">0.021900000000000003</cx:pt>
          <cx:pt idx="2689">0.45650000000000002</cx:pt>
          <cx:pt idx="2690">0.56680000000000008</cx:pt>
          <cx:pt idx="2691">0.21729999999999999</cx:pt>
          <cx:pt idx="2692">0.091300000000000006</cx:pt>
          <cx:pt idx="2693">0.12300000000000001</cx:pt>
          <cx:pt idx="2694">0.053699999999999998</cx:pt>
          <cx:pt idx="2695">0.0166</cx:pt>
          <cx:pt idx="2696">0.44040000000000001</cx:pt>
          <cx:pt idx="2697">0.16500000000000001</cx:pt>
          <cx:pt idx="2698">0.096700000000000008</cx:pt>
          <cx:pt idx="2699">0.067900000000000002</cx:pt>
          <cx:pt idx="2700">0.60450000000000004</cx:pt>
          <cx:pt idx="2701">0.3271</cx:pt>
          <cx:pt idx="2702">0.55069999999999997</cx:pt>
          <cx:pt idx="2703">0.1983</cx:pt>
          <cx:pt idx="2704">0.23430000000000001</cx:pt>
          <cx:pt idx="2705">0.1303</cx:pt>
          <cx:pt idx="2706">0.90670000000000006</cx:pt>
          <cx:pt idx="2707">0.19770000000000001</cx:pt>
          <cx:pt idx="2708">0.29449999999999998</cx:pt>
          <cx:pt idx="2709">1.7558</cx:pt>
          <cx:pt idx="2710">0.1343</cx:pt>
          <cx:pt idx="2711">0.1225</cx:pt>
          <cx:pt idx="2712">0.041000000000000002</cx:pt>
          <cx:pt idx="2713">0.49610000000000004</cx:pt>
          <cx:pt idx="2714">0.19490000000000002</cx:pt>
          <cx:pt idx="2715">0.54590000000000005</cx:pt>
          <cx:pt idx="2716">0.17870000000000003</cx:pt>
          <cx:pt idx="2717">0.83300000000000007</cx:pt>
          <cx:pt idx="2718">0.10110000000000001</cx:pt>
          <cx:pt idx="2719">0.28520000000000001</cx:pt>
          <cx:pt idx="2720">0.21340000000000001</cx:pt>
          <cx:pt idx="2721">0.54980000000000007</cx:pt>
          <cx:pt idx="2722">0.27350000000000002</cx:pt>
          <cx:pt idx="2723">0.1016</cx:pt>
          <cx:pt idx="2724">0.35050000000000003</cx:pt>
          <cx:pt idx="2725">0.32420000000000004</cx:pt>
          <cx:pt idx="2726">0.57179999999999997</cx:pt>
          <cx:pt idx="2727">0.16159999999999999</cx:pt>
          <cx:pt idx="2728">0.061500000000000006</cx:pt>
          <cx:pt idx="2729">0.26269999999999999</cx:pt>
          <cx:pt idx="2730">0.64410000000000001</cx:pt>
          <cx:pt idx="2731">0.19720000000000001</cx:pt>
          <cx:pt idx="2732">0.1474</cx:pt>
          <cx:pt idx="2733">0.11670000000000001</cx:pt>
          <cx:pt idx="2734">1.3345000000000002</cx:pt>
          <cx:pt idx="2735">0.5586000000000001</cx:pt>
          <cx:pt idx="2736">0.38480000000000003</cx:pt>
          <cx:pt idx="2737">0.10500000000000001</cx:pt>
          <cx:pt idx="2738">0.7329</cx:pt>
          <cx:pt idx="2739">0.0327</cx:pt>
          <cx:pt idx="2740">0.2046</cx:pt>
          <cx:pt idx="2741">0.70850000000000002</cx:pt>
          <cx:pt idx="2742">0.6694</cx:pt>
          <cx:pt idx="2743">0.43650000000000005</cx:pt>
          <cx:pt idx="2744">0.3271</cx:pt>
          <cx:pt idx="2745">0.30960000000000004</cx:pt>
          <cx:pt idx="2746">0.042499999999999996</cx:pt>
          <cx:pt idx="2747">0.66550000000000009</cx:pt>
          <cx:pt idx="2748">0.28610000000000002</cx:pt>
          <cx:pt idx="2749">0.16350000000000001</cx:pt>
          <cx:pt idx="2750">0.40570000000000001</cx:pt>
          <cx:pt idx="2751">0.78810000000000002</cx:pt>
          <cx:pt idx="2752">0.41310000000000002</cx:pt>
          <cx:pt idx="2753">0.60050000000000003</cx:pt>
          <cx:pt idx="2754">0.16309999999999999</cx:pt>
          <cx:pt idx="2755">0.11720000000000001</cx:pt>
          <cx:pt idx="2756">0.1782</cx:pt>
          <cx:pt idx="2757">0.17330000000000001</cx:pt>
          <cx:pt idx="2758">0.188</cx:pt>
          <cx:pt idx="2759">0.38669999999999999</cx:pt>
          <cx:pt idx="2760">0.54590000000000005</cx:pt>
          <cx:pt idx="2761">0.50829999999999997</cx:pt>
          <cx:pt idx="2762">0.15140000000000001</cx:pt>
          <cx:pt idx="2763">0.029700000000000004</cx:pt>
          <cx:pt idx="2764">0.27440000000000003</cx:pt>
          <cx:pt idx="2765">0.14899999999999999</cx:pt>
          <cx:pt idx="2766">0.11230000000000001</cx:pt>
          <cx:pt idx="2767">1.9034000000000002</cx:pt>
          <cx:pt idx="2768">0.037600000000000001</cx:pt>
          <cx:pt idx="2769">0.24510000000000001</cx:pt>
          <cx:pt idx="2770">0.026400000000000003</cx:pt>
          <cx:pt idx="2771">0.1236</cx:pt>
          <cx:pt idx="2772">0.1983</cx:pt>
          <cx:pt idx="2773">0.1225</cx:pt>
          <cx:pt idx="2774">0.30759999999999998</cx:pt>
          <cx:pt idx="2775">0.1792</cx:pt>
          <cx:pt idx="2776">0.16059999999999999</cx:pt>
          <cx:pt idx="2777">0.30280000000000001</cx:pt>
          <cx:pt idx="2778">0.3306</cx:pt>
          <cx:pt idx="2779">0.23340000000000002</cx:pt>
          <cx:pt idx="2780">0.21290000000000001</cx:pt>
          <cx:pt idx="2781">0.071300000000000002</cx:pt>
          <cx:pt idx="2782">0.27150000000000002</cx:pt>
          <cx:pt idx="2783">0.076700000000000004</cx:pt>
          <cx:pt idx="2784">0.37940000000000002</cx:pt>
          <cx:pt idx="2785">0.5586000000000001</cx:pt>
          <cx:pt idx="2786">0.12069999999999999</cx:pt>
          <cx:pt idx="2787">0.097199999999999995</cx:pt>
          <cx:pt idx="2788">0.49159999999999998</cx:pt>
          <cx:pt idx="2789">0.34330000000000005</cx:pt>
          <cx:pt idx="2790">0.2041</cx:pt>
          <cx:pt idx="2791">0.15909999999999999</cx:pt>
          <cx:pt idx="2792">0.77000000000000013</cx:pt>
          <cx:pt idx="2793">0.39989999999999998</cx:pt>
          <cx:pt idx="2794">0.43060000000000004</cx:pt>
          <cx:pt idx="2795">0.16900000000000001</cx:pt>
          <cx:pt idx="2796">0.57560000000000011</cx:pt>
          <cx:pt idx="2797">0.44580000000000003</cx:pt>
          <cx:pt idx="2798">0.47360000000000002</cx:pt>
          <cx:pt idx="2799">0.25390000000000001</cx:pt>
          <cx:pt idx="2800">0.49170000000000003</cx:pt>
          <cx:pt idx="2801">1.042</cx:pt>
          <cx:pt idx="2802">0.24410000000000004</cx:pt>
          <cx:pt idx="2803">0.79790000000000005</cx:pt>
          <cx:pt idx="2804">0.048800000000000003</cx:pt>
          <cx:pt idx="2805">0.42430000000000001</cx:pt>
          <cx:pt idx="2806">0.32370000000000004</cx:pt>
          <cx:pt idx="2807">0.15480000000000002</cx:pt>
          <cx:pt idx="2808">0.1079</cx:pt>
          <cx:pt idx="2809">0.43459999999999999</cx:pt>
          <cx:pt idx="2810">0.24950000000000003</cx:pt>
          <cx:pt idx="2811">0.1153</cx:pt>
          <cx:pt idx="2812">0.3931</cx:pt>
          <cx:pt idx="2813">0.26220000000000004</cx:pt>
          <cx:pt idx="2814">0.22120000000000001</cx:pt>
          <cx:pt idx="2815">0.036699999999999997</cx:pt>
          <cx:pt idx="2816">0.26220000000000004</cx:pt>
          <cx:pt idx="2817">0.33789999999999998</cx:pt>
          <cx:pt idx="2818">0.11080000000000001</cx:pt>
          <cx:pt idx="2819">0.50439999999999996</cx:pt>
          <cx:pt idx="2820">0.628</cx:pt>
          <cx:pt idx="2821">0.37450000000000006</cx:pt>
          <cx:pt idx="2822">0.63570000000000004</cx:pt>
          <cx:pt idx="2823">1.8340000000000001</cx:pt>
          <cx:pt idx="2824">0.10440000000000001</cx:pt>
          <cx:pt idx="2825">0.094699999999999993</cx:pt>
          <cx:pt idx="2826">0.31890000000000002</cx:pt>
          <cx:pt idx="2827">0.36230000000000001</cx:pt>
          <cx:pt idx="2828">0.96340000000000003</cx:pt>
          <cx:pt idx="2829">0.76070000000000004</cx:pt>
          <cx:pt idx="2830">0.22660000000000002</cx:pt>
          <cx:pt idx="2831">0.3155</cx:pt>
          <cx:pt idx="2832">0.35499999999999998</cx:pt>
          <cx:pt idx="2833">0.1318</cx:pt>
          <cx:pt idx="2834">0.3281</cx:pt>
          <cx:pt idx="2835">0.68220000000000003</cx:pt>
          <cx:pt idx="2836">0.31690000000000002</cx:pt>
          <cx:pt idx="2837">0.36080000000000001</cx:pt>
          <cx:pt idx="2838">0.11280000000000001</cx:pt>
          <cx:pt idx="2839">0.10490000000000001</cx:pt>
          <cx:pt idx="2840">0.15820000000000001</cx:pt>
          <cx:pt idx="2841">0.38669999999999999</cx:pt>
          <cx:pt idx="2842">0.12310000000000001</cx:pt>
          <cx:pt idx="2843">0.26850000000000002</cx:pt>
          <cx:pt idx="2844">0.26119999999999999</cx:pt>
          <cx:pt idx="2845">0.10879999999999999</cx:pt>
          <cx:pt idx="2846">0.1729</cx:pt>
          <cx:pt idx="2847">0.39789999999999998</cx:pt>
          <cx:pt idx="2848">1.9434</cx:pt>
          <cx:pt idx="2849">0.41940000000000005</cx:pt>
          <cx:pt idx="2850">0.19720000000000001</cx:pt>
          <cx:pt idx="2851">0.18610000000000002</cx:pt>
          <cx:pt idx="2852">0.42830000000000001</cx:pt>
          <cx:pt idx="2853">0.1016</cx:pt>
          <cx:pt idx="2854">0.044400000000000002</cx:pt>
          <cx:pt idx="2855">0.25590000000000002</cx:pt>
          <cx:pt idx="2856">0.1895</cx:pt>
          <cx:pt idx="2857">0.48970000000000008</cx:pt>
          <cx:pt idx="2858">0.99369999999999992</cx:pt>
          <cx:pt idx="2859">0.19340000000000002</cx:pt>
          <cx:pt idx="2860">0.38579999999999998</cx:pt>
          <cx:pt idx="2861">0.23190000000000002</cx:pt>
          <cx:pt idx="2862">0.13040000000000002</cx:pt>
          <cx:pt idx="2863">0.78120000000000012</cx:pt>
          <cx:pt idx="2864">0.40090000000000003</cx:pt>
          <cx:pt idx="2865">0.14600000000000002</cx:pt>
          <cx:pt idx="2866">0.13720000000000002</cx:pt>
          <cx:pt idx="2867">0.28610000000000002</cx:pt>
          <cx:pt idx="2868">0.69289999999999996</cx:pt>
          <cx:pt idx="2869">1.6616</cx:pt>
          <cx:pt idx="2870">0.50490000000000002</cx:pt>
          <cx:pt idx="2871">0.41210000000000002</cx:pt>
          <cx:pt idx="2872">0.39800000000000002</cx:pt>
          <cx:pt idx="2873">0.31160000000000004</cx:pt>
          <cx:pt idx="2874">0.22950000000000001</cx:pt>
          <cx:pt idx="2875">0.2671</cx:pt>
          <cx:pt idx="2876">0.26800000000000002</cx:pt>
          <cx:pt idx="2877">0.2261</cx:pt>
          <cx:pt idx="2878">0.49460000000000004</cx:pt>
          <cx:pt idx="2879">0.1162</cx:pt>
          <cx:pt idx="2880">0.62539999999999996</cx:pt>
          <cx:pt idx="2881">0.27400000000000002</cx:pt>
          <cx:pt idx="2882">0.018600000000000002</cx:pt>
          <cx:pt idx="2883">0.19090000000000001</cx:pt>
          <cx:pt idx="2884">0.2198</cx:pt>
          <cx:pt idx="2885">0.64900000000000002</cx:pt>
          <cx:pt idx="2886">0.28220000000000006</cx:pt>
          <cx:pt idx="2887">0.28859999999999997</cx:pt>
          <cx:pt idx="2888">0.45660000000000001</cx:pt>
          <cx:pt idx="2889">1.6084000000000001</cx:pt>
          <cx:pt idx="2890">0.5454</cx:pt>
          <cx:pt idx="2891">0.31100000000000005</cx:pt>
          <cx:pt idx="2892">0.22020000000000001</cx:pt>
          <cx:pt idx="2893">0.26520000000000005</cx:pt>
          <cx:pt idx="2894">0.72460000000000002</cx:pt>
          <cx:pt idx="2895">1.8715000000000002</cx:pt>
          <cx:pt idx="2896">0.44869999999999999</cx:pt>
          <cx:pt idx="2897">0.77240000000000009</cx:pt>
          <cx:pt idx="2898">0.23340000000000002</cx:pt>
          <cx:pt idx="2899">0.32720000000000005</cx:pt>
          <cx:pt idx="2900">0.038100000000000002</cx:pt>
          <cx:pt idx="2901">0.33200000000000002</cx:pt>
          <cx:pt idx="2902">0.076100000000000001</cx:pt>
          <cx:pt idx="2903">0.27539999999999998</cx:pt>
          <cx:pt idx="2904">0.32280000000000003</cx:pt>
          <cx:pt idx="2905">0.48780000000000001</cx:pt>
          <cx:pt idx="2906">0.043999999999999997</cx:pt>
          <cx:pt idx="2907">0.2016</cx:pt>
          <cx:pt idx="2908">0.15330000000000002</cx:pt>
          <cx:pt idx="2909">0.23480000000000001</cx:pt>
          <cx:pt idx="2910">0.31100000000000005</cx:pt>
          <cx:pt idx="2911">0.32080000000000003</cx:pt>
          <cx:pt idx="2912">0.68950000000000011</cx:pt>
          <cx:pt idx="2913">0.16309999999999999</cx:pt>
          <cx:pt idx="2914">0.054200000000000005</cx:pt>
          <cx:pt idx="2915">0.60009999999999997</cx:pt>
          <cx:pt idx="2916">0.5263000000000001</cx:pt>
          <cx:pt idx="2917">0.44680000000000003</cx:pt>
          <cx:pt idx="2918">0.34320000000000001</cx:pt>
          <cx:pt idx="2919">0.54830000000000001</cx:pt>
          <cx:pt idx="2920">0.4819</cx:pt>
          <cx:pt idx="2921">0.041000000000000002</cx:pt>
          <cx:pt idx="2922">1.3436999999999999</cx:pt>
          <cx:pt idx="2923">0.68600000000000005</cx:pt>
          <cx:pt idx="2924">0.502</cx:pt>
          <cx:pt idx="2925">0.50439999999999996</cx:pt>
          <cx:pt idx="2926">0.16010000000000002</cx:pt>
          <cx:pt idx="2927">0.30280000000000001</cx:pt>
          <cx:pt idx="2928">0.64310000000000012</cx:pt>
          <cx:pt idx="2929">0.28370000000000001</cx:pt>
          <cx:pt idx="2930">0.2485</cx:pt>
          <cx:pt idx="2931">0.55620000000000003</cx:pt>
          <cx:pt idx="2932">0.12890000000000001</cx:pt>
          <cx:pt idx="2933">0.4536</cx:pt>
          <cx:pt idx="2934">0.27529999999999999</cx:pt>
          <cx:pt idx="2935">0.45120000000000005</cx:pt>
          <cx:pt idx="2936">0.31390000000000001</cx:pt>
          <cx:pt idx="2937">0.51030000000000009</cx:pt>
          <cx:pt idx="2938">0.039</cx:pt>
          <cx:pt idx="2939">0.15620000000000001</cx:pt>
          <cx:pt idx="2940">0.33400000000000002</cx:pt>
          <cx:pt idx="2941">0.70119999999999993</cx:pt>
          <cx:pt idx="2942">0.6421</cx:pt>
          <cx:pt idx="2943">0.50139999999999996</cx:pt>
          <cx:pt idx="2944">0.34620000000000001</cx:pt>
          <cx:pt idx="2945">0.27780000000000005</cx:pt>
          <cx:pt idx="2946">0.33589999999999998</cx:pt>
          <cx:pt idx="2947">1.0425</cx:pt>
          <cx:pt idx="2948">0.42230000000000001</cx:pt>
          <cx:pt idx="2949">0.060100000000000008</cx:pt>
          <cx:pt idx="2950">0.34079999999999999</cx:pt>
          <cx:pt idx="2951">0.1782</cx:pt>
          <cx:pt idx="2952">0.44770000000000004</cx:pt>
          <cx:pt idx="2953">0.33300000000000002</cx:pt>
          <cx:pt idx="2954">0.1396</cx:pt>
          <cx:pt idx="2955">0.68610000000000004</cx:pt>
          <cx:pt idx="2956">0.70850000000000002</cx:pt>
          <cx:pt idx="2957">0.11770000000000001</cx:pt>
          <cx:pt idx="2958">0.76570000000000005</cx:pt>
          <cx:pt idx="2959">0.15770000000000001</cx:pt>
          <cx:pt idx="2960">0.72650000000000003</cx:pt>
          <cx:pt idx="2961">0.1875</cx:pt>
          <cx:pt idx="2962">0.18210000000000001</cx:pt>
          <cx:pt idx="2963">0.17240000000000003</cx:pt>
          <cx:pt idx="2964">0.36430000000000001</cx:pt>
          <cx:pt idx="2965">0.044900000000000002</cx:pt>
          <cx:pt idx="2966">0.19870000000000002</cx:pt>
          <cx:pt idx="2967">0.4239</cx:pt>
          <cx:pt idx="2968">0.22030000000000002</cx:pt>
          <cx:pt idx="2969">0.41899999999999998</cx:pt>
          <cx:pt idx="2970">0.023000000000000003</cx:pt>
          <cx:pt idx="2971">0.54790000000000005</cx:pt>
          <cx:pt idx="2972">0.49070000000000003</cx:pt>
          <cx:pt idx="2973">0.26810000000000006</cx:pt>
          <cx:pt idx="2974">0.34620000000000001</cx:pt>
          <cx:pt idx="2975">0.2021</cx:pt>
          <cx:pt idx="2976">0.29930000000000001</cx:pt>
          <cx:pt idx="2977">0.19040000000000001</cx:pt>
          <cx:pt idx="2978">0.58879999999999999</cx:pt>
          <cx:pt idx="2979">0.15670000000000001</cx:pt>
          <cx:pt idx="2980">0.081100000000000005</cx:pt>
          <cx:pt idx="2981">0.67230000000000001</cx:pt>
          <cx:pt idx="2982">0.27490000000000003</cx:pt>
          <cx:pt idx="2983">0.2974</cx:pt>
          <cx:pt idx="2984">0.40970000000000006</cx:pt>
          <cx:pt idx="2985">0.076700000000000004</cx:pt>
          <cx:pt idx="2986">0.21240000000000001</cx:pt>
          <cx:pt idx="2987">0.3115</cx:pt>
          <cx:pt idx="2988">0.046400000000000004</cx:pt>
          <cx:pt idx="2989">0.026400000000000003</cx:pt>
          <cx:pt idx="2990">0.44490000000000002</cx:pt>
          <cx:pt idx="2991">0.24410000000000004</cx:pt>
          <cx:pt idx="2992">0.20599999999999999</cx:pt>
          <cx:pt idx="2993">0.47310000000000002</cx:pt>
          <cx:pt idx="2994">0.55130000000000001</cx:pt>
          <cx:pt idx="2995">0.039100000000000003</cx:pt>
          <cx:pt idx="2996">0.29289999999999999</cx:pt>
          <cx:pt idx="2997">0.17630000000000001</cx:pt>
          <cx:pt idx="2998">0.31100000000000005</cx:pt>
          <cx:pt idx="2999">0.65329999999999999</cx:pt>
          <cx:pt idx="3000">0.58150000000000002</cx:pt>
          <cx:pt idx="3001">0.26030000000000003</cx:pt>
          <cx:pt idx="3002">0.434</cx:pt>
          <cx:pt idx="3003">0.27539999999999998</cx:pt>
          <cx:pt idx="3004">1.3027000000000002</cx:pt>
          <cx:pt idx="3005">0.33300000000000002</cx:pt>
          <cx:pt idx="3006">0.24750000000000003</cx:pt>
          <cx:pt idx="3007">0.69140000000000001</cx:pt>
          <cx:pt idx="3008">0.2402</cx:pt>
          <cx:pt idx="3009">0.37450000000000006</cx:pt>
          <cx:pt idx="3010">0.37840000000000001</cx:pt>
          <cx:pt idx="3011">0.84570000000000001</cx:pt>
          <cx:pt idx="3012">0.35059999999999997</cx:pt>
          <cx:pt idx="3013">0.66449999999999998</cx:pt>
          <cx:pt idx="3014">0.3614</cx:pt>
          <cx:pt idx="3015">1.1499000000000001</cx:pt>
          <cx:pt idx="3016">0.40720000000000001</cx:pt>
          <cx:pt idx="3017">0.53220000000000001</cx:pt>
          <cx:pt idx="3018">0.23730000000000001</cx:pt>
          <cx:pt idx="3019">0.30619999999999997</cx:pt>
          <cx:pt idx="3020">0.02</cx:pt>
          <cx:pt idx="3021">0.30660000000000004</cx:pt>
          <cx:pt idx="3022">0.43700000000000006</cx:pt>
          <cx:pt idx="3023">0.094699999999999993</cx:pt>
          <cx:pt idx="3024">1.5981000000000001</cx:pt>
          <cx:pt idx="3025">0.54830000000000001</cx:pt>
          <cx:pt idx="3026">0.51800000000000002</cx:pt>
          <cx:pt idx="3027">0.34029999999999999</cx:pt>
          <cx:pt idx="3028">0.26170000000000004</cx:pt>
          <cx:pt idx="3029">0.055199999999999999</cx:pt>
          <cx:pt idx="3030">0.34379999999999999</cx:pt>
          <cx:pt idx="3031">0.25689999999999996</cx:pt>
          <cx:pt idx="3032">0.51750000000000007</cx:pt>
          <cx:pt idx="3033">0.2666</cx:pt>
          <cx:pt idx="3034">0.30419999999999997</cx:pt>
          <cx:pt idx="3035">0.21390000000000001</cx:pt>
          <cx:pt idx="3036">0.077700000000000005</cx:pt>
          <cx:pt idx="3037">1.1123000000000001</cx:pt>
          <cx:pt idx="3038">0.28750000000000003</cx:pt>
          <cx:pt idx="3039">0.13820000000000002</cx:pt>
          <cx:pt idx="3040">0.16839999999999999</cx:pt>
          <cx:pt idx="3041">0.2949</cx:pt>
          <cx:pt idx="3042">0.1416</cx:pt>
          <cx:pt idx="3043">0.41950000000000004</cx:pt>
          <cx:pt idx="3044">0.34229999999999999</cx:pt>
          <cx:pt idx="3045">0.46339999999999998</cx:pt>
          <cx:pt idx="3046">0.33600000000000002</cx:pt>
          <cx:pt idx="3047">0.44869999999999999</cx:pt>
          <cx:pt idx="3048">0.85550000000000004</cx:pt>
          <cx:pt idx="3049">0.1968</cx:pt>
          <cx:pt idx="3050">0.4073</cx:pt>
          <cx:pt idx="3051">0.12540000000000001</cx:pt>
          <cx:pt idx="3052">0.34770000000000006</cx:pt>
          <cx:pt idx="3053">0.36759999999999998</cx:pt>
          <cx:pt idx="3054">0.21240000000000001</cx:pt>
          <cx:pt idx="3055">0.59179999999999999</cx:pt>
          <cx:pt idx="3056">0.28420000000000001</cx:pt>
          <cx:pt idx="3057">0.49660000000000004</cx:pt>
          <cx:pt idx="3058">0.65329999999999999</cx:pt>
          <cx:pt idx="3059">0.33450000000000002</cx:pt>
          <cx:pt idx="3060">0.52980000000000005</cx:pt>
          <cx:pt idx="3061">0.40770000000000001</cx:pt>
          <cx:pt idx="3062">0.1113</cx:pt>
          <cx:pt idx="3063">0.086900000000000005</cx:pt>
          <cx:pt idx="3064">0.050799999999999998</cx:pt>
          <cx:pt idx="3065">0.38470000000000004</cx:pt>
          <cx:pt idx="3066">0.41410000000000002</cx:pt>
          <cx:pt idx="3067">0.32570000000000005</cx:pt>
          <cx:pt idx="3068">0.37790000000000001</cx:pt>
          <cx:pt idx="3069">0.36430000000000001</cx:pt>
          <cx:pt idx="3070">0.78620000000000001</cx:pt>
          <cx:pt idx="3071">0.32430000000000003</cx:pt>
          <cx:pt idx="3072">0.32769999999999999</cx:pt>
          <cx:pt idx="3073">0.53570000000000007</cx:pt>
          <cx:pt idx="3074">0.10400000000000001</cx:pt>
          <cx:pt idx="3075">0.33740000000000003</cx:pt>
          <cx:pt idx="3076">0.36920000000000003</cx:pt>
          <cx:pt idx="3077">0.33740000000000003</cx:pt>
          <cx:pt idx="3078">0.2276</cx:pt>
          <cx:pt idx="3079">0.13370000000000001</cx:pt>
          <cx:pt idx="3080">0.33110000000000001</cx:pt>
          <cx:pt idx="3081">0.29299999999999998</cx:pt>
          <cx:pt idx="3082">0.39789999999999998</cx:pt>
          <cx:pt idx="3083">0.42730000000000001</cx:pt>
          <cx:pt idx="3084">0.1406</cx:pt>
          <cx:pt idx="3085">0.22210000000000002</cx:pt>
          <cx:pt idx="3086">0.247</cx:pt>
          <cx:pt idx="3087">0.27190000000000003</cx:pt>
          <cx:pt idx="3088">0.20020000000000002</cx:pt>
          <cx:pt idx="3089">0.28999999999999998</cx:pt>
          <cx:pt idx="3090">0.16360000000000002</cx:pt>
          <cx:pt idx="3091">0.30330000000000001</cx:pt>
          <cx:pt idx="3092">0.2442</cx:pt>
          <cx:pt idx="3093">0.28660000000000002</cx:pt>
          <cx:pt idx="3094">0.38180000000000003</cx:pt>
          <cx:pt idx="3095">0.23730000000000001</cx:pt>
          <cx:pt idx="3096">0.45750000000000002</cx:pt>
          <cx:pt idx="3097">0.2374</cx:pt>
          <cx:pt idx="3098">0.46240000000000003</cx:pt>
          <cx:pt idx="3099">0.30120000000000002</cx:pt>
          <cx:pt idx="3100">0.22410000000000002</cx:pt>
          <cx:pt idx="3101">0.23920000000000002</cx:pt>
          <cx:pt idx="3102">0.33830000000000005</cx:pt>
          <cx:pt idx="3103">0.097199999999999995</cx:pt>
          <cx:pt idx="3104">0.1479</cx:pt>
          <cx:pt idx="3105">0.53710000000000002</cx:pt>
          <cx:pt idx="3106">0.53760000000000008</cx:pt>
          <cx:pt idx="3107">1.2607000000000002</cx:pt>
          <cx:pt idx="3108">0.14940000000000001</cx:pt>
          <cx:pt idx="3109">0.55270000000000008</cx:pt>
          <cx:pt idx="3110">0.57079999999999997</cx:pt>
          <cx:pt idx="3111">0.36520000000000002</cx:pt>
          <cx:pt idx="3112">0.13140000000000002</cx:pt>
          <cx:pt idx="3113">0.68550000000000011</cx:pt>
          <cx:pt idx="3114">0.1099</cx:pt>
          <cx:pt idx="3115">0.48830000000000007</cx:pt>
          <cx:pt idx="3116">0.090800000000000006</cx:pt>
          <cx:pt idx="3117">0.26170000000000004</cx:pt>
          <cx:pt idx="3118">0.28810000000000002</cx:pt>
          <cx:pt idx="3119">0.16010000000000002</cx:pt>
          <cx:pt idx="3120">0.21340000000000001</cx:pt>
          <cx:pt idx="3121">0.32950000000000002</cx:pt>
          <cx:pt idx="3122">0.1143</cx:pt>
          <cx:pt idx="3123">0.19530000000000003</cx:pt>
          <cx:pt idx="3124">0.60599999999999998</cx:pt>
          <cx:pt idx="3125">0.25290000000000001</cx:pt>
          <cx:pt idx="3126">0.47900000000000004</cx:pt>
          <cx:pt idx="3127">0.43700000000000006</cx:pt>
          <cx:pt idx="3128">0.41350000000000003</cx:pt>
          <cx:pt idx="3129">0.2666</cx:pt>
          <cx:pt idx="3130">0.025900000000000003</cx:pt>
          <cx:pt idx="3131">0.26950000000000002</cx:pt>
          <cx:pt idx="3132">0.26569999999999999</cx:pt>
          <cx:pt idx="3133">0.26170000000000004</cx:pt>
          <cx:pt idx="3134">1.2094</cx:pt>
          <cx:pt idx="3135">0.14649999999999999</cx:pt>
          <cx:pt idx="3136">0.29010000000000002</cx:pt>
          <cx:pt idx="3137">0.1973</cx:pt>
          <cx:pt idx="3138">0.091300000000000006</cx:pt>
          <cx:pt idx="3139">0.26960000000000001</cx:pt>
          <cx:pt idx="3140">0.1157</cx:pt>
          <cx:pt idx="3141">0.097199999999999995</cx:pt>
          <cx:pt idx="3142">0.86860000000000004</cx:pt>
          <cx:pt idx="3143">0.95900000000000007</cx:pt>
          <cx:pt idx="3144">0.097199999999999995</cx:pt>
          <cx:pt idx="3145">0.072300000000000003</cx:pt>
          <cx:pt idx="3146">0.23190000000000002</cx:pt>
          <cx:pt idx="3147">0.1079</cx:pt>
          <cx:pt idx="3148">0.46820000000000006</cx:pt>
          <cx:pt idx="3149">0.27490000000000003</cx:pt>
          <cx:pt idx="3150">0.53720000000000001</cx:pt>
          <cx:pt idx="3151">0.53069999999999995</cx:pt>
          <cx:pt idx="3152">0.48920000000000002</cx:pt>
          <cx:pt idx="3153">0.10590000000000001</cx:pt>
          <cx:pt idx="3154">0.503</cx:pt>
          <cx:pt idx="3155">0.3276</cx:pt>
          <cx:pt idx="3156">0.34280000000000005</cx:pt>
          <cx:pt idx="3157">0.39060000000000006</cx:pt>
          <cx:pt idx="3158">0.33980000000000005</cx:pt>
          <cx:pt idx="3159">0.13619999999999999</cx:pt>
          <cx:pt idx="3160">0.30030000000000001</cx:pt>
          <cx:pt idx="3161">0.1421</cx:pt>
          <cx:pt idx="3162">0.31490000000000001</cx:pt>
          <cx:pt idx="3163">0.19289999999999999</cx:pt>
          <cx:pt idx="3164">0.14800000000000002</cx:pt>
          <cx:pt idx="3165">0.46970000000000001</cx:pt>
          <cx:pt idx="3166">0.075200000000000003</cx:pt>
          <cx:pt idx="3167">0.25240000000000001</cx:pt>
          <cx:pt idx="3168">0.58599999999999997</cx:pt>
          <cx:pt idx="3169">0.53959999999999997</cx:pt>
          <cx:pt idx="3170">0.2324</cx:pt>
          <cx:pt idx="3171">0.43659999999999999</cx:pt>
          <cx:pt idx="3172">0.24660000000000001</cx:pt>
          <cx:pt idx="3173">0.3755</cx:pt>
          <cx:pt idx="3174">0.38480000000000003</cx:pt>
          <cx:pt idx="3175">0.51270000000000004</cx:pt>
          <cx:pt idx="3176">0.39800000000000002</cx:pt>
          <cx:pt idx="3177">0.1489</cx:pt>
          <cx:pt idx="3178">0.85250000000000004</cx:pt>
          <cx:pt idx="3179">0.43990000000000001</cx:pt>
          <cx:pt idx="3180">0.22210000000000002</cx:pt>
          <cx:pt idx="3181">0.26319999999999999</cx:pt>
          <cx:pt idx="3182">0.2177</cx:pt>
          <cx:pt idx="3183">0.39450000000000002</cx:pt>
          <cx:pt idx="3184">0.1113</cx:pt>
          <cx:pt idx="3185">0.58740000000000003</cx:pt>
          <cx:pt idx="3186">0.45219999999999999</cx:pt>
          <cx:pt idx="3187">0.50340000000000007</cx:pt>
          <cx:pt idx="3188">0.15920000000000001</cx:pt>
          <cx:pt idx="3189">0.40620000000000006</cx:pt>
          <cx:pt idx="3190">0.58640000000000003</cx:pt>
          <cx:pt idx="3191">1.3736000000000002</cx:pt>
          <cx:pt idx="3192">0.062</cx:pt>
          <cx:pt idx="3193">0.35549999999999998</cx:pt>
          <cx:pt idx="3194">0.6724</cx:pt>
          <cx:pt idx="3195">0.33600000000000002</cx:pt>
          <cx:pt idx="3196">0.47610000000000002</cx:pt>
          <cx:pt idx="3197">0.37259999999999999</cx:pt>
          <cx:pt idx="3198">0.48240000000000005</cx:pt>
          <cx:pt idx="3199">0.52440000000000009</cx:pt>
          <cx:pt idx="3200">0.42480000000000001</cx:pt>
          <cx:pt idx="3201">0.76560000000000006</cx:pt>
          <cx:pt idx="3202">0.39900000000000002</cx:pt>
          <cx:pt idx="3203">0.33250000000000002</cx:pt>
          <cx:pt idx="3204">0.39500000000000002</cx:pt>
          <cx:pt idx="3205">0.47900000000000004</cx:pt>
          <cx:pt idx="3206">0.18360000000000001</cx:pt>
          <cx:pt idx="3207">0.28859999999999997</cx:pt>
          <cx:pt idx="3208">0.34229999999999999</cx:pt>
          <cx:pt idx="3209">0.51470000000000005</cx:pt>
          <cx:pt idx="3210">0.31930000000000003</cx:pt>
          <cx:pt idx="3211">0.24960000000000002</cx:pt>
          <cx:pt idx="3212">0.49660000000000004</cx:pt>
          <cx:pt idx="3213">0.35250000000000004</cx:pt>
          <cx:pt idx="3214">0.26170000000000004</cx:pt>
          <cx:pt idx="3215">0.16059999999999999</cx:pt>
          <cx:pt idx="3216">0.73190000000000011</cx:pt>
          <cx:pt idx="3217">0.26900000000000002</cx:pt>
          <cx:pt idx="3218">0.35740000000000005</cx:pt>
          <cx:pt idx="3219">0.55769999999999997</cx:pt>
          <cx:pt idx="3220">0.503</cx:pt>
          <cx:pt idx="3221">0.2959</cx:pt>
          <cx:pt idx="3222">0.64160000000000006</cx:pt>
          <cx:pt idx="3223">0.1343</cx:pt>
          <cx:pt idx="3224">0.1641</cx:pt>
          <cx:pt idx="3225">0.10060000000000001</cx:pt>
          <cx:pt idx="3226">0.48200000000000004</cx:pt>
          <cx:pt idx="3227">0.22460000000000002</cx:pt>
          <cx:pt idx="3228">0.25680000000000003</cx:pt>
          <cx:pt idx="3229">0.3599</cx:pt>
          <cx:pt idx="3230">0.069800000000000001</cx:pt>
          <cx:pt idx="3231">0.40870000000000001</cx:pt>
          <cx:pt idx="3232">0.077200000000000005</cx:pt>
          <cx:pt idx="3233">0.083000000000000004</cx:pt>
          <cx:pt idx="3234">0.30370000000000003</cx:pt>
          <cx:pt idx="3235">0.60450000000000004</cx:pt>
          <cx:pt idx="3236">0.25430000000000003</cx:pt>
          <cx:pt idx="3237">0.066900000000000001</cx:pt>
          <cx:pt idx="3238">0.312</cx:pt>
          <cx:pt idx="3239">0.31980000000000003</cx:pt>
          <cx:pt idx="3240">0.1255</cx:pt>
          <cx:pt idx="3241">0.42430000000000001</cx:pt>
          <cx:pt idx="3242">0.36180000000000007</cx:pt>
          <cx:pt idx="3243">0.041000000000000002</cx:pt>
          <cx:pt idx="3244">0.48139999999999999</cx:pt>
          <cx:pt idx="3245">0.50490000000000002</cx:pt>
          <cx:pt idx="3246">0.49950000000000006</cx:pt>
          <cx:pt idx="3247">0.18210000000000001</cx:pt>
          <cx:pt idx="3248">0.10980000000000001</cx:pt>
          <cx:pt idx="3249">0.44820000000000004</cx:pt>
          <cx:pt idx="3250">0.1221</cx:pt>
          <cx:pt idx="3251">0.25340000000000001</cx:pt>
          <cx:pt idx="3252">0.63529999999999998</cx:pt>
          <cx:pt idx="3253">0.27729999999999999</cx:pt>
          <cx:pt idx="3254">0.0688</cx:pt>
          <cx:pt idx="3255">0.40190000000000003</cx:pt>
          <cx:pt idx="3256">0.63380000000000003</cx:pt>
          <cx:pt idx="3257">0.23040000000000002</cx:pt>
          <cx:pt idx="3258">0.33490000000000003</cx:pt>
          <cx:pt idx="3259">0.34470000000000001</cx:pt>
          <cx:pt idx="3260">0.79930000000000001</cx:pt>
          <cx:pt idx="3261">0.312</cx:pt>
          <cx:pt idx="3262">0.42830000000000001</cx:pt>
          <cx:pt idx="3263">0.47560000000000002</cx:pt>
          <cx:pt idx="3264">0.34029999999999999</cx:pt>
          <cx:pt idx="3265">0.32130000000000003</cx:pt>
          <cx:pt idx="3266">0.26950000000000002</cx:pt>
          <cx:pt idx="3267">0.45219999999999999</cx:pt>
          <cx:pt idx="3268">0.69390000000000007</cx:pt>
          <cx:pt idx="3269">0.38080000000000003</cx:pt>
          <cx:pt idx="3270">0.77639999999999998</cx:pt>
          <cx:pt idx="3271">0.25969999999999999</cx:pt>
          <cx:pt idx="3272">0.27389999999999998</cx:pt>
          <cx:pt idx="3273">0.30320000000000003</cx:pt>
          <cx:pt idx="3274">0.37010000000000004</cx:pt>
          <cx:pt idx="3275">0.56690000000000007</cx:pt>
          <cx:pt idx="3276">0.45270000000000005</cx:pt>
          <cx:pt idx="3277">0.27200000000000002</cx:pt>
          <cx:pt idx="3278">0.54290000000000005</cx:pt>
          <cx:pt idx="3279">0.080599999999999991</cx:pt>
          <cx:pt idx="3280">0.22900000000000001</cx:pt>
          <cx:pt idx="3281">0.069800000000000001</cx:pt>
          <cx:pt idx="3282">0.34820000000000001</cx:pt>
          <cx:pt idx="3283">0.34029999999999999</cx:pt>
          <cx:pt idx="3284">0.28070000000000001</cx:pt>
          <cx:pt idx="3285">0.31590000000000001</cx:pt>
          <cx:pt idx="3286">0.78859999999999997</cx:pt>
          <cx:pt idx="3287">0.48930000000000007</cx:pt>
          <cx:pt idx="3288">0.43700000000000006</cx:pt>
          <cx:pt idx="3289">0.40530000000000005</cx:pt>
          <cx:pt idx="3290">0.30370000000000003</cx:pt>
          <cx:pt idx="3291">0.37800000000000006</cx:pt>
          <cx:pt idx="3292">0.1201</cx:pt>
          <cx:pt idx="3293">0.21099999999999999</cx:pt>
          <cx:pt idx="3294">0.30030000000000001</cx:pt>
          <cx:pt idx="3295">0.53760000000000008</cx:pt>
          <cx:pt idx="3296">0.39700000000000002</cx:pt>
          <cx:pt idx="3297">0.25</cx:pt>
          <cx:pt idx="3298">0.26910000000000001</cx:pt>
          <cx:pt idx="3299">0.2979</cx:pt>
          <cx:pt idx="3300">0.079100000000000004</cx:pt>
          <cx:pt idx="3301">0.37010000000000004</cx:pt>
          <cx:pt idx="3302">0.43019999999999997</cx:pt>
          <cx:pt idx="3303">0.312</cx:pt>
          <cx:pt idx="3304">0.1303</cx:pt>
          <cx:pt idx="3305">0.5122000000000001</cx:pt>
          <cx:pt idx="3306">0.43360000000000004</cx:pt>
          <cx:pt idx="3307">0.56489999999999996</cx:pt>
          <cx:pt idx="3308">0.54980000000000007</cx:pt>
          <cx:pt idx="3309">0.42680000000000001</cx:pt>
          <cx:pt idx="3310">0.25140000000000001</cx:pt>
          <cx:pt idx="3311">0.081500000000000003</cx:pt>
          <cx:pt idx="3312">1.1797</cx:pt>
          <cx:pt idx="3313">0.21199999999999999</cx:pt>
          <cx:pt idx="3314">0.066400000000000001</cx:pt>
          <cx:pt idx="3315">0.2676</cx:pt>
          <cx:pt idx="3316">0.1817</cx:pt>
          <cx:pt idx="3317">0.1479</cx:pt>
          <cx:pt idx="3318">0.34040000000000004</cx:pt>
          <cx:pt idx="3319">0.21290000000000001</cx:pt>
          <cx:pt idx="3320">0.27690000000000003</cx:pt>
          <cx:pt idx="3321">0.95900000000000007</cx:pt>
          <cx:pt idx="3322">0.39410000000000001</cx:pt>
          <cx:pt idx="3323">0.1099</cx:pt>
          <cx:pt idx="3324">0.45760000000000006</cx:pt>
          <cx:pt idx="3325">0.34670000000000001</cx:pt>
          <cx:pt idx="3326">0.32230000000000003</cx:pt>
          <cx:pt idx="3327">0.51849999999999996</cx:pt>
          <cx:pt idx="3328">0.27979999999999999</cx:pt>
          <cx:pt idx="3329">0.64840000000000009</cx:pt>
          <cx:pt idx="3330">0.125</cx:pt>
          <cx:pt idx="3331">0.27000000000000002</cx:pt>
          <cx:pt idx="3332">0.27640000000000003</cx:pt>
          <cx:pt idx="3333">0.16550000000000001</cx:pt>
          <cx:pt idx="3334">0.1973</cx:pt>
          <cx:pt idx="3335">0.46339999999999998</cx:pt>
          <cx:pt idx="3336">0.49520000000000008</cx:pt>
          <cx:pt idx="3337">0.16159999999999999</cx:pt>
          <cx:pt idx="3338">0.57079999999999997</cx:pt>
          <cx:pt idx="3339">1.4205000000000001</cx:pt>
          <cx:pt idx="3340">0.16159999999999999</cx:pt>
          <cx:pt idx="3341">0.6997000000000001</cx:pt>
          <cx:pt idx="3342">0.16010000000000002</cx:pt>
          <cx:pt idx="3343">0.87890000000000001</cx:pt>
          <cx:pt idx="3344">0.0332</cx:pt>
          <cx:pt idx="3345">0.35110000000000002</cx:pt>
          <cx:pt idx="3346">0.38570000000000004</cx:pt>
          <cx:pt idx="3347">0.29299999999999998</cx:pt>
          <cx:pt idx="3348">0.71340000000000003</cx:pt>
          <cx:pt idx="3349">0.56640000000000001</cx:pt>
          <cx:pt idx="3350">0.41699999999999998</cx:pt>
          <cx:pt idx="3351">0.57569999999999999</cx:pt>
          <cx:pt idx="3352">0.039</cx:pt>
          <cx:pt idx="3353">0.20500000000000002</cx:pt>
          <cx:pt idx="3354">0.40820000000000001</cx:pt>
          <cx:pt idx="3355">0.10690000000000001</cx:pt>
          <cx:pt idx="3356">0.16950000000000001</cx:pt>
          <cx:pt idx="3357">0.090300000000000005</cx:pt>
          <cx:pt idx="3358">0.43060000000000004</cx:pt>
          <cx:pt idx="3359">0.17870000000000003</cx:pt>
          <cx:pt idx="3360">0.37010000000000004</cx:pt>
          <cx:pt idx="3361">0.064000000000000001</cx:pt>
          <cx:pt idx="3362">0.90580000000000005</cx:pt>
          <cx:pt idx="3363">0.43410000000000004</cx:pt>
          <cx:pt idx="3364">0.12160000000000001</cx:pt>
          <cx:pt idx="3365">0.48780000000000001</cx:pt>
          <cx:pt idx="3366">0.71930000000000005</cx:pt>
          <cx:pt idx="3367">0.18020000000000003</cx:pt>
          <cx:pt idx="3368">0.33300000000000002</cx:pt>
          <cx:pt idx="3369">0.3755</cx:pt>
          <cx:pt idx="3370">0.42480000000000001</cx:pt>
          <cx:pt idx="3371">0.21330000000000002</cx:pt>
          <cx:pt idx="3372">0.76660000000000006</cx:pt>
          <cx:pt idx="3373">0.11670000000000001</cx:pt>
          <cx:pt idx="3374">0.99460000000000004</cx:pt>
          <cx:pt idx="3375">0.20310000000000003</cx:pt>
          <cx:pt idx="3376">0.40040000000000003</cx:pt>
          <cx:pt idx="3377">0.124</cx:pt>
          <cx:pt idx="3378">0.12890000000000001</cx:pt>
          <cx:pt idx="3379">0.41160000000000002</cx:pt>
          <cx:pt idx="3380">0.069800000000000001</cx:pt>
          <cx:pt idx="3381">0.90039999999999998</cx:pt>
          <cx:pt idx="3382">0.32220000000000004</cx:pt>
          <cx:pt idx="3383">0.28720000000000001</cx:pt>
          <cx:pt idx="3384">1.0068000000000001</cx:pt>
          <cx:pt idx="3385">0.30810000000000004</cx:pt>
          <cx:pt idx="3386">0.18990000000000001</cx:pt>
          <cx:pt idx="3387">0.34480000000000005</cx:pt>
          <cx:pt idx="3388">0.59910000000000008</cx:pt>
          <cx:pt idx="3389">0.27150000000000002</cx:pt>
          <cx:pt idx="3390">1.2803000000000002</cx:pt>
          <cx:pt idx="3391">0.46629999999999999</cx:pt>
          <cx:pt idx="3392">0.24510000000000001</cx:pt>
          <cx:pt idx="3393">0.15279999999999999</cx:pt>
          <cx:pt idx="3394">0.36469999999999997</cx:pt>
          <cx:pt idx="3395">0.36720000000000003</cx:pt>
          <cx:pt idx="3396">0.16350000000000001</cx:pt>
          <cx:pt idx="3397">0.39750000000000002</cx:pt>
          <cx:pt idx="3398">0.47460000000000002</cx:pt>
          <cx:pt idx="3399">0.50480000000000003</cx:pt>
          <cx:pt idx="3400">0.33300000000000002</cx:pt>
          <cx:pt idx="3401">0.081100000000000005</cx:pt>
          <cx:pt idx="3402">0.0688</cx:pt>
          <cx:pt idx="3403">0.21680000000000002</cx:pt>
          <cx:pt idx="3404">0.32619999999999999</cx:pt>
          <cx:pt idx="3405">1.3955000000000002</cx:pt>
          <cx:pt idx="3406">0.56879999999999997</cx:pt>
          <cx:pt idx="3407">0.36819999999999997</cx:pt>
          <cx:pt idx="3408">0.31690000000000002</cx:pt>
          <cx:pt idx="3409">0.62020000000000008</cx:pt>
          <cx:pt idx="3410">0.2046</cx:pt>
          <cx:pt idx="3411">0.30120000000000002</cx:pt>
          <cx:pt idx="3412">0.50930000000000009</cx:pt>
          <cx:pt idx="3413">0.3891</cx:pt>
          <cx:pt idx="3414">0.30660000000000004</cx:pt>
          <cx:pt idx="3415">0.89500000000000002</cx:pt>
          <cx:pt idx="3416">0.15429999999999999</cx:pt>
          <cx:pt idx="3417">0.47859999999999997</cx:pt>
          <cx:pt idx="3418">0.26370000000000005</cx:pt>
          <cx:pt idx="3419">0.33400000000000002</cx:pt>
          <cx:pt idx="3420">0.16059999999999999</cx:pt>
          <cx:pt idx="3421">0.084000000000000005</cx:pt>
          <cx:pt idx="3422">0.47560000000000002</cx:pt>
          <cx:pt idx="3423">0.34670000000000001</cx:pt>
          <cx:pt idx="3424">1.3656999999999999</cx:pt>
          <cx:pt idx="3425">0.24660000000000001</cx:pt>
          <cx:pt idx="3426">0.34079999999999999</cx:pt>
          <cx:pt idx="3427">0.58250000000000002</cx:pt>
          <cx:pt idx="3428">0.47859999999999997</cx:pt>
          <cx:pt idx="3429">0.1143</cx:pt>
          <cx:pt idx="3430">0.1406</cx:pt>
          <cx:pt idx="3431">0.1694</cx:pt>
          <cx:pt idx="3432">0.98640000000000005</cx:pt>
          <cx:pt idx="3433">0.49070000000000003</cx:pt>
          <cx:pt idx="3434">0.44630000000000003</cx:pt>
          <cx:pt idx="3435">0.2099</cx:pt>
          <cx:pt idx="3436">0.43060000000000004</cx:pt>
          <cx:pt idx="3437">1.1967999999999999</cx:pt>
          <cx:pt idx="3438">0.61529999999999996</cx:pt>
          <cx:pt idx="3439">0.2651</cx:pt>
          <cx:pt idx="3440">0.12840000000000001</cx:pt>
          <cx:pt idx="3441">0.34820000000000001</cx:pt>
          <cx:pt idx="3442">0.32130000000000003</cx:pt>
          <cx:pt idx="3443">0.11420000000000001</cx:pt>
          <cx:pt idx="3444">0.30520000000000003</cx:pt>
          <cx:pt idx="3445">0.23190000000000002</cx:pt>
          <cx:pt idx="3446">0.4219</cx:pt>
          <cx:pt idx="3447">0.33589999999999998</cx:pt>
          <cx:pt idx="3448">0.40870000000000001</cx:pt>
          <cx:pt idx="3449">0.23680000000000001</cx:pt>
          <cx:pt idx="3450">0.62350000000000005</cx:pt>
          <cx:pt idx="3451">0.30909999999999999</cx:pt>
          <cx:pt idx="3452">0.25780000000000003</cx:pt>
          <cx:pt idx="3453">0.68500000000000005</cx:pt>
          <cx:pt idx="3454">0.35059999999999997</cx:pt>
          <cx:pt idx="3455">0.56440000000000012</cx:pt>
          <cx:pt idx="3456">0.36430000000000001</cx:pt>
          <cx:pt idx="3457">0.37840000000000001</cx:pt>
          <cx:pt idx="3458">0.42580000000000001</cx:pt>
          <cx:pt idx="3459">0.1704</cx:pt>
          <cx:pt idx="3460">0.31690000000000002</cx:pt>
          <cx:pt idx="3461">0.38819999999999999</cx:pt>
          <cx:pt idx="3462">0.60249999999999992</cx:pt>
          <cx:pt idx="3463">0.3276</cx:pt>
          <cx:pt idx="3464">0.81109999999999993</cx:pt>
          <cx:pt idx="3465">0.1162</cx:pt>
          <cx:pt idx="3466">0.44580000000000003</cx:pt>
          <cx:pt idx="3467">0.84079999999999999</cx:pt>
          <cx:pt idx="3468">0.59030000000000005</cx:pt>
          <cx:pt idx="3469">0.096100000000000005</cx:pt>
          <cx:pt idx="3470">0.4395</cx:pt>
          <cx:pt idx="3471">0.31930000000000003</cx:pt>
          <cx:pt idx="3472">0.4204</cx:pt>
          <cx:pt idx="3473">0.18360000000000001</cx:pt>
          <cx:pt idx="3474">0.32660000000000006</cx:pt>
          <cx:pt idx="3475">0.35160000000000002</cx:pt>
          <cx:pt idx="3476">1.1073999999999999</cx:pt>
          <cx:pt idx="3477">0.24510000000000001</cx:pt>
          <cx:pt idx="3478">0.2651</cx:pt>
          <cx:pt idx="3479">1.1362000000000001</cx:pt>
          <cx:pt idx="3480">0.10750000000000001</cx:pt>
          <cx:pt idx="3481">0.32379999999999998</cx:pt>
          <cx:pt idx="3482">0.29499999999999998</cx:pt>
          <cx:pt idx="3483">0.42580000000000001</cx:pt>
          <cx:pt idx="3484">0.15970000000000001</cx:pt>
          <cx:pt idx="3485">0.16350000000000001</cx:pt>
          <cx:pt idx="3486">0.24900000000000003</cx:pt>
          <cx:pt idx="3487">0.38669999999999999</cx:pt>
          <cx:pt idx="3488">0.39410000000000001</cx:pt>
          <cx:pt idx="3489">0.26800000000000002</cx:pt>
          <cx:pt idx="3490">0.47700000000000009</cx:pt>
          <cx:pt idx="3491">0.92330000000000001</cx:pt>
          <cx:pt idx="3492">0.43159999999999998</cx:pt>
          <cx:pt idx="3493">0.27150000000000002</cx:pt>
          <cx:pt idx="3494">0.17730000000000001</cx:pt>
          <cx:pt idx="3495">0.2636</cx:pt>
          <cx:pt idx="3496">0.11670000000000001</cx:pt>
          <cx:pt idx="3497">0.33589999999999998</cx:pt>
          <cx:pt idx="3498">0.25930000000000003</cx:pt>
          <cx:pt idx="3499">0.10110000000000001</cx:pt>
          <cx:pt idx="3500">0.57330000000000003</cx:pt>
          <cx:pt idx="3501">0.22210000000000002</cx:pt>
          <cx:pt idx="3502">0.57079999999999997</cx:pt>
          <cx:pt idx="3503">0.29930000000000001</cx:pt>
          <cx:pt idx="3504">0.35160000000000002</cx:pt>
          <cx:pt idx="3505">0.3291</cx:pt>
          <cx:pt idx="3506">0.20800000000000002</cx:pt>
          <cx:pt idx="3507">0.23440000000000003</cx:pt>
          <cx:pt idx="3508">0.48830000000000007</cx:pt>
          <cx:pt idx="3509">1.2544</cx:pt>
          <cx:pt idx="3510">0.35740000000000005</cx:pt>
          <cx:pt idx="3511">0.128</cx:pt>
          <cx:pt idx="3512">0.27250000000000002</cx:pt>
          <cx:pt idx="3513">0.33350000000000002</cx:pt>
          <cx:pt idx="3514">0.5161</cx:pt>
          <cx:pt idx="3515">0.24030000000000001</cx:pt>
          <cx:pt idx="3516">0.66120000000000001</cx:pt>
          <cx:pt idx="3517">0.51949999999999996</cx:pt>
          <cx:pt idx="3518">0.29449999999999998</cx:pt>
          <cx:pt idx="3519">0.60839999999999994</cx:pt>
          <cx:pt idx="3520">0.27440000000000003</cx:pt>
          <cx:pt idx="3521">0.39510000000000001</cx:pt>
          <cx:pt idx="3522">0.2636</cx:pt>
          <cx:pt idx="3523">0.51319999999999999</cx:pt>
          <cx:pt idx="3524">0.89890000000000003</cx:pt>
          <cx:pt idx="3525">0.30330000000000001</cx:pt>
          <cx:pt idx="3526">0.080599999999999991</cx:pt>
          <cx:pt idx="3527">0.2661</cx:pt>
          <cx:pt idx="3528">0.094699999999999993</cx:pt>
          <cx:pt idx="3529">0.24900000000000003</cx:pt>
          <cx:pt idx="3530">0.47120000000000001</cx:pt>
          <cx:pt idx="3531">0.4536</cx:pt>
          <cx:pt idx="3532">0.36720000000000003</cx:pt>
          <cx:pt idx="3533">0.76219999999999999</cx:pt>
          <cx:pt idx="3534">0.27150000000000002</cx:pt>
          <cx:pt idx="3535">0.45019999999999999</cx:pt>
          <cx:pt idx="3536">0.35110000000000002</cx:pt>
          <cx:pt idx="3537">0.073700000000000002</cx:pt>
          <cx:pt idx="3538">0.64890000000000003</cx:pt>
          <cx:pt idx="3539">1.0762</cx:pt>
          <cx:pt idx="3540">0.36959999999999998</cx:pt>
          <cx:pt idx="3541">1.4751000000000001</cx:pt>
          <cx:pt idx="3542">0.31010000000000004</cx:pt>
          <cx:pt idx="3543">0.13820000000000002</cx:pt>
          <cx:pt idx="3544">0.55079999999999996</cx:pt>
          <cx:pt idx="3545">0.21050000000000002</cx:pt>
          <cx:pt idx="3546">0.71819999999999995</cx:pt>
          <cx:pt idx="3547">0.43210000000000004</cx:pt>
          <cx:pt idx="3548">0.28130000000000005</cx:pt>
          <cx:pt idx="3549">0.36330000000000001</cx:pt>
          <cx:pt idx="3550">0.13190000000000002</cx:pt>
          <cx:pt idx="3551">0.80080000000000007</cx:pt>
          <cx:pt idx="3552">0.19770000000000001</cx:pt>
          <cx:pt idx="3553">0.84809999999999997</cx:pt>
          <cx:pt idx="3554">0.24810000000000001</cx:pt>
          <cx:pt idx="3555">0.33939999999999998</cx:pt>
          <cx:pt idx="3556">0.4536</cx:pt>
          <cx:pt idx="3557">0.36130000000000001</cx:pt>
          <cx:pt idx="3558">0.36710000000000004</cx:pt>
          <cx:pt idx="3559">0.53850000000000009</cx:pt>
          <cx:pt idx="3560">0.66800000000000004</cx:pt>
          <cx:pt idx="3561">0.41899999999999998</cx:pt>
          <cx:pt idx="3562">0.68900000000000006</cx:pt>
          <cx:pt idx="3563">0.23980000000000004</cx:pt>
          <cx:pt idx="3564">0.25440000000000002</cx:pt>
          <cx:pt idx="3565">0.31790000000000002</cx:pt>
          <cx:pt idx="3566">0.2041</cx:pt>
          <cx:pt idx="3567">0.39210000000000006</cx:pt>
          <cx:pt idx="3568">0.28520000000000001</cx:pt>
          <cx:pt idx="3569">1.0752000000000002</cx:pt>
          <cx:pt idx="3570">0.70310000000000006</cx:pt>
          <cx:pt idx="3571">0.3911</cx:pt>
          <cx:pt idx="3572">0.87990000000000013</cx:pt>
          <cx:pt idx="3573">0.45019999999999999</cx:pt>
          <cx:pt idx="3574">0.27099999999999996</cx:pt>
          <cx:pt idx="3575">0.33110000000000001</cx:pt>
          <cx:pt idx="3576">0.12700000000000003</cx:pt>
          <cx:pt idx="3577">0.34079999999999999</cx:pt>
          <cx:pt idx="3578">0.17380000000000001</cx:pt>
          <cx:pt idx="3579">0.55220000000000002</cx:pt>
          <cx:pt idx="3580">0.31980000000000003</cx:pt>
          <cx:pt idx="3581">1.5777000000000001</cx:pt>
          <cx:pt idx="3582">0.2651</cx:pt>
          <cx:pt idx="3583">0.65580000000000005</cx:pt>
          <cx:pt idx="3584">0.52490000000000003</cx:pt>
          <cx:pt idx="3585">0.12020000000000002</cx:pt>
          <cx:pt idx="3586">0.22660000000000002</cx:pt>
          <cx:pt idx="3587">0.2417</cx:pt>
          <cx:pt idx="3588">0.44530000000000003</cx:pt>
          <cx:pt idx="3589">0.30670000000000003</cx:pt>
          <cx:pt idx="3590">0.28660000000000002</cx:pt>
          <cx:pt idx="3591">0.28179999999999999</cx:pt>
          <cx:pt idx="3592">0.66449999999999998</cx:pt>
          <cx:pt idx="3593">0.74170000000000003</cx:pt>
          <cx:pt idx="3594">0.28509999999999996</cx:pt>
          <cx:pt idx="3595">0.39650000000000002</cx:pt>
          <cx:pt idx="3596">0.33780000000000004</cx:pt>
          <cx:pt idx="3597">0.23970000000000002</cx:pt>
          <cx:pt idx="3598">0.56489999999999996</cx:pt>
          <cx:pt idx="3599">0.33350000000000002</cx:pt>
          <cx:pt idx="3600">0.24600000000000002</cx:pt>
          <cx:pt idx="3601">0.29690000000000005</cx:pt>
          <cx:pt idx="3602">0.313</cx:pt>
          <cx:pt idx="3603">0.24610000000000001</cx:pt>
          <cx:pt idx="3604">0.3291</cx:pt>
          <cx:pt idx="3605">0.1651</cx:pt>
          <cx:pt idx="3606">0.32029999999999997</cx:pt>
          <cx:pt idx="3607">1.1099000000000001</cx:pt>
          <cx:pt idx="3608">0.49119999999999997</cx:pt>
          <cx:pt idx="3609">0.15570000000000001</cx:pt>
          <cx:pt idx="3610">0.72660000000000002</cx:pt>
          <cx:pt idx="3611">0.16110000000000002</cx:pt>
          <cx:pt idx="3612">0.43609999999999999</cx:pt>
          <cx:pt idx="3613">1.3936000000000002</cx:pt>
          <cx:pt idx="3614">0.65039999999999998</cx:pt>
          <cx:pt idx="3615">0.58640000000000003</cx:pt>
          <cx:pt idx="3616">0.21870000000000001</cx:pt>
          <cx:pt idx="3617">0.313</cx:pt>
          <cx:pt idx="3618">0.29980000000000001</cx:pt>
          <cx:pt idx="3619">0.75730000000000008</cx:pt>
          <cx:pt idx="3620">0.68059999999999998</cx:pt>
          <cx:pt idx="3621">0.54880000000000007</cx:pt>
          <cx:pt idx="3622">0.24410000000000004</cx:pt>
          <cx:pt idx="3623">0.29060000000000002</cx:pt>
          <cx:pt idx="3624">0.44770000000000004</cx:pt>
          <cx:pt idx="3625">0.3115</cx:pt>
          <cx:pt idx="3626">0.57620000000000005</cx:pt>
          <cx:pt idx="3627">0.42380000000000007</cx:pt>
          <cx:pt idx="3628">0.53710000000000002</cx:pt>
          <cx:pt idx="3629">0.34670000000000001</cx:pt>
          <cx:pt idx="3630">0.28270000000000001</cx:pt>
          <cx:pt idx="3631">0.14399999999999999</cx:pt>
          <cx:pt idx="3632">0.6080000000000001</cx:pt>
          <cx:pt idx="3633">0.1079</cx:pt>
          <cx:pt idx="3634">0.77739999999999998</cx:pt>
          <cx:pt idx="3635">0.48050000000000004</cx:pt>
          <cx:pt idx="3636">0.83050000000000002</cx:pt>
          <cx:pt idx="3637">0.27640000000000003</cx:pt>
          <cx:pt idx="3638">0.22120000000000001</cx:pt>
          <cx:pt idx="3639">0.29389999999999999</cx:pt>
          <cx:pt idx="3640">0.24810000000000001</cx:pt>
          <cx:pt idx="3641">0.25290000000000001</cx:pt>
          <cx:pt idx="3642">0.45069999999999999</cx:pt>
          <cx:pt idx="3643">0.30419999999999997</cx:pt>
          <cx:pt idx="3644">0.92620000000000002</cx:pt>
          <cx:pt idx="3645">0.080500000000000002</cx:pt>
          <cx:pt idx="3646">0.55420000000000003</cx:pt>
          <cx:pt idx="3647">1.5126999999999999</cx:pt>
          <cx:pt idx="3648">0.32130000000000003</cx:pt>
          <cx:pt idx="3649">0.3291</cx:pt>
          <cx:pt idx="3650">1.1387</cx:pt>
          <cx:pt idx="3651">0.60500000000000009</cx:pt>
          <cx:pt idx="3652">0.18310000000000001</cx:pt>
          <cx:pt idx="3653">0.12690000000000001</cx:pt>
          <cx:pt idx="3654">0.26069999999999999</cx:pt>
          <cx:pt idx="3655">0.29340000000000005</cx:pt>
          <cx:pt idx="3656">0.26030000000000003</cx:pt>
          <cx:pt idx="3657">0.78569999999999995</cx:pt>
          <cx:pt idx="3658">0.48540000000000005</cx:pt>
          <cx:pt idx="3659">0.77390000000000003</cx:pt>
          <cx:pt idx="3660">0.51119999999999999</cx:pt>
          <cx:pt idx="3661">0.23100000000000001</cx:pt>
          <cx:pt idx="3662">0.55620000000000003</cx:pt>
          <cx:pt idx="3663">0.2036</cx:pt>
          <cx:pt idx="3664">0.31930000000000003</cx:pt>
          <cx:pt idx="3665">0.35600000000000004</cx:pt>
          <cx:pt idx="3666">0.43850000000000006</cx:pt>
          <cx:pt idx="3667">0.29349999999999998</cx:pt>
          <cx:pt idx="3668">0.4677</cx:pt>
          <cx:pt idx="3669">0.24510000000000001</cx:pt>
          <cx:pt idx="3670">0.19439999999999999</cx:pt>
          <cx:pt idx="3671">0.2417</cx:pt>
          <cx:pt idx="3672">0.57910000000000006</cx:pt>
          <cx:pt idx="3673">1.0127000000000002</cx:pt>
          <cx:pt idx="3674">0.31690000000000002</cx:pt>
          <cx:pt idx="3675">0.60109999999999997</cx:pt>
          <cx:pt idx="3676">0.53369999999999995</cx:pt>
          <cx:pt idx="3677">0.14399999999999999</cx:pt>
          <cx:pt idx="3678">0.66300000000000003</cx:pt>
          <cx:pt idx="3679">0.39600000000000002</cx:pt>
          <cx:pt idx="3680">0.59179999999999999</cx:pt>
          <cx:pt idx="3681">0.41750000000000004</cx:pt>
          <cx:pt idx="3682">0.44290000000000002</cx:pt>
          <cx:pt idx="3683">0.25829999999999997</cx:pt>
          <cx:pt idx="3684">0.48100000000000004</cx:pt>
          <cx:pt idx="3685">0.5908000000000001</cx:pt>
          <cx:pt idx="3686">0.6401</cx:pt>
          <cx:pt idx="3687">0.48830000000000007</cx:pt>
          <cx:pt idx="3688">0.46479999999999999</cx:pt>
          <cx:pt idx="3689">0.28810000000000002</cx:pt>
          <cx:pt idx="3690">0.52390000000000003</cx:pt>
          <cx:pt idx="3691">0.49409999999999998</cx:pt>
          <cx:pt idx="3692">0.095700000000000007</cx:pt>
          <cx:pt idx="3693">0.24460000000000001</cx:pt>
          <cx:pt idx="3694">0.60790000000000011</cx:pt>
          <cx:pt idx="3695">0.36920000000000003</cx:pt>
          <cx:pt idx="3696">0.11280000000000001</cx:pt>
          <cx:pt idx="3697">0.54000000000000004</cx:pt>
          <cx:pt idx="3698">0.63719999999999999</cx:pt>
          <cx:pt idx="3699">0.31640000000000001</cx:pt>
          <cx:pt idx="3700">0.37800000000000006</cx:pt>
          <cx:pt idx="3701">0.49409999999999998</cx:pt>
          <cx:pt idx="3702">0.57130000000000003</cx:pt>
          <cx:pt idx="3703">0.4844</cx:pt>
          <cx:pt idx="3704">0.77929999999999999</cx:pt>
          <cx:pt idx="3705">0.63380000000000003</cx:pt>
          <cx:pt idx="3706">0.37840000000000001</cx:pt>
          <cx:pt idx="3707">0.30470000000000003</cx:pt>
          <cx:pt idx="3708">0.502</cx:pt>
          <cx:pt idx="3709">0.46820000000000006</cx:pt>
          <cx:pt idx="3710">0.71090000000000009</cx:pt>
          <cx:pt idx="3711">0.23929999999999998</cx:pt>
          <cx:pt idx="3712">0.57030000000000003</cx:pt>
          <cx:pt idx="3713">0.18409999999999999</cx:pt>
          <cx:pt idx="3714">0.3619</cx:pt>
          <cx:pt idx="3715">0.43410000000000004</cx:pt>
          <cx:pt idx="3716">0.29540000000000005</cx:pt>
          <cx:pt idx="3717">0.23530000000000001</cx:pt>
          <cx:pt idx="3718">0.46000000000000002</cx:pt>
          <cx:pt idx="3719">0.1426</cx:pt>
          <cx:pt idx="3720">0.29540000000000005</cx:pt>
          <cx:pt idx="3721">0.62109999999999999</cx:pt>
          <cx:pt idx="3722">0.17770000000000002</cx:pt>
          <cx:pt idx="3723">0.49170000000000003</cx:pt>
          <cx:pt idx="3724">0.40289999999999998</cx:pt>
          <cx:pt idx="3725">0.187</cx:pt>
          <cx:pt idx="3726">0.49129999999999996</cx:pt>
          <cx:pt idx="3727">0.76270000000000004</cx:pt>
          <cx:pt idx="3728">0.55280000000000007</cx:pt>
          <cx:pt idx="3729">0.20750000000000002</cx:pt>
          <cx:pt idx="3730">0.66649999999999998</cx:pt>
          <cx:pt idx="3731">0.41210000000000002</cx:pt>
          <cx:pt idx="3732">0.15379999999999999</cx:pt>
          <cx:pt idx="3733">0.16400000000000001</cx:pt>
          <cx:pt idx="3734">0.21680000000000002</cx:pt>
          <cx:pt idx="3735">0.26170000000000004</cx:pt>
          <cx:pt idx="3736">0.42440000000000005</cx:pt>
          <cx:pt idx="3737">0.30419999999999997</cx:pt>
          <cx:pt idx="3738">0.38860000000000006</cx:pt>
          <cx:pt idx="3739">0.74360000000000004</cx:pt>
          <cx:pt idx="3740">0.22509999999999999</cx:pt>
          <cx:pt idx="3741">0.50139999999999996</cx:pt>
          <cx:pt idx="3742">0.2422</cx:pt>
          <cx:pt idx="3743">0.38330000000000003</cx:pt>
          <cx:pt idx="3744">0.19970000000000002</cx:pt>
          <cx:pt idx="3745">0.33110000000000001</cx:pt>
          <cx:pt idx="3746">0.22900000000000001</cx:pt>
          <cx:pt idx="3747">0.27389999999999998</cx:pt>
          <cx:pt idx="3748">0.53270000000000006</cx:pt>
          <cx:pt idx="3749">0.38669999999999999</cx:pt>
          <cx:pt idx="3750">0.18510000000000001</cx:pt>
          <cx:pt idx="3751">0.18120000000000003</cx:pt>
          <cx:pt idx="3752">0.53560000000000008</cx:pt>
          <cx:pt idx="3753">0.49320000000000003</cx:pt>
          <cx:pt idx="3754">0.34570000000000001</cx:pt>
          <cx:pt idx="3755">0.54980000000000007</cx:pt>
          <cx:pt idx="3756">0.27150000000000002</cx:pt>
          <cx:pt idx="3757">0.21930000000000002</cx:pt>
          <cx:pt idx="3758">0.56500000000000006</cx:pt>
          <cx:pt idx="3759">0.60109999999999997</cx:pt>
          <cx:pt idx="3760">0.46530000000000005</cx:pt>
          <cx:pt idx="3761">0.39410000000000001</cx:pt>
          <cx:pt idx="3762">0.36959999999999998</cx:pt>
          <cx:pt idx="3763">0.21930000000000002</cx:pt>
          <cx:pt idx="3764">0.41259999999999997</cx:pt>
          <cx:pt idx="3765">0.36040000000000005</cx:pt>
          <cx:pt idx="3766">0.31059999999999999</cx:pt>
          <cx:pt idx="3767">0.33260000000000001</cx:pt>
          <cx:pt idx="3768">0.21530000000000002</cx:pt>
          <cx:pt idx="3769">0.4219</cx:pt>
          <cx:pt idx="3770">0.2402</cx:pt>
          <cx:pt idx="3771">0.42180000000000001</cx:pt>
          <cx:pt idx="3772">0.32570000000000005</cx:pt>
          <cx:pt idx="3773">0.2271</cx:pt>
          <cx:pt idx="3774">0.45850000000000002</cx:pt>
          <cx:pt idx="3775">0.53470000000000006</cx:pt>
          <cx:pt idx="3776">0.5151</cx:pt>
          <cx:pt idx="3777">0.23530000000000001</cx:pt>
          <cx:pt idx="3778">0.14990000000000001</cx:pt>
          <cx:pt idx="3779">0.89449999999999996</cx:pt>
          <cx:pt idx="3780">1.1230000000000002</cx:pt>
          <cx:pt idx="3781">0.29690000000000005</cx:pt>
          <cx:pt idx="3782">0.31010000000000004</cx:pt>
          <cx:pt idx="3783">0.44530000000000003</cx:pt>
          <cx:pt idx="3784">0.66210000000000002</cx:pt>
          <cx:pt idx="3785">0.63960000000000006</cx:pt>
          <cx:pt idx="3786">0.54010000000000002</cx:pt>
          <cx:pt idx="3787">0.39800000000000002</cx:pt>
          <cx:pt idx="3788">0.30120000000000002</cx:pt>
          <cx:pt idx="3789">0.66260000000000008</cx:pt>
          <cx:pt idx="3790">0.37210000000000004</cx:pt>
          <cx:pt idx="3791">0.1772</cx:pt>
          <cx:pt idx="3792">0.45800000000000002</cx:pt>
          <cx:pt idx="3793">0.87840000000000007</cx:pt>
          <cx:pt idx="3794">0.24760000000000004</cx:pt>
          <cx:pt idx="3795">0.42530000000000001</cx:pt>
          <cx:pt idx="3796">0.28509999999999996</cx:pt>
          <cx:pt idx="3797">0.56540000000000001</cx:pt>
          <cx:pt idx="3798">0.32420000000000004</cx:pt>
          <cx:pt idx="3799">0.46429999999999999</cx:pt>
          <cx:pt idx="3800">0.54150000000000009</cx:pt>
          <cx:pt idx="3801">0.40229999999999999</cx:pt>
          <cx:pt idx="3802">0.45760000000000006</cx:pt>
          <cx:pt idx="3803">0.27150000000000002</cx:pt>
          <cx:pt idx="3804">0.59620000000000006</cx:pt>
          <cx:pt idx="3805">0.81979999999999997</cx:pt>
          <cx:pt idx="3806">0.58400000000000007</cx:pt>
          <cx:pt idx="3807">0.2515</cx:pt>
          <cx:pt idx="3808">0.77540000000000009</cx:pt>
          <cx:pt idx="3809">0.4521</cx:pt>
          <cx:pt idx="3810">0.28760000000000002</cx:pt>
          <cx:pt idx="3811">0.53810000000000002</cx:pt>
          <cx:pt idx="3812">0.34620000000000001</cx:pt>
          <cx:pt idx="3813">0.22940000000000002</cx:pt>
          <cx:pt idx="3814">0.47550000000000003</cx:pt>
          <cx:pt idx="3815">0.20900000000000002</cx:pt>
          <cx:pt idx="3816">0.20020000000000002</cx:pt>
          <cx:pt idx="3817">0.64690000000000003</cx:pt>
          <cx:pt idx="3818">0.19140000000000001</cx:pt>
          <cx:pt idx="3819">0.32420000000000004</cx:pt>
          <cx:pt idx="3820">0.6221000000000001</cx:pt>
          <cx:pt idx="3821">0.33740000000000003</cx:pt>
          <cx:pt idx="3822">0.20500000000000002</cx:pt>
          <cx:pt idx="3823">0.34810000000000002</cx:pt>
          <cx:pt idx="3824">0.30709999999999998</cx:pt>
          <cx:pt idx="3825">0.19140000000000001</cx:pt>
          <cx:pt idx="3826">0.39300000000000002</cx:pt>
          <cx:pt idx="3827">0.46970000000000001</cx:pt>
          <cx:pt idx="3828">0.22850000000000001</cx:pt>
          <cx:pt idx="3829">0.25680000000000003</cx:pt>
          <cx:pt idx="3830">0.40279999999999999</cx:pt>
          <cx:pt idx="3831">0.48690000000000005</cx:pt>
          <cx:pt idx="3832">0.26220000000000004</cx:pt>
          <cx:pt idx="3833">0.15820000000000001</cx:pt>
          <cx:pt idx="3834">0.47320000000000001</cx:pt>
          <cx:pt idx="3835">0.73099999999999998</cx:pt>
          <cx:pt idx="3836">0.11080000000000001</cx:pt>
          <cx:pt idx="3837">0.45850000000000002</cx:pt>
          <cx:pt idx="3838">0.69140000000000001</cx:pt>
          <cx:pt idx="3839">0.42000000000000004</cx:pt>
          <cx:pt idx="3840">0.40090000000000003</cx:pt>
          <cx:pt idx="3841">0.43260000000000004</cx:pt>
          <cx:pt idx="3842">0.36230000000000001</cx:pt>
          <cx:pt idx="3843">0.45170000000000005</cx:pt>
          <cx:pt idx="3844">0.59320000000000006</cx:pt>
          <cx:pt idx="3845">0.48240000000000005</cx:pt>
          <cx:pt idx="3846">0.5</cx:pt>
          <cx:pt idx="3847">0.7651</cx:pt>
          <cx:pt idx="3848">0.2271</cx:pt>
          <cx:pt idx="3849">0.52100000000000002</cx:pt>
          <cx:pt idx="3850">0.27690000000000003</cx:pt>
          <cx:pt idx="3851">0.2979</cx:pt>
          <cx:pt idx="3852">0.47170000000000006</cx:pt>
          <cx:pt idx="3853">0.27290000000000003</cx:pt>
          <cx:pt idx="3854">0.62550000000000006</cx:pt>
          <cx:pt idx="3855">0.39550000000000002</cx:pt>
          <cx:pt idx="3856">0.32519999999999999</cx:pt>
          <cx:pt idx="3857">0.5776</cx:pt>
          <cx:pt idx="3858">0.17870000000000003</cx:pt>
          <cx:pt idx="3859">0.47320000000000001</cx:pt>
          <cx:pt idx="3860">0.15820000000000001</cx:pt>
          <cx:pt idx="3861">0.18020000000000003</cx:pt>
          <cx:pt idx="3862">0.36230000000000001</cx:pt>
          <cx:pt idx="3863">0.3881</cx:pt>
          <cx:pt idx="3864">0.32080000000000003</cx:pt>
          <cx:pt idx="3865">0.51360000000000006</cx:pt>
          <cx:pt idx="3866">0.48630000000000001</cx:pt>
          <cx:pt idx="3867">0.41790000000000005</cx:pt>
          <cx:pt idx="3868">0.26810000000000006</cx:pt>
          <cx:pt idx="3869">0.53910000000000002</cx:pt>
          <cx:pt idx="3870">0.45900000000000002</cx:pt>
          <cx:pt idx="3871">0.29930000000000001</cx:pt>
          <cx:pt idx="3872">0.78270000000000006</cx:pt>
          <cx:pt idx="3873">0.35160000000000002</cx:pt>
          <cx:pt idx="3874">0.3291</cx:pt>
          <cx:pt idx="3875">0.38430000000000003</cx:pt>
          <cx:pt idx="3876">0.65190000000000003</cx:pt>
          <cx:pt idx="3877">0.48240000000000005</cx:pt>
          <cx:pt idx="3878">0.8125</cx:pt>
          <cx:pt idx="3879">0.34920000000000001</cx:pt>
          <cx:pt idx="3880">0.96050000000000002</cx:pt>
          <cx:pt idx="3881">0.7974</cx:pt>
          <cx:pt idx="3882">0.60450000000000004</cx:pt>
          <cx:pt idx="3883">0.2286</cx:pt>
          <cx:pt idx="3884">0.56150000000000011</cx:pt>
          <cx:pt idx="3885">0.1363</cx:pt>
          <cx:pt idx="3886">0.29540000000000005</cx:pt>
          <cx:pt idx="3887">0.43159999999999998</cx:pt>
          <cx:pt idx="3888">0.60740000000000005</cx:pt>
          <cx:pt idx="3889">0.63570000000000004</cx:pt>
          <cx:pt idx="3890">0.42240000000000005</cx:pt>
          <cx:pt idx="3891">0.30220000000000002</cx:pt>
          <cx:pt idx="3892">0.99220000000000008</cx:pt>
          <cx:pt idx="3893">0.61230000000000007</cx:pt>
          <cx:pt idx="3894">0.30470000000000003</cx:pt>
          <cx:pt idx="3895">0.54100000000000004</cx:pt>
          <cx:pt idx="3896">0.32860000000000006</cx:pt>
          <cx:pt idx="3897">0.65529999999999999</cx:pt>
          <cx:pt idx="3898">0.77590000000000003</cx:pt>
          <cx:pt idx="3899">0.37990000000000002</cx:pt>
          <cx:pt idx="3900">0.77680000000000005</cx:pt>
          <cx:pt idx="3901">0.48830000000000007</cx:pt>
          <cx:pt idx="3902">0.4501</cx:pt>
          <cx:pt idx="3903">0.72710000000000008</cx:pt>
          <cx:pt idx="3904">0.20800000000000002</cx:pt>
          <cx:pt idx="3905">0.32570000000000005</cx:pt>
          <cx:pt idx="3906">0.2646</cx:pt>
          <cx:pt idx="3907">0.33250000000000002</cx:pt>
          <cx:pt idx="3908">0.1933</cx:pt>
          <cx:pt idx="3909">0.50539999999999996</cx:pt>
          <cx:pt idx="3910">0.31390000000000001</cx:pt>
          <cx:pt idx="3911">0.66990000000000005</cx:pt>
          <cx:pt idx="3912">0.68110000000000004</cx:pt>
          <cx:pt idx="3913">0.44429999999999997</cx:pt>
          <cx:pt idx="3914">0.64890000000000003</cx:pt>
          <cx:pt idx="3915">0.36330000000000001</cx:pt>
          <cx:pt idx="3916">0.77729999999999999</cx:pt>
          <cx:pt idx="3917">0.33250000000000002</cx:pt>
          <cx:pt idx="3918">0.63960000000000006</cx:pt>
          <cx:pt idx="3919">0.86180000000000001</cx:pt>
          <cx:pt idx="3920">0.1391</cx:pt>
          <cx:pt idx="3921">0.55469999999999997</cx:pt>
          <cx:pt idx="3922">0.27150000000000002</cx:pt>
          <cx:pt idx="3923">0.43360000000000004</cx:pt>
          <cx:pt idx="3924">0.2979</cx:pt>
          <cx:pt idx="3925">0.21190000000000003</cx:pt>
          <cx:pt idx="3926">0.49950000000000006</cx:pt>
          <cx:pt idx="3927">0.080100000000000005</cx:pt>
          <cx:pt idx="3928">0.40820000000000001</cx:pt>
          <cx:pt idx="3929">0.94480000000000008</cx:pt>
          <cx:pt idx="3930">0.36770000000000003</cx:pt>
          <cx:pt idx="3931">0.20849999999999999</cx:pt>
          <cx:pt idx="3932">0.68550000000000011</cx:pt>
          <cx:pt idx="3933">0.28080000000000005</cx:pt>
          <cx:pt idx="3934">0.43070000000000003</cx:pt>
          <cx:pt idx="3935">0.44140000000000001</cx:pt>
          <cx:pt idx="3936">0.35349999999999998</cx:pt>
          <cx:pt idx="3937">0.37300000000000005</cx:pt>
          <cx:pt idx="3938">0.15429999999999999</cx:pt>
          <cx:pt idx="3939">0.23340000000000002</cx:pt>
          <cx:pt idx="3940">0.42820000000000003</cx:pt>
          <cx:pt idx="3941">0.32720000000000005</cx:pt>
          <cx:pt idx="3942">0.34670000000000001</cx:pt>
          <cx:pt idx="3943">0.2417</cx:pt>
          <cx:pt idx="3944">0.47030000000000005</cx:pt>
          <cx:pt idx="3945">0.23190000000000002</cx:pt>
          <cx:pt idx="3946">0.25930000000000003</cx:pt>
          <cx:pt idx="3947">0.28859999999999997</cx:pt>
          <cx:pt idx="3948">0.71040000000000003</cx:pt>
          <cx:pt idx="3949">0.41890000000000005</cx:pt>
          <cx:pt idx="3950">0.29880000000000001</cx:pt>
          <cx:pt idx="3951">0.43650000000000005</cx:pt>
          <cx:pt idx="3952">0.66349999999999998</cx:pt>
          <cx:pt idx="3953">0.6421</cx:pt>
          <cx:pt idx="3954">0.52789999999999992</cx:pt>
          <cx:pt idx="3955">0.35690000000000005</cx:pt>
          <cx:pt idx="3956">0.65970000000000006</cx:pt>
          <cx:pt idx="3957">0.34820000000000001</cx:pt>
          <cx:pt idx="3958">0.69730000000000003</cx:pt>
          <cx:pt idx="3959">0.49610000000000004</cx:pt>
          <cx:pt idx="3960">0.65479999999999994</cx:pt>
          <cx:pt idx="3961">0.46140000000000003</cx:pt>
          <cx:pt idx="3962">0.70699999999999996</cx:pt>
          <cx:pt idx="3963">0.32769999999999999</cx:pt>
          <cx:pt idx="3964">0.30269999999999997</cx:pt>
          <cx:pt idx="3965">0.5958</cx:pt>
          <cx:pt idx="3966">0.50880000000000003</cx:pt>
          <cx:pt idx="3967">0.3115</cx:pt>
          <cx:pt idx="3968">0.71150000000000002</cx:pt>
          <cx:pt idx="3969">0.48680000000000007</cx:pt>
          <cx:pt idx="3970">0.65479999999999994</cx:pt>
          <cx:pt idx="3971">0.56200000000000006</cx:pt>
          <cx:pt idx="3972">0.40820000000000001</cx:pt>
          <cx:pt idx="3973">0.36230000000000001</cx:pt>
          <cx:pt idx="3974">0.54980000000000007</cx:pt>
          <cx:pt idx="3975">0.2676</cx:pt>
          <cx:pt idx="3976">1.1494</cx:pt>
          <cx:pt idx="3977">0.60009999999999997</cx:pt>
          <cx:pt idx="3978">0.3135</cx:pt>
          <cx:pt idx="3979">0.50240000000000007</cx:pt>
          <cx:pt idx="3980">0.44530000000000003</cx:pt>
          <cx:pt idx="3981">0.37650000000000006</cx:pt>
          <cx:pt idx="3982">0.59960000000000002</cx:pt>
          <cx:pt idx="3983">0.66210000000000002</cx:pt>
          <cx:pt idx="3984">0.27879999999999999</cx:pt>
          <cx:pt idx="3985">0.30030000000000001</cx:pt>
          <cx:pt idx="3986">0.49950000000000006</cx:pt>
          <cx:pt idx="3987">0.86619999999999997</cx:pt>
          <cx:pt idx="3988">0.61480000000000001</cx:pt>
          <cx:pt idx="3989">0.42580000000000001</cx:pt>
          <cx:pt idx="3990">0.39890000000000003</cx:pt>
          <cx:pt idx="3991">0.41699999999999998</cx:pt>
          <cx:pt idx="3992">0.81689999999999996</cx:pt>
          <cx:pt idx="3993">0.42530000000000001</cx:pt>
          <cx:pt idx="3994">0.99270000000000014</cx:pt>
          <cx:pt idx="3995">0.2974</cx:pt>
          <cx:pt idx="3996">0.42630000000000001</cx:pt>
          <cx:pt idx="3997">0.47220000000000001</cx:pt>
          <cx:pt idx="3998">0.37990000000000002</cx:pt>
          <cx:pt idx="3999">0.56889999999999996</cx:pt>
          <cx:pt idx="4000">0.46490000000000004</cx:pt>
          <cx:pt idx="4001">0.1211</cx:pt>
          <cx:pt idx="4002">0.67970000000000008</cx:pt>
          <cx:pt idx="4003">1.1616000000000002</cx:pt>
          <cx:pt idx="4004">0.71090000000000009</cx:pt>
          <cx:pt idx="4005">0.70220000000000005</cx:pt>
          <cx:pt idx="4006">0.34229999999999999</cx:pt>
          <cx:pt idx="4007">0.54880000000000007</cx:pt>
          <cx:pt idx="4008">0.90240000000000009</cx:pt>
          <cx:pt idx="4009">0.31600000000000006</cx:pt>
          <cx:pt idx="4010">0.32029999999999997</cx:pt>
          <cx:pt idx="4011">0.53710000000000002</cx:pt>
          <cx:pt idx="4012">0.84470000000000012</cx:pt>
          <cx:pt idx="4013">0.4844</cx:pt>
          <cx:pt idx="4014">0.49610000000000004</cx:pt>
          <cx:pt idx="4015">0.34910000000000002</cx:pt>
          <cx:pt idx="4016">0.89940000000000009</cx:pt>
          <cx:pt idx="4017">0.28560000000000002</cx:pt>
          <cx:pt idx="4018">0.51460000000000006</cx:pt>
          <cx:pt idx="4019">0.55179999999999996</cx:pt>
          <cx:pt idx="4020">0.58879999999999999</cx:pt>
          <cx:pt idx="4021">0.62500000000000011</cx:pt>
          <cx:pt idx="4022">0.55369999999999997</cx:pt>
          <cx:pt idx="4023">0.52190000000000003</cx:pt>
          <cx:pt idx="4024">0.67140000000000011</cx:pt>
          <cx:pt idx="4025">0.51119999999999999</cx:pt>
          <cx:pt idx="4026">0.44040000000000001</cx:pt>
          <cx:pt idx="4027">0.2959</cx:pt>
          <cx:pt idx="4028">0.23190000000000002</cx:pt>
          <cx:pt idx="4029">0.33110000000000001</cx:pt>
          <cx:pt idx="4030">0.56830000000000003</cx:pt>
          <cx:pt idx="4031">0.72900000000000009</cx:pt>
          <cx:pt idx="4032">0.39700000000000002</cx:pt>
          <cx:pt idx="4033">0.4375</cx:pt>
          <cx:pt idx="4034">0.39800000000000002</cx:pt>
          <cx:pt idx="4035">0.41600000000000004</cx:pt>
          <cx:pt idx="4036">0.52200000000000002</cx:pt>
          <cx:pt idx="4037">0.29930000000000001</cx:pt>
          <cx:pt idx="4038">0.38860000000000006</cx:pt>
          <cx:pt idx="4039">0.27200000000000002</cx:pt>
          <cx:pt idx="4040">0.37109999999999999</cx:pt>
          <cx:pt idx="4041">0.29100000000000004</cx:pt>
          <cx:pt idx="4042">1.0410000000000001</cx:pt>
          <cx:pt idx="4043">0.84910000000000008</cx:pt>
          <cx:pt idx="4044">0.5092000000000001</cx:pt>
          <cx:pt idx="4045">0.44240000000000002</cx:pt>
          <cx:pt idx="4046">0.47760000000000002</cx:pt>
          <cx:pt idx="4047">0.31829999999999997</cx:pt>
          <cx:pt idx="4048">0.38770000000000004</cx:pt>
          <cx:pt idx="4049">0.31160000000000004</cx:pt>
          <cx:pt idx="4050">0.23920000000000002</cx:pt>
          <cx:pt idx="4051">1.3779000000000001</cx:pt>
          <cx:pt idx="4052">0.86280000000000001</cx:pt>
          <cx:pt idx="4053">0.59520000000000006</cx:pt>
          <cx:pt idx="4054">0.67620000000000002</cx:pt>
          <cx:pt idx="4055">0.34370000000000001</cx:pt>
          <cx:pt idx="4056">0.40180000000000005</cx:pt>
          <cx:pt idx="4057">0.55810000000000004</cx:pt>
          <cx:pt idx="4058">0.62649999999999995</cx:pt>
          <cx:pt idx="4059">0.3916</cx:pt>
          <cx:pt idx="4060">0.5586000000000001</cx:pt>
          <cx:pt idx="4061">0.38430000000000003</cx:pt>
          <cx:pt idx="4062">0.095700000000000007</cx:pt>
          <cx:pt idx="4063">0.67430000000000012</cx:pt>
          <cx:pt idx="4064">0.33589999999999998</cx:pt>
          <cx:pt idx="4065">0.37790000000000001</cx:pt>
          <cx:pt idx="4066">0.57479999999999998</cx:pt>
          <cx:pt idx="4067">0.65140000000000009</cx:pt>
          <cx:pt idx="4068">0.89840000000000009</cx:pt>
          <cx:pt idx="4069">1.2983</cx:pt>
          <cx:pt idx="4070">0.78910000000000002</cx:pt>
          <cx:pt idx="4071">0.97949999999999993</cx:pt>
          <cx:pt idx="4072">0.19340000000000002</cx:pt>
          <cx:pt idx="4073">1.1069</cx:pt>
          <cx:pt idx="4074">0.2944</cx:pt>
          <cx:pt idx="4075">0.91210000000000002</cx:pt>
          <cx:pt idx="4076">0.53810000000000002</cx:pt>
          <cx:pt idx="4077">0.28760000000000002</cx:pt>
          <cx:pt idx="4078">0.22800000000000001</cx:pt>
          <cx:pt idx="4079">0.40870000000000001</cx:pt>
          <cx:pt idx="4080">0.43120000000000003</cx:pt>
          <cx:pt idx="4081">0.25640000000000002</cx:pt>
          <cx:pt idx="4082">0.79390000000000005</cx:pt>
          <cx:pt idx="4083">0.57469999999999999</cx:pt>
          <cx:pt idx="4084">0.98040000000000005</cx:pt>
          <cx:pt idx="4085">0.37259999999999999</cx:pt>
          <cx:pt idx="4086">0.5786</cx:pt>
          <cx:pt idx="4087">0.28460000000000002</cx:pt>
          <cx:pt idx="4088">0.39890000000000003</cx:pt>
          <cx:pt idx="4089">0.4204</cx:pt>
          <cx:pt idx="4090">0.32420000000000004</cx:pt>
          <cx:pt idx="4091">0.56690000000000007</cx:pt>
          <cx:pt idx="4092">1.3012999999999999</cx:pt>
          <cx:pt idx="4093">0.45950000000000002</cx:pt>
          <cx:pt idx="4094">0.20650000000000002</cx:pt>
          <cx:pt idx="4095">0.41510000000000002</cx:pt>
          <cx:pt idx="4096">0.44530000000000003</cx:pt>
          <cx:pt idx="4097">0.42240000000000005</cx:pt>
          <cx:pt idx="4098">0.37160000000000004</cx:pt>
          <cx:pt idx="4099">0.59330000000000005</cx:pt>
          <cx:pt idx="4100">0.27010000000000001</cx:pt>
          <cx:pt idx="4101">0.35250000000000004</cx:pt>
          <cx:pt idx="4102">0.38530000000000003</cx:pt>
          <cx:pt idx="4103">0.71050000000000002</cx:pt>
          <cx:pt idx="4104">0.38570000000000004</cx:pt>
          <cx:pt idx="4105">0.50249999999999995</cx:pt>
          <cx:pt idx="4106">0.28029999999999999</cx:pt>
          <cx:pt idx="4107">0.56540000000000001</cx:pt>
          <cx:pt idx="4108">0.43360000000000004</cx:pt>
          <cx:pt idx="4109">0.45750000000000002</cx:pt>
          <cx:pt idx="4110">0.15480000000000002</cx:pt>
          <cx:pt idx="4111">0.4375</cx:pt>
          <cx:pt idx="4112">1.2422</cx:pt>
          <cx:pt idx="4113">0.22220000000000001</cx:pt>
          <cx:pt idx="4114">0.76319999999999999</cx:pt>
          <cx:pt idx="4115">0.87060000000000004</cx:pt>
          <cx:pt idx="4116">0.84130000000000005</cx:pt>
          <cx:pt idx="4117">0.33840000000000003</cx:pt>
          <cx:pt idx="4118">0.29780000000000001</cx:pt>
          <cx:pt idx="4119">0.50980000000000003</cx:pt>
          <cx:pt idx="4120">0.42770000000000002</cx:pt>
          <cx:pt idx="4121">0.62649999999999995</cx:pt>
          <cx:pt idx="4122">0.51470000000000005</cx:pt>
          <cx:pt idx="4123">0.52350000000000008</cx:pt>
          <cx:pt idx="4124">0.4531</cx:pt>
          <cx:pt idx="4125">0.46390000000000003</cx:pt>
          <cx:pt idx="4126">0.55959999999999999</cx:pt>
          <cx:pt idx="4127">0.91549999999999998</cx:pt>
          <cx:pt idx="4128">0.26520000000000005</cx:pt>
          <cx:pt idx="4129">0.52829999999999999</cx:pt>
          <cx:pt idx="4130">0.88670000000000004</cx:pt>
          <cx:pt idx="4131">0.9365</cx:pt>
          <cx:pt idx="4132">0.24130000000000004</cx:pt>
          <cx:pt idx="4133">0.30510000000000004</cx:pt>
          <cx:pt idx="4134">0.6704</cx:pt>
          <cx:pt idx="4135">0.77300000000000013</cx:pt>
          <cx:pt idx="4136">0.62990000000000002</cx:pt>
          <cx:pt idx="4137">0.63719999999999999</cx:pt>
          <cx:pt idx="4138">0.47510000000000002</cx:pt>
          <cx:pt idx="4139">0.5786</cx:pt>
          <cx:pt idx="4140">0.66739999999999999</cx:pt>
          <cx:pt idx="4141">0.63719999999999999</cx:pt>
          <cx:pt idx="4142">0.59520000000000006</cx:pt>
          <cx:pt idx="4143">0.90770000000000006</cx:pt>
          <cx:pt idx="4144">0.8901</cx:pt>
          <cx:pt idx="4145">0.50490000000000002</cx:pt>
          <cx:pt idx="4146">0.97760000000000002</cx:pt>
          <cx:pt idx="4147">0.5303000000000001</cx:pt>
          <cx:pt idx="4148">0.33250000000000002</cx:pt>
          <cx:pt idx="4149">0.82420000000000004</cx:pt>
          <cx:pt idx="4150">0.32179999999999997</cx:pt>
          <cx:pt idx="4151">0.372</cx:pt>
          <cx:pt idx="4152">0.51170000000000004</cx:pt>
          <cx:pt idx="4153">0.5776</cx:pt>
          <cx:pt idx="4154">1.1655</cx:pt>
          <cx:pt idx="4155">0.36230000000000001</cx:pt>
          <cx:pt idx="4156">0.40579999999999999</cx:pt>
          <cx:pt idx="4157">0.20599999999999999</cx:pt>
          <cx:pt idx="4158">0.312</cx:pt>
          <cx:pt idx="4159">0.59129999999999994</cx:pt>
          <cx:pt idx="4160">0.65239999999999998</cx:pt>
          <cx:pt idx="4161">0.74120000000000008</cx:pt>
          <cx:pt idx="4162">1.0171000000000001</cx:pt>
          <cx:pt idx="4163">0.17480000000000001</cx:pt>
          <cx:pt idx="4164">0.58889999999999998</cx:pt>
          <cx:pt idx="4165">0.57120000000000004</cx:pt>
          <cx:pt idx="4166">0.66800000000000004</cx:pt>
          <cx:pt idx="4167">0.42240000000000005</cx:pt>
          <cx:pt idx="4168">0.51070000000000004</cx:pt>
          <cx:pt idx="4169">0.46920000000000001</cx:pt>
          <cx:pt idx="4170">0.23730000000000001</cx:pt>
          <cx:pt idx="4171">0.30810000000000004</cx:pt>
          <cx:pt idx="4172">0.5464</cx:pt>
          <cx:pt idx="4173">0.28960000000000002</cx:pt>
          <cx:pt idx="4174">0.55179999999999996</cx:pt>
          <cx:pt idx="4175">0.29980000000000001</cx:pt>
          <cx:pt idx="4176">0.52729999999999999</cx:pt>
          <cx:pt idx="4177">0.44480000000000003</cx:pt>
          <cx:pt idx="4178">0.79590000000000005</cx:pt>
          <cx:pt idx="4179">0.61129999999999995</cx:pt>
          <cx:pt idx="4180">0.29449999999999998</cx:pt>
          <cx:pt idx="4181">0.24610000000000001</cx:pt>
          <cx:pt idx="4182">0.78070000000000006</cx:pt>
          <cx:pt idx="4183">0.82330000000000003</cx:pt>
          <cx:pt idx="4184">0.7681</cx:pt>
          <cx:pt idx="4185">0.71540000000000004</cx:pt>
          <cx:pt idx="4186">0.63480000000000003</cx:pt>
          <cx:pt idx="4187">1.1055000000000001</cx:pt>
          <cx:pt idx="4188">0.35489999999999999</cx:pt>
          <cx:pt idx="4189">0.66410000000000002</cx:pt>
          <cx:pt idx="4190">0.59960000000000002</cx:pt>
          <cx:pt idx="4191">0.58400000000000007</cx:pt>
          <cx:pt idx="4192">0.37360000000000004</cx:pt>
          <cx:pt idx="4193">0.46540000000000004</cx:pt>
          <cx:pt idx="4194">0.41609999999999997</cx:pt>
          <cx:pt idx="4195">0.52340000000000009</cx:pt>
          <cx:pt idx="4196">0.36959999999999998</cx:pt>
          <cx:pt idx="4197">0.82120000000000004</cx:pt>
          <cx:pt idx="4198">0.26800000000000002</cx:pt>
          <cx:pt idx="4199">0.38080000000000003</cx:pt>
          <cx:pt idx="4200">0.80230000000000001</cx:pt>
          <cx:pt idx="4201">0.6704</cx:pt>
          <cx:pt idx="4202">1.0796000000000001</cx:pt>
          <cx:pt idx="4203">0.49269999999999997</cx:pt>
          <cx:pt idx="4204">0.50640000000000007</cx:pt>
          <cx:pt idx="4205">0.32819999999999999</cx:pt>
          <cx:pt idx="4206">0.84870000000000001</cx:pt>
          <cx:pt idx="4207">0.97310000000000008</cx:pt>
          <cx:pt idx="4208">0.63239999999999996</cx:pt>
          <cx:pt idx="4209">0.1792</cx:pt>
          <cx:pt idx="4210">0.21640000000000001</cx:pt>
          <cx:pt idx="4211">0.4874</cx:pt>
          <cx:pt idx="4212">0.64890000000000003</cx:pt>
          <cx:pt idx="4213">0.30709999999999998</cx:pt>
          <cx:pt idx="4214">0.82620000000000005</cx:pt>
          <cx:pt idx="4215">0.78220000000000001</cx:pt>
          <cx:pt idx="4216">0.35300000000000004</cx:pt>
          <cx:pt idx="4217">0.18210000000000001</cx:pt>
          <cx:pt idx="4218">0.47460000000000002</cx:pt>
          <cx:pt idx="4219">0.55270000000000008</cx:pt>
          <cx:pt idx="4220">0.7148000000000001</cx:pt>
          <cx:pt idx="4221">0.35300000000000004</cx:pt>
          <cx:pt idx="4222">0.43560000000000004</cx:pt>
          <cx:pt idx="4223">0.32619999999999999</cx:pt>
          <cx:pt idx="4224">0.47070000000000001</cx:pt>
          <cx:pt idx="4225">0.33500000000000002</cx:pt>
          <cx:pt idx="4226">0.2944</cx:pt>
          <cx:pt idx="4227">0.61430000000000007</cx:pt>
          <cx:pt idx="4228">1.0586</cx:pt>
          <cx:pt idx="4229">0.95269999999999999</cx:pt>
          <cx:pt idx="4230">0.43220000000000003</cx:pt>
          <cx:pt idx="4231">0.19530000000000003</cx:pt>
          <cx:pt idx="4232">0.60200000000000009</cx:pt>
          <cx:pt idx="4233">0.58400000000000007</cx:pt>
          <cx:pt idx="4234">0.5454</cx:pt>
          <cx:pt idx="4235">0.44680000000000003</cx:pt>
          <cx:pt idx="4236">0.22120000000000001</cx:pt>
          <cx:pt idx="4237">0.49559999999999998</cx:pt>
          <cx:pt idx="4238">0.38330000000000003</cx:pt>
          <cx:pt idx="4239">0.98870000000000002</cx:pt>
          <cx:pt idx="4240">0.48050000000000004</cx:pt>
          <cx:pt idx="4241">0.48870000000000002</cx:pt>
          <cx:pt idx="4242">1.0342</cx:pt>
          <cx:pt idx="4243">0.58450000000000002</cx:pt>
          <cx:pt idx="4244">0.2422</cx:pt>
          <cx:pt idx="4245">0.75290000000000001</cx:pt>
          <cx:pt idx="4246">0.37300000000000005</cx:pt>
          <cx:pt idx="4247">0.82669999999999999</cx:pt>
          <cx:pt idx="4248">0.86329999999999996</cx:pt>
          <cx:pt idx="4249">0.57810000000000006</cx:pt>
          <cx:pt idx="4250">0.66410000000000002</cx:pt>
          <cx:pt idx="4251">0.375</cx:pt>
          <cx:pt idx="4252">0.54059999999999997</cx:pt>
          <cx:pt idx="4253">0.85890000000000011</cx:pt>
          <cx:pt idx="4254">0.5181</cx:pt>
          <cx:pt idx="4255">1.3199000000000001</cx:pt>
          <cx:pt idx="4256">0.35750000000000004</cx:pt>
          <cx:pt idx="4257">0.25240000000000001</cx:pt>
          <cx:pt idx="4258">0.54930000000000001</cx:pt>
          <cx:pt idx="4259">0.28999999999999998</cx:pt>
          <cx:pt idx="4260">0.91110000000000013</cx:pt>
          <cx:pt idx="4261">0.55810000000000004</cx:pt>
          <cx:pt idx="4262">0.4239</cx:pt>
          <cx:pt idx="4263">0.31250000000000006</cx:pt>
          <cx:pt idx="4264">0.90429999999999999</cx:pt>
          <cx:pt idx="4265">0.55420000000000003</cx:pt>
          <cx:pt idx="4266">0.79300000000000004</cx:pt>
          <cx:pt idx="4267">0.48050000000000004</cx:pt>
          <cx:pt idx="4268">0.89550000000000007</cx:pt>
          <cx:pt idx="4269">0.52139999999999997</cx:pt>
          <cx:pt idx="4270">0.53320000000000001</cx:pt>
          <cx:pt idx="4271">0.40079999999999999</cx:pt>
          <cx:pt idx="4272">0.3306</cx:pt>
          <cx:pt idx="4273">0.28179999999999999</cx:pt>
          <cx:pt idx="4274">0.44869999999999999</cx:pt>
          <cx:pt idx="4275">0.42090000000000005</cx:pt>
          <cx:pt idx="4276">0.67530000000000001</cx:pt>
          <cx:pt idx="4277">0.65479999999999994</cx:pt>
          <cx:pt idx="4278">0.48730000000000001</cx:pt>
          <cx:pt idx="4279">0.60740000000000005</cx:pt>
          <cx:pt idx="4280">0.55520000000000003</cx:pt>
          <cx:pt idx="4281">0.75339999999999996</cx:pt>
          <cx:pt idx="4282">0.53949999999999998</cx:pt>
          <cx:pt idx="4283">0.40090000000000003</cx:pt>
          <cx:pt idx="4284">0.50930000000000009</cx:pt>
          <cx:pt idx="4285">0.34079999999999999</cx:pt>
          <cx:pt idx="4286">0.79339999999999999</cx:pt>
          <cx:pt idx="4287">0.22410000000000002</cx:pt>
          <cx:pt idx="4288">0.51070000000000004</cx:pt>
          <cx:pt idx="4289">0.57769999999999999</cx:pt>
          <cx:pt idx="4290">0.60200000000000009</cx:pt>
          <cx:pt idx="4291">0.47900000000000004</cx:pt>
          <cx:pt idx="4292">0.59709999999999996</cx:pt>
          <cx:pt idx="4293">0.31790000000000002</cx:pt>
          <cx:pt idx="4294">0.31980000000000003</cx:pt>
          <cx:pt idx="4295">0.32819999999999999</cx:pt>
          <cx:pt idx="4296">0.30030000000000001</cx:pt>
          <cx:pt idx="4297">0.6885</cx:pt>
          <cx:pt idx="4298">0.26910000000000001</cx:pt>
          <cx:pt idx="4299">0.4214</cx:pt>
          <cx:pt idx="4300">0.35349999999999998</cx:pt>
          <cx:pt idx="4301">0.4355</cx:pt>
          <cx:pt idx="4302">0.4199</cx:pt>
          <cx:pt idx="4303">0.55130000000000001</cx:pt>
          <cx:pt idx="4304">0.83150000000000002</cx:pt>
          <cx:pt idx="4305">0.82669999999999999</cx:pt>
          <cx:pt idx="4306">0.63519999999999999</cx:pt>
          <cx:pt idx="4307">0.50100000000000011</cx:pt>
          <cx:pt idx="4308">0.49950000000000006</cx:pt>
          <cx:pt idx="4309">0.29149999999999998</cx:pt>
          <cx:pt idx="4310">0.83450000000000002</cx:pt>
          <cx:pt idx="4311">0.26619999999999999</cx:pt>
          <cx:pt idx="4312">1.0942000000000001</cx:pt>
          <cx:pt idx="4313">0.77639999999999998</cx:pt>
          <cx:pt idx="4314">0.77540000000000009</cx:pt>
          <cx:pt idx="4315">1.1163000000000001</cx:pt>
          <cx:pt idx="4316">0.78370000000000006</cx:pt>
          <cx:pt idx="4317">0.73929999999999996</cx:pt>
          <cx:pt idx="4318">0.39750000000000002</cx:pt>
          <cx:pt idx="4319">0.65580000000000005</cx:pt>
          <cx:pt idx="4320">0.72409999999999997</cx:pt>
          <cx:pt idx="4321">0.81540000000000001</cx:pt>
          <cx:pt idx="4322">0.28170000000000001</cx:pt>
          <cx:pt idx="4323">0.83099999999999996</cx:pt>
          <cx:pt idx="4324">0.28720000000000001</cx:pt>
          <cx:pt idx="4325">0.76270000000000004</cx:pt>
          <cx:pt idx="4326">0.37010000000000004</cx:pt>
          <cx:pt idx="4327">0.60060000000000002</cx:pt>
          <cx:pt idx="4328">0.78370000000000006</cx:pt>
          <cx:pt idx="4329">0.45710000000000001</cx:pt>
          <cx:pt idx="4330">0.40770000000000001</cx:pt>
          <cx:pt idx="4331">0.46680000000000005</cx:pt>
          <cx:pt idx="4332">0.66900000000000004</cx:pt>
          <cx:pt idx="4333">0.53669999999999995</cx:pt>
          <cx:pt idx="4334">0.30120000000000002</cx:pt>
          <cx:pt idx="4335">0.31250000000000006</cx:pt>
          <cx:pt idx="4336">0.29690000000000005</cx:pt>
          <cx:pt idx="4337">0.72600000000000009</cx:pt>
          <cx:pt idx="4338">0.51760000000000006</cx:pt>
          <cx:pt idx="4339">0.7602000000000001</cx:pt>
          <cx:pt idx="4340">0.31780000000000003</cx:pt>
          <cx:pt idx="4341">0.6069</cx:pt>
          <cx:pt idx="4342">0.64750000000000008</cx:pt>
          <cx:pt idx="4343">0.61970000000000003</cx:pt>
          <cx:pt idx="4344">0.57030000000000003</cx:pt>
          <cx:pt idx="4345">0.36959999999999998</cx:pt>
          <cx:pt idx="4346">0.2666</cx:pt>
          <cx:pt idx="4347">0.60550000000000004</cx:pt>
          <cx:pt idx="4348">0.65860000000000007</cx:pt>
          <cx:pt idx="4349">0.9204</cx:pt>
          <cx:pt idx="4350">0.83500000000000008</cx:pt>
          <cx:pt idx="4351">0.90910000000000002</cx:pt>
          <cx:pt idx="4352">0.19439999999999999</cx:pt>
          <cx:pt idx="4353">0.7056</cx:pt>
          <cx:pt idx="4354">0.0029000000000000002</cx:pt>
          <cx:pt idx="4355">0.29630000000000006</cx:pt>
          <cx:pt idx="4356">0.2099</cx:pt>
          <cx:pt idx="4357">0.375</cx:pt>
          <cx:pt idx="4358">0.27250000000000002</cx:pt>
          <cx:pt idx="4359">0.74560000000000004</cx:pt>
          <cx:pt idx="4360">0.28179999999999999</cx:pt>
          <cx:pt idx="4361">0.70699999999999996</cx:pt>
          <cx:pt idx="4362">0.0029000000000000002</cx:pt>
          <cx:pt idx="4363">0.75490000000000002</cx:pt>
          <cx:pt idx="4364">0.52400000000000002</cx:pt>
          <cx:pt idx="4365">0.8115</cx:pt>
          <cx:pt idx="4366">0.76180000000000003</cx:pt>
          <cx:pt idx="4367">0.54000000000000004</cx:pt>
          <cx:pt idx="4368">0.65970000000000006</cx:pt>
          <cx:pt idx="4369">0.36040000000000005</cx:pt>
          <cx:pt idx="4370">0.2802</cx:pt>
          <cx:pt idx="4371">0.55220000000000002</cx:pt>
          <cx:pt idx="4372">0.59960000000000002</cx:pt>
          <cx:pt idx="4373">0.46920000000000001</cx:pt>
          <cx:pt idx="4374">0.70119999999999993</cx:pt>
          <cx:pt idx="4375">0.1704</cx:pt>
          <cx:pt idx="4376">0.64990000000000003</cx:pt>
          <cx:pt idx="4377">1.2173</cx:pt>
          <cx:pt idx="4378">0.2676</cx:pt>
          <cx:pt idx="4379">0.49220000000000003</cx:pt>
          <cx:pt idx="4380">0.57420000000000004</cx:pt>
          <cx:pt idx="4381">0.76800000000000002</cx:pt>
          <cx:pt idx="4382">1.1260000000000001</cx:pt>
          <cx:pt idx="4383">0.49020000000000002</cx:pt>
          <cx:pt idx="4384">0.85650000000000004</cx:pt>
          <cx:pt idx="4385">0.75290000000000001</cx:pt>
          <cx:pt idx="4386">1.0839999999999999</cx:pt>
          <cx:pt idx="4387">0.99320000000000008</cx:pt>
          <cx:pt idx="4388">0.57469999999999999</cx:pt>
          <cx:pt idx="4389">0.86570000000000003</cx:pt>
          <cx:pt idx="4390">0.16999999999999998</cx:pt>
          <cx:pt idx="4391">0.62939999999999996</cx:pt>
          <cx:pt idx="4392">0.43159999999999998</cx:pt>
          <cx:pt idx="4393">0.52440000000000009</cx:pt>
          <cx:pt idx="4394">0.376</cx:pt>
          <cx:pt idx="4395">0.58400000000000007</cx:pt>
          <cx:pt idx="4396">0.70110000000000006</cx:pt>
          <cx:pt idx="4397">0.32370000000000004</cx:pt>
          <cx:pt idx="4398">0.6401</cx:pt>
          <cx:pt idx="4399">0.35540000000000005</cx:pt>
          <cx:pt idx="4400">0.34810000000000002</cx:pt>
          <cx:pt idx="4401">0.33840000000000003</cx:pt>
          <cx:pt idx="4402">1.1328</cx:pt>
          <cx:pt idx="4403">0.70210000000000006</cx:pt>
          <cx:pt idx="4404">0.83110000000000006</cx:pt>
          <cx:pt idx="4405">1.5288000000000002</cx:pt>
          <cx:pt idx="4406">0.2051</cx:pt>
          <cx:pt idx="4407">0.2011</cx:pt>
          <cx:pt idx="4408">0.27729999999999999</cx:pt>
          <cx:pt idx="4409">0.98050000000000004</cx:pt>
          <cx:pt idx="4410">0.78080000000000005</cx:pt>
          <cx:pt idx="4411">0.76710000000000012</cx:pt>
          <cx:pt idx="4412">0.8096000000000001</cx:pt>
          <cx:pt idx="4413">0.89060000000000006</cx:pt>
          <cx:pt idx="4414">0.81590000000000007</cx:pt>
          <cx:pt idx="4415">0.46040000000000003</cx:pt>
          <cx:pt idx="4416">1.0112000000000001</cx:pt>
          <cx:pt idx="4417">0.6865</cx:pt>
          <cx:pt idx="4418">0.32720000000000005</cx:pt>
          <cx:pt idx="4419">0.52340000000000009</cx:pt>
          <cx:pt idx="4420">0.74909999999999999</cx:pt>
          <cx:pt idx="4421">0.45989999999999998</cx:pt>
          <cx:pt idx="4422">0.54010000000000002</cx:pt>
          <cx:pt idx="4423">0.84620000000000006</cx:pt>
          <cx:pt idx="4424">0.55030000000000012</cx:pt>
          <cx:pt idx="4425">0.8277000000000001</cx:pt>
          <cx:pt idx="4426">0.53710000000000002</cx:pt>
          <cx:pt idx="4427">0.30909999999999999</cx:pt>
          <cx:pt idx="4428">0.4546</cx:pt>
          <cx:pt idx="4429">0.75</cx:pt>
          <cx:pt idx="4430">0.29050000000000004</cx:pt>
          <cx:pt idx="4431">0.70020000000000004</cx:pt>
          <cx:pt idx="4432">0.80559999999999998</cx:pt>
          <cx:pt idx="4433">0.58489999999999998</cx:pt>
          <cx:pt idx="4434">0.54239999999999999</cx:pt>
          <cx:pt idx="4435">1.2075000000000002</cx:pt>
          <cx:pt idx="4436">0.33890000000000003</cx:pt>
          <cx:pt idx="4437">0.67960000000000009</cx:pt>
          <cx:pt idx="4438">0.4375</cx:pt>
          <cx:pt idx="4439">0.8921</cx:pt>
          <cx:pt idx="4440">0.37010000000000004</cx:pt>
          <cx:pt idx="4441">0.61670000000000003</cx:pt>
          <cx:pt idx="4442">0.66600000000000004</cx:pt>
          <cx:pt idx="4443">0.56500000000000006</cx:pt>
          <cx:pt idx="4444">0.43309999999999998</cx:pt>
          <cx:pt idx="4445">0.24559999999999998</cx:pt>
          <cx:pt idx="4446">0.88329999999999997</cx:pt>
          <cx:pt idx="4447">0.97370000000000012</cx:pt>
          <cx:pt idx="4448">0.71340000000000003</cx:pt>
          <cx:pt idx="4449">0.77300000000000013</cx:pt>
          <cx:pt idx="4450">0.6411</cx:pt>
          <cx:pt idx="4451">0.81490000000000007</cx:pt>
          <cx:pt idx="4452">0.47220000000000001</cx:pt>
          <cx:pt idx="4453">0.53949999999999998</cx:pt>
          <cx:pt idx="4454">0.61080000000000012</cx:pt>
          <cx:pt idx="4455">0.80660000000000009</cx:pt>
          <cx:pt idx="4456">0.76560000000000006</cx:pt>
          <cx:pt idx="4457">0.77629999999999999</cx:pt>
          <cx:pt idx="4458">1.0977000000000001</cx:pt>
          <cx:pt idx="4459">0.58740000000000003</cx:pt>
          <cx:pt idx="4460">0.52729999999999999</cx:pt>
          <cx:pt idx="4461">0.40380000000000005</cx:pt>
          <cx:pt idx="4462">0.84230000000000005</cx:pt>
          <cx:pt idx="4463">0.93600000000000005</cx:pt>
          <cx:pt idx="4464">0.0033999999999999998</cx:pt>
          <cx:pt idx="4465">0.73099999999999998</cx:pt>
          <cx:pt idx="4466">0.3896</cx:pt>
          <cx:pt idx="4467">0.29730000000000001</cx:pt>
          <cx:pt idx="4468">0.92830000000000001</cx:pt>
          <cx:pt idx="4469">0.45900000000000002</cx:pt>
          <cx:pt idx="4470">0.67780000000000007</cx:pt>
          <cx:pt idx="4471">0.72850000000000004</cx:pt>
          <cx:pt idx="4472">0.60740000000000005</cx:pt>
          <cx:pt idx="4473">0.30280000000000001</cx:pt>
          <cx:pt idx="4474">0.61519999999999997</cx:pt>
          <cx:pt idx="4475">0.7661</cx:pt>
          <cx:pt idx="4476">0.87739999999999996</cx:pt>
          <cx:pt idx="4477">0.94140000000000001</cx:pt>
          <cx:pt idx="4478">0.15620000000000001</cx:pt>
          <cx:pt idx="4479">0.87750000000000006</cx:pt>
          <cx:pt idx="4480">0.98630000000000007</cx:pt>
          <cx:pt idx="4481">0.39940000000000003</cx:pt>
          <cx:pt idx="4482">0.50529999999999997</cx:pt>
          <cx:pt idx="4483">0.84520000000000006</cx:pt>
          <cx:pt idx="4484">0.30859999999999999</cx:pt>
          <cx:pt idx="4485">0.53710000000000002</cx:pt>
          <cx:pt idx="4486">0.56690000000000007</cx:pt>
          <cx:pt idx="4487">1.0838999999999999</cx:pt>
          <cx:pt idx="4488">0.86280000000000001</cx:pt>
          <cx:pt idx="4489">1.0352000000000001</cx:pt>
          <cx:pt idx="4490">0.44920000000000004</cx:pt>
          <cx:pt idx="4491">0.64059999999999995</cx:pt>
          <cx:pt idx="4492">0.54880000000000007</cx:pt>
          <cx:pt idx="4493">0.82330000000000003</cx:pt>
          <cx:pt idx="4494">0.48640000000000005</cx:pt>
          <cx:pt idx="4495">0.22170000000000001</cx:pt>
          <cx:pt idx="4496">1.0287999999999999</cx:pt>
          <cx:pt idx="4497">1.1811</cx:pt>
          <cx:pt idx="4498">0.0033999999999999998</cx:pt>
          <cx:pt idx="4499">0.55769999999999997</cx:pt>
          <cx:pt idx="4500">0.37060000000000004</cx:pt>
          <cx:pt idx="4501">0.69380000000000008</cx:pt>
          <cx:pt idx="4502">0.24510000000000001</cx:pt>
          <cx:pt idx="4503">0.48139999999999999</cx:pt>
          <cx:pt idx="4504">0.7026</cx:pt>
          <cx:pt idx="4505">0.35059999999999997</cx:pt>
          <cx:pt idx="4506">0.49510000000000004</cx:pt>
          <cx:pt idx="4507">0.61129999999999995</cx:pt>
          <cx:pt idx="4508">0.24660000000000001</cx:pt>
          <cx:pt idx="4509">0.69330000000000003</cx:pt>
          <cx:pt idx="4510">0.90920000000000001</cx:pt>
          <cx:pt idx="4511">0.43159999999999998</cx:pt>
          <cx:pt idx="4512">0.79100000000000004</cx:pt>
          <cx:pt idx="4513">0.49510000000000004</cx:pt>
          <cx:pt idx="4514">1.0635000000000001</cx:pt>
          <cx:pt idx="4515">0.64059999999999995</cx:pt>
          <cx:pt idx="4516">0.36620000000000003</cx:pt>
          <cx:pt idx="4517">0.90770000000000006</cx:pt>
          <cx:pt idx="4518">0.69190000000000007</cx:pt>
          <cx:pt idx="4519">0.41410000000000002</cx:pt>
          <cx:pt idx="4520">0.67769999999999997</cx:pt>
          <cx:pt idx="4521">0.92920000000000003</cx:pt>
          <cx:pt idx="4522">0.73190000000000011</cx:pt>
          <cx:pt idx="4523">0.58350000000000002</cx:pt>
          <cx:pt idx="4524">0.6099</cx:pt>
          <cx:pt idx="4525">0.7148000000000001</cx:pt>
          <cx:pt idx="4526">0.51270000000000004</cx:pt>
          <cx:pt idx="4527">1.5605</cx:pt>
          <cx:pt idx="4528">0.87060000000000004</cx:pt>
          <cx:pt idx="4529">0.89260000000000006</cx:pt>
          <cx:pt idx="4530">0.67820000000000003</cx:pt>
          <cx:pt idx="4531">0.59129999999999994</cx:pt>
          <cx:pt idx="4532">0.63770000000000004</cx:pt>
          <cx:pt idx="4533">0.45950000000000002</cx:pt>
          <cx:pt idx="4534">0.40079999999999999</cx:pt>
          <cx:pt idx="4535">0.7007000000000001</cx:pt>
          <cx:pt idx="4536">0.26319999999999999</cx:pt>
          <cx:pt idx="4537">0.71730000000000005</cx:pt>
          <cx:pt idx="4538">0.30859999999999999</cx:pt>
          <cx:pt idx="4539">0.43019999999999997</cx:pt>
          <cx:pt idx="4540">0.58440000000000003</cx:pt>
          <cx:pt idx="4541">0.52340000000000009</cx:pt>
          <cx:pt idx="4542">0.70850000000000002</cx:pt>
          <cx:pt idx="4543">0.5908000000000001</cx:pt>
          <cx:pt idx="4544">0.61380000000000001</cx:pt>
          <cx:pt idx="4545">0.84770000000000001</cx:pt>
          <cx:pt idx="4546">0.43170000000000003</cx:pt>
          <cx:pt idx="4547">0.68400000000000005</cx:pt>
          <cx:pt idx="4548">0.43560000000000004</cx:pt>
          <cx:pt idx="4549">0.34320000000000001</cx:pt>
          <cx:pt idx="4550">0.63430000000000009</cx:pt>
          <cx:pt idx="4551">0.72070000000000012</cx:pt>
          <cx:pt idx="4552">1.5503</cx:pt>
          <cx:pt idx="4553">0.3115</cx:pt>
          <cx:pt idx="4554">0.3594</cx:pt>
          <cx:pt idx="4555">0.64790000000000003</cx:pt>
          <cx:pt idx="4556">0.41890000000000005</cx:pt>
          <cx:pt idx="4557">0.65769999999999995</cx:pt>
          <cx:pt idx="4558">0.93310000000000004</cx:pt>
          <cx:pt idx="4559">0.32660000000000006</cx:pt>
          <cx:pt idx="4560">0.49419999999999997</cx:pt>
          <cx:pt idx="4561">0.58830000000000005</cx:pt>
          <cx:pt idx="4562">0.77980000000000005</cx:pt>
          <cx:pt idx="4563">0.53810000000000002</cx:pt>
          <cx:pt idx="4564">0.74370000000000003</cx:pt>
          <cx:pt idx="4565">0.99369999999999992</cx:pt>
          <cx:pt idx="4566">1.1841000000000002</cx:pt>
          <cx:pt idx="4567">0.56790000000000007</cx:pt>
          <cx:pt idx="4568">0.63819999999999999</cx:pt>
          <cx:pt idx="4569">0.26900000000000002</cx:pt>
          <cx:pt idx="4570">1.1034999999999999</cx:pt>
          <cx:pt idx="4571">0.0033999999999999998</cx:pt>
          <cx:pt idx="4572">1.3208</cx:pt>
          <cx:pt idx="4573">0.2651</cx:pt>
          <cx:pt idx="4574">1.0293000000000001</cx:pt>
          <cx:pt idx="4575">0.438</cx:pt>
          <cx:pt idx="4576">0.34029999999999999</cx:pt>
          <cx:pt idx="4577">0.80520000000000003</cx:pt>
          <cx:pt idx="4578">0.68900000000000006</cx:pt>
          <cx:pt idx="4579">0.78070000000000006</cx:pt>
          <cx:pt idx="4580">0.91839999999999999</cx:pt>
          <cx:pt idx="4581">0.34720000000000001</cx:pt>
          <cx:pt idx="4582">0.21440000000000001</cx:pt>
          <cx:pt idx="4583">0.22850000000000001</cx:pt>
          <cx:pt idx="4584">0.67730000000000001</cx:pt>
          <cx:pt idx="4585">1.3046</cx:pt>
          <cx:pt idx="4586">0.6362000000000001</cx:pt>
          <cx:pt idx="4587">0.32370000000000004</cx:pt>
          <cx:pt idx="4588">0.46820000000000006</cx:pt>
          <cx:pt idx="4589">1.0210000000000001</cx:pt>
          <cx:pt idx="4590">0.91790000000000005</cx:pt>
          <cx:pt idx="4591">0.64160000000000006</cx:pt>
          <cx:pt idx="4592">0.67920000000000003</cx:pt>
          <cx:pt idx="4593">1.0048999999999999</cx:pt>
          <cx:pt idx="4594">0.34040000000000004</cx:pt>
          <cx:pt idx="4595">0.66310000000000002</cx:pt>
          <cx:pt idx="4596">0.97260000000000002</cx:pt>
          <cx:pt idx="4597">1.1156999999999999</cx:pt>
          <cx:pt idx="4598">0.36430000000000001</cx:pt>
          <cx:pt idx="4599">0.65180000000000005</cx:pt>
          <cx:pt idx="4600">0.42430000000000001</cx:pt>
          <cx:pt idx="4601">0.7642000000000001</cx:pt>
          <cx:pt idx="4602">0.46140000000000003</cx:pt>
          <cx:pt idx="4603">0.48880000000000001</cx:pt>
          <cx:pt idx="4604">0.73970000000000002</cx:pt>
          <cx:pt idx="4605">0.2949</cx:pt>
          <cx:pt idx="4606">0.49170000000000003</cx:pt>
          <cx:pt idx="4607">0.88580000000000003</cx:pt>
          <cx:pt idx="4608">0.77929999999999999</cx:pt>
          <cx:pt idx="4609">0.67579999999999996</cx:pt>
          <cx:pt idx="4610">0.49259999999999998</cx:pt>
          <cx:pt idx="4611">0.8296</cx:pt>
          <cx:pt idx="4612">0.78029999999999999</cx:pt>
          <cx:pt idx="4613">0.81500000000000006</cx:pt>
          <cx:pt idx="4614">0.43159999999999998</cx:pt>
          <cx:pt idx="4615">0.6401</cx:pt>
          <cx:pt idx="4616">0.77929999999999999</cx:pt>
          <cx:pt idx="4617">1.0776000000000001</cx:pt>
          <cx:pt idx="4618">0.31840000000000002</cx:pt>
          <cx:pt idx="4619">0.25540000000000002</cx:pt>
          <cx:pt idx="4620">0.71579999999999999</cx:pt>
          <cx:pt idx="4621">0.6724</cx:pt>
          <cx:pt idx="4622">0.49070000000000003</cx:pt>
          <cx:pt idx="4623">0.67869999999999997</cx:pt>
          <cx:pt idx="4624">1.0381</cx:pt>
          <cx:pt idx="4625">0.27200000000000002</cx:pt>
          <cx:pt idx="4626">0.64160000000000006</cx:pt>
          <cx:pt idx="4627">0.7612000000000001</cx:pt>
          <cx:pt idx="4628">0.3296</cx:pt>
          <cx:pt idx="4629">0.66160000000000008</cx:pt>
          <cx:pt idx="4630">1.0303</cx:pt>
          <cx:pt idx="4631">0.60880000000000001</cx:pt>
          <cx:pt idx="4632">0.40229999999999999</cx:pt>
          <cx:pt idx="4633">0.5323</cx:pt>
          <cx:pt idx="4634">1.2413000000000001</cx:pt>
          <cx:pt idx="4635">0.25290000000000001</cx:pt>
          <cx:pt idx="4636">0.85260000000000002</cx:pt>
          <cx:pt idx="4637">0.39700000000000002</cx:pt>
          <cx:pt idx="4638">0.28470000000000001</cx:pt>
          <cx:pt idx="4639">0.51560000000000006</cx:pt>
          <cx:pt idx="4640">0.53129999999999999</cx:pt>
          <cx:pt idx="4641">0.73340000000000005</cx:pt>
          <cx:pt idx="4642">0.76710000000000012</cx:pt>
          <cx:pt idx="4643">0.60109999999999997</cx:pt>
          <cx:pt idx="4644">0.84079999999999999</cx:pt>
          <cx:pt idx="4645">0.72360000000000013</cx:pt>
          <cx:pt idx="4646">0.85650000000000004</cx:pt>
          <cx:pt idx="4647">0.22310000000000002</cx:pt>
          <cx:pt idx="4648">1.147</cx:pt>
          <cx:pt idx="4649">1.0034000000000001</cx:pt>
          <cx:pt idx="4650">0.78120000000000012</cx:pt>
          <cx:pt idx="4651">1.0004999999999999</cx:pt>
          <cx:pt idx="4652">0.47070000000000001</cx:pt>
          <cx:pt idx="4653">0.39070000000000005</cx:pt>
          <cx:pt idx="4654">1.1616000000000002</cx:pt>
          <cx:pt idx="4655">0.53900000000000003</cx:pt>
          <cx:pt idx="4656">0.67090000000000005</cx:pt>
          <cx:pt idx="4657">0.68059999999999998</cx:pt>
          <cx:pt idx="4658">1.0655000000000001</cx:pt>
          <cx:pt idx="4659">0.3891</cx:pt>
          <cx:pt idx="4660">1.4756</cx:pt>
          <cx:pt idx="4661">0.56930000000000003</cx:pt>
          <cx:pt idx="4662">0.48630000000000001</cx:pt>
          <cx:pt idx="4663">0.96240000000000014</cx:pt>
          <cx:pt idx="4664">0.73730000000000007</cx:pt>
          <cx:pt idx="4665">0.88090000000000002</cx:pt>
          <cx:pt idx="4666">0.70310000000000006</cx:pt>
          <cx:pt idx="4667">0.81440000000000001</cx:pt>
          <cx:pt idx="4668">0.37360000000000004</cx:pt>
          <cx:pt idx="4669">0.5806</cx:pt>
          <cx:pt idx="4670">1.1772</cx:pt>
          <cx:pt idx="4671">0.2651</cx:pt>
          <cx:pt idx="4672">0.43210000000000004</cx:pt>
          <cx:pt idx="4673">0.26469999999999999</cx:pt>
          <cx:pt idx="4674">0.6694</cx:pt>
          <cx:pt idx="4675">0.41940000000000005</cx:pt>
          <cx:pt idx="4676">0.32029999999999997</cx:pt>
          <cx:pt idx="4677">0.87350000000000005</cx:pt>
          <cx:pt idx="4678">1.3154999999999999</cx:pt>
          <cx:pt idx="4679">0.92580000000000007</cx:pt>
          <cx:pt idx="4680">0.35450000000000004</cx:pt>
          <cx:pt idx="4681">0.58879999999999999</cx:pt>
          <cx:pt idx="4682">1.1489</cx:pt>
          <cx:pt idx="4683">0.4985</cx:pt>
          <cx:pt idx="4684">0.51019999999999999</cx:pt>
          <cx:pt idx="4685">0.75090000000000001</cx:pt>
          <cx:pt idx="4686">0.57469999999999999</cx:pt>
          <cx:pt idx="4687">0.53369999999999995</cx:pt>
          <cx:pt idx="4688">0.7026</cx:pt>
          <cx:pt idx="4689">0.57910000000000006</cx:pt>
          <cx:pt idx="4690">0.53810000000000002</cx:pt>
          <cx:pt idx="4691">1.2705</cx:pt>
          <cx:pt idx="4692">1.0312000000000001</cx:pt>
          <cx:pt idx="4693">0.39940000000000003</cx:pt>
          <cx:pt idx="4694">0.84620000000000006</cx:pt>
          <cx:pt idx="4695">0.50630000000000008</cx:pt>
          <cx:pt idx="4696">0.56930000000000003</cx:pt>
          <cx:pt idx="4697">1.0059</cx:pt>
          <cx:pt idx="4698">0.7783000000000001</cx:pt>
          <cx:pt idx="4699">0.46779999999999999</cx:pt>
          <cx:pt idx="4700">0.51560000000000006</cx:pt>
          <cx:pt idx="4701">0.52200000000000002</cx:pt>
          <cx:pt idx="4702">0.30909999999999999</cx:pt>
          <cx:pt idx="4703">0.69100000000000006</cx:pt>
          <cx:pt idx="4704">0.9648000000000001</cx:pt>
          <cx:pt idx="4705">0.85010000000000008</cx:pt>
          <cx:pt idx="4706">0.60060000000000002</cx:pt>
          <cx:pt idx="4707">0.63529999999999998</cx:pt>
          <cx:pt idx="4708">0.0033999999999999998</cx:pt>
          <cx:pt idx="4709">0.90139999999999998</cx:pt>
          <cx:pt idx="4710">0.60100000000000009</cx:pt>
          <cx:pt idx="4711">1.3370000000000002</cx:pt>
          <cx:pt idx="4712">1.1919</cx:pt>
          <cx:pt idx="4713">0.99210000000000009</cx:pt>
          <cx:pt idx="4714">1.2266000000000001</cx:pt>
          <cx:pt idx="4715">0.26520000000000005</cx:pt>
          <cx:pt idx="4716">0.41410000000000002</cx:pt>
          <cx:pt idx="4717">0.58989999999999998</cx:pt>
          <cx:pt idx="4718">0.48390000000000005</cx:pt>
          <cx:pt idx="4719">0.67730000000000001</cx:pt>
          <cx:pt idx="4720">0.28080000000000005</cx:pt>
          <cx:pt idx="4721">0.3296</cx:pt>
          <cx:pt idx="4722">0.70310000000000006</cx:pt>
          <cx:pt idx="4723">0.63280000000000003</cx:pt>
          <cx:pt idx="4724">0.47999999999999998</cx:pt>
          <cx:pt idx="4725">0.86470000000000002</cx:pt>
          <cx:pt idx="4726">0.50480000000000003</cx:pt>
          <cx:pt idx="4727">0.45320000000000005</cx:pt>
          <cx:pt idx="4728">0.91220000000000012</cx:pt>
          <cx:pt idx="4729">0.59760000000000002</cx:pt>
          <cx:pt idx="4730">0.0039000000000000003</cx:pt>
          <cx:pt idx="4731">0.69530000000000003</cx:pt>
          <cx:pt idx="4732">0.60740000000000005</cx:pt>
          <cx:pt idx="4733">0.67530000000000001</cx:pt>
          <cx:pt idx="4734">1.1333</cx:pt>
          <cx:pt idx="4735">0.65580000000000005</cx:pt>
          <cx:pt idx="4736">0.38570000000000004</cx:pt>
          <cx:pt idx="4737">0.67970000000000008</cx:pt>
          <cx:pt idx="4738">0.69869999999999999</cx:pt>
          <cx:pt idx="4739">0.37360000000000004</cx:pt>
          <cx:pt idx="4740">0.85310000000000008</cx:pt>
          <cx:pt idx="4741">0.66889999999999994</cx:pt>
          <cx:pt idx="4742">0.26020000000000004</cx:pt>
          <cx:pt idx="4743">0.89700000000000013</cx:pt>
          <cx:pt idx="4744">0.35010000000000002</cx:pt>
          <cx:pt idx="4745">0.624</cx:pt>
          <cx:pt idx="4746">0.48780000000000001</cx:pt>
          <cx:pt idx="4747">0.52350000000000008</cx:pt>
          <cx:pt idx="4748">0.66500000000000004</cx:pt>
          <cx:pt idx="4749">1.0630000000000002</cx:pt>
          <cx:pt idx="4750">0.42580000000000001</cx:pt>
          <cx:pt idx="4751">0.53910000000000002</cx:pt>
          <cx:pt idx="4752">0.0039000000000000003</cx:pt>
          <cx:pt idx="4753">0.40670000000000001</cx:pt>
          <cx:pt idx="4754">0.46240000000000003</cx:pt>
          <cx:pt idx="4755">0.8125</cx:pt>
          <cx:pt idx="4756">0.36420000000000002</cx:pt>
          <cx:pt idx="4757">0.70699999999999996</cx:pt>
          <cx:pt idx="4758">0.58979999999999999</cx:pt>
          <cx:pt idx="4759">1.4321000000000002</cx:pt>
          <cx:pt idx="4760">0.624</cx:pt>
          <cx:pt idx="4761">0.92340000000000011</cx:pt>
          <cx:pt idx="4762">0.49360000000000004</cx:pt>
          <cx:pt idx="4763">0.95020000000000004</cx:pt>
          <cx:pt idx="4764">1.1499000000000001</cx:pt>
          <cx:pt idx="4765">0.78560000000000008</cx:pt>
          <cx:pt idx="4766">0.56690000000000007</cx:pt>
          <cx:pt idx="4767">0.41699999999999998</cx:pt>
          <cx:pt idx="4768">0.53270000000000006</cx:pt>
          <cx:pt idx="4769">0.66660000000000008</cx:pt>
          <cx:pt idx="4770">0.64649999999999996</cx:pt>
          <cx:pt idx="4771">0.92630000000000012</cx:pt>
          <cx:pt idx="4772">0.88480000000000003</cx:pt>
          <cx:pt idx="4773">0.77680000000000005</cx:pt>
          <cx:pt idx="4774">0.46629999999999999</cx:pt>
          <cx:pt idx="4775">1.0962000000000001</cx:pt>
          <cx:pt idx="4776">1.5205000000000002</cx:pt>
          <cx:pt idx="4777">0.32130000000000003</cx:pt>
          <cx:pt idx="4778">0.56540000000000001</cx:pt>
          <cx:pt idx="4779">0.55510000000000004</cx:pt>
          <cx:pt idx="4780">1.0015000000000001</cx:pt>
          <cx:pt idx="4781">0.83650000000000002</cx:pt>
          <cx:pt idx="4782">0.50590000000000002</cx:pt>
          <cx:pt idx="4783">0.62160000000000004</cx:pt>
          <cx:pt idx="4784">0.54150000000000009</cx:pt>
          <cx:pt idx="4785">0.38130000000000003</cx:pt>
          <cx:pt idx="4786">0.46090000000000003</cx:pt>
          <cx:pt idx="4787">0.6734</cx:pt>
          <cx:pt idx="4788">0.39849999999999997</cx:pt>
          <cx:pt idx="4789">1.1313000000000002</cx:pt>
          <cx:pt idx="4790">0.98539999999999994</cx:pt>
          <cx:pt idx="4791">0.61819999999999997</cx:pt>
          <cx:pt idx="4792">0.46680000000000005</cx:pt>
          <cx:pt idx="4793">0.52249999999999996</cx:pt>
          <cx:pt idx="4794">0.26810000000000006</cx:pt>
          <cx:pt idx="4795">0.64260000000000006</cx:pt>
          <cx:pt idx="4796">0.67090000000000005</cx:pt>
          <cx:pt idx="4797">0.79930000000000001</cx:pt>
          <cx:pt idx="4798">0.47749999999999998</cx:pt>
          <cx:pt idx="4799">0.6866000000000001</cx:pt>
          <cx:pt idx="4800">0.48970000000000008</cx:pt>
          <cx:pt idx="4801">0.67530000000000001</cx:pt>
          <cx:pt idx="4802">1.0767</cx:pt>
          <cx:pt idx="4803">0.46090000000000003</cx:pt>
          <cx:pt idx="4804">0.44290000000000002</cx:pt>
          <cx:pt idx="4805">0.7944</cx:pt>
          <cx:pt idx="4806">0.3276</cx:pt>
          <cx:pt idx="4807">0.94779999999999998</cx:pt>
          <cx:pt idx="4808">1.2857000000000001</cx:pt>
          <cx:pt idx="4809">0.97999999999999998</cx:pt>
          <cx:pt idx="4810">0.75830000000000009</cx:pt>
          <cx:pt idx="4811">0.8277000000000001</cx:pt>
          <cx:pt idx="4812">0.65620000000000001</cx:pt>
          <cx:pt idx="4813">0.64750000000000008</cx:pt>
          <cx:pt idx="4814">0.59419999999999995</cx:pt>
          <cx:pt idx="4815">0.71090000000000009</cx:pt>
          <cx:pt idx="4816">0.94730000000000003</cx:pt>
          <cx:pt idx="4817">0.95269999999999999</cx:pt>
          <cx:pt idx="4818">0.80859999999999999</cx:pt>
          <cx:pt idx="4819">1.0414999999999999</cx:pt>
          <cx:pt idx="4820">0.81730000000000003</cx:pt>
          <cx:pt idx="4821">0.75390000000000001</cx:pt>
          <cx:pt idx="4822">0.39300000000000002</cx:pt>
          <cx:pt idx="4823">0.40960000000000002</cx:pt>
          <cx:pt idx="4824">1.0571000000000002</cx:pt>
          <cx:pt idx="4825">1.1742999999999999</cx:pt>
          <cx:pt idx="4826">0.3614</cx:pt>
          <cx:pt idx="4827">1.1475000000000002</cx:pt>
          <cx:pt idx="4828">0.4219</cx:pt>
          <cx:pt idx="4829">0.39360000000000001</cx:pt>
          <cx:pt idx="4830">0.72360000000000013</cx:pt>
          <cx:pt idx="4831">0.54100000000000004</cx:pt>
          <cx:pt idx="4832">0.47560000000000002</cx:pt>
          <cx:pt idx="4833">0.29100000000000004</cx:pt>
          <cx:pt idx="4834">0.58540000000000003</cx:pt>
          <cx:pt idx="4835">0.30269999999999997</cx:pt>
          <cx:pt idx="4836">0.42630000000000001</cx:pt>
          <cx:pt idx="4837">0.23190000000000002</cx:pt>
          <cx:pt idx="4838">0.40820000000000001</cx:pt>
          <cx:pt idx="4839">0.87449999999999994</cx:pt>
          <cx:pt idx="4840">0.96240000000000014</cx:pt>
          <cx:pt idx="4841">0.46390000000000003</cx:pt>
          <cx:pt idx="4842">0.78520000000000001</cx:pt>
          <cx:pt idx="4843">0.43609999999999999</cx:pt>
          <cx:pt idx="4844">0.3931</cx:pt>
          <cx:pt idx="4845">0.42240000000000005</cx:pt>
          <cx:pt idx="4846">0.85199999999999998</cx:pt>
          <cx:pt idx="4847">0.79690000000000005</cx:pt>
          <cx:pt idx="4848">1.0273000000000001</cx:pt>
          <cx:pt idx="4849">0.59470000000000001</cx:pt>
          <cx:pt idx="4850">0.54880000000000007</cx:pt>
          <cx:pt idx="4851">0.45069999999999999</cx:pt>
          <cx:pt idx="4852">0.93799999999999994</cx:pt>
          <cx:pt idx="4853">0.76900000000000002</cx:pt>
          <cx:pt idx="4854">1.143</cx:pt>
          <cx:pt idx="4855">1.0977000000000001</cx:pt>
          <cx:pt idx="4856">0.41210000000000002</cx:pt>
          <cx:pt idx="4857">1.0430000000000001</cx:pt>
          <cx:pt idx="4858">0.50439999999999996</cx:pt>
          <cx:pt idx="4859">0.90380000000000005</cx:pt>
          <cx:pt idx="4860">0.97610000000000008</cx:pt>
          <cx:pt idx="4861">0.64450000000000007</cx:pt>
          <cx:pt idx="4862">0.85550000000000004</cx:pt>
          <cx:pt idx="4863">0.84130000000000005</cx:pt>
          <cx:pt idx="4864">0.7681</cx:pt>
          <cx:pt idx="4865">0.64800000000000002</cx:pt>
          <cx:pt idx="4866">0.0039000000000000003</cx:pt>
          <cx:pt idx="4867">0.60550000000000004</cx:pt>
          <cx:pt idx="4868">0.94050000000000011</cx:pt>
          <cx:pt idx="4869">0.41160000000000002</cx:pt>
          <cx:pt idx="4870">1.0742</cx:pt>
          <cx:pt idx="4871">0.83890000000000009</cx:pt>
          <cx:pt idx="4872">0.89400000000000013</cx:pt>
          <cx:pt idx="4873">0.41890000000000005</cx:pt>
          <cx:pt idx="4874">1.1528</cx:pt>
          <cx:pt idx="4875">0.68500000000000005</cx:pt>
          <cx:pt idx="4876">0.94679999999999997</cx:pt>
          <cx:pt idx="4877">0.0039000000000000003</cx:pt>
          <cx:pt idx="4878">0.81890000000000007</cx:pt>
          <cx:pt idx="4879">0.56200000000000006</cx:pt>
          <cx:pt idx="4880">0.89410000000000012</cx:pt>
          <cx:pt idx="4881">1.0063</cx:pt>
          <cx:pt idx="4882">0.65190000000000003</cx:pt>
          <cx:pt idx="4883">0.47030000000000005</cx:pt>
          <cx:pt idx="4884">0.76660000000000006</cx:pt>
          <cx:pt idx="4885">0.88719999999999999</cx:pt>
          <cx:pt idx="4886">1.0098</cx:pt>
          <cx:pt idx="4887">0.45260000000000006</cx:pt>
          <cx:pt idx="4888">0.50050000000000006</cx:pt>
          <cx:pt idx="4889">0.47849999999999998</cx:pt>
          <cx:pt idx="4890">0.82910000000000006</cx:pt>
          <cx:pt idx="4891">0.51080000000000003</cx:pt>
          <cx:pt idx="4892">0.39410000000000001</cx:pt>
          <cx:pt idx="4893">0.57079999999999997</cx:pt>
          <cx:pt idx="4894">0.37310000000000004</cx:pt>
          <cx:pt idx="4895">0.49660000000000004</cx:pt>
          <cx:pt idx="4896">1.1753</cx:pt>
          <cx:pt idx="4897">0.55520000000000003</cx:pt>
          <cx:pt idx="4898">0.88240000000000007</cx:pt>
          <cx:pt idx="4899">0.75929999999999997</cx:pt>
          <cx:pt idx="4900">1.3223</cx:pt>
          <cx:pt idx="4901">0.56779999999999997</cx:pt>
          <cx:pt idx="4902">1.4487000000000001</cx:pt>
          <cx:pt idx="4903">0.75049999999999994</cx:pt>
          <cx:pt idx="4904">0.41699999999999998</cx:pt>
          <cx:pt idx="4905">0.89070000000000005</cx:pt>
          <cx:pt idx="4906">0.56489999999999996</cx:pt>
          <cx:pt idx="4907">0.0039000000000000003</cx:pt>
          <cx:pt idx="4908">0.77440000000000009</cx:pt>
          <cx:pt idx="4909">0.67680000000000007</cx:pt>
          <cx:pt idx="4910">1.0054000000000001</cx:pt>
          <cx:pt idx="4911">1.2212000000000001</cx:pt>
          <cx:pt idx="4912">0.77929999999999999</cx:pt>
          <cx:pt idx="4913">1.2598</cx:pt>
          <cx:pt idx="4914">0.65680000000000005</cx:pt>
          <cx:pt idx="4915">0.91940000000000011</cx:pt>
          <cx:pt idx="4916">0.94330000000000003</cx:pt>
          <cx:pt idx="4917">0.9195000000000001</cx:pt>
          <cx:pt idx="4918">0.77200000000000002</cx:pt>
          <cx:pt idx="4919">0.87750000000000006</cx:pt>
          <cx:pt idx="4920">0.31250000000000006</cx:pt>
          <cx:pt idx="4921">0.3281</cx:pt>
          <cx:pt idx="4922">0.84330000000000005</cx:pt>
          <cx:pt idx="4923">0.21240000000000001</cx:pt>
          <cx:pt idx="4924">0.93940000000000001</cx:pt>
          <cx:pt idx="4925">0.0039000000000000003</cx:pt>
          <cx:pt idx="4926">0.83250000000000002</cx:pt>
          <cx:pt idx="4927">0.96579999999999999</cx:pt>
          <cx:pt idx="4928">0.96980000000000011</cx:pt>
          <cx:pt idx="4929">1.0209000000000001</cx:pt>
          <cx:pt idx="4930">0.68950000000000011</cx:pt>
          <cx:pt idx="4931">0.47020000000000006</cx:pt>
          <cx:pt idx="4932">0.49660000000000004</cx:pt>
          <cx:pt idx="4933">0.0039000000000000003</cx:pt>
          <cx:pt idx="4934">0.41699999999999998</cx:pt>
          <cx:pt idx="4935">1.0932999999999999</cx:pt>
          <cx:pt idx="4936">0.40180000000000005</cx:pt>
          <cx:pt idx="4937">0.8277000000000001</cx:pt>
          <cx:pt idx="4938">1.3315000000000001</cx:pt>
          <cx:pt idx="4939">0.43560000000000004</cx:pt>
          <cx:pt idx="4940">0.58250000000000002</cx:pt>
          <cx:pt idx="4941">1.1825999999999999</cx:pt>
          <cx:pt idx="4942">0.69630000000000003</cx:pt>
          <cx:pt idx="4943">1.0762</cx:pt>
          <cx:pt idx="4944">0.37990000000000002</cx:pt>
          <cx:pt idx="4945">0.70900000000000007</cx:pt>
          <cx:pt idx="4946">0.83110000000000006</cx:pt>
          <cx:pt idx="4947">1.0425</cx:pt>
          <cx:pt idx="4948">0.42880000000000001</cx:pt>
          <cx:pt idx="4949">0.59670000000000012</cx:pt>
          <cx:pt idx="4950">0.72020000000000006</cx:pt>
          <cx:pt idx="4951">0.95900000000000007</cx:pt>
          <cx:pt idx="4952">1.1226</cx:pt>
          <cx:pt idx="4953">0.0039000000000000003</cx:pt>
          <cx:pt idx="4954">0.36819999999999997</cx:pt>
          <cx:pt idx="4955">0.66749999999999998</cx:pt>
          <cx:pt idx="4956">0.9820000000000001</cx:pt>
          <cx:pt idx="4957">0.43650000000000005</cx:pt>
          <cx:pt idx="4958">0.53860000000000008</cx:pt>
          <cx:pt idx="4959">0.65670000000000006</cx:pt>
          <cx:pt idx="4960">0.9829</cx:pt>
          <cx:pt idx="4961">0.6089</cx:pt>
          <cx:pt idx="4962">0.8286</cx:pt>
          <cx:pt idx="4963">0.56740000000000002</cx:pt>
          <cx:pt idx="4964">1.1156999999999999</cx:pt>
          <cx:pt idx="4965">0.77010000000000012</cx:pt>
          <cx:pt idx="4966">0.9829</cx:pt>
          <cx:pt idx="4967">0.97510000000000008</cx:pt>
          <cx:pt idx="4968">0.31990000000000002</cx:pt>
          <cx:pt idx="4969">0.62690000000000001</cx:pt>
          <cx:pt idx="4970">0.50690000000000002</cx:pt>
          <cx:pt idx="4971">0.875</cx:pt>
          <cx:pt idx="4972">1.0928</cx:pt>
          <cx:pt idx="4973">0.34860000000000002</cx:pt>
          <cx:pt idx="4974">1.0205</cx:pt>
          <cx:pt idx="4975">0.75</cx:pt>
          <cx:pt idx="4976">0.92780000000000007</cx:pt>
          <cx:pt idx="4977">0.69380000000000008</cx:pt>
          <cx:pt idx="4978">0.46000000000000002</cx:pt>
          <cx:pt idx="4979">0.64300000000000002</cx:pt>
          <cx:pt idx="4980">0.0043</cx:pt>
          <cx:pt idx="4981">0.78470000000000006</cx:pt>
          <cx:pt idx="4982">0.43890000000000001</cx:pt>
          <cx:pt idx="4983">0.76219999999999999</cx:pt>
          <cx:pt idx="4984">0.97699999999999998</cx:pt>
          <cx:pt idx="4985">0.29349999999999998</cx:pt>
          <cx:pt idx="4986">0.42920000000000003</cx:pt>
          <cx:pt idx="4987">0.63380000000000003</cx:pt>
          <cx:pt idx="4988">0.46870000000000001</cx:pt>
          <cx:pt idx="4989">0.28710000000000002</cx:pt>
          <cx:pt idx="4990">0.59860000000000002</cx:pt>
          <cx:pt idx="4991">0.93700000000000006</cx:pt>
          <cx:pt idx="4992">0.50790000000000002</cx:pt>
          <cx:pt idx="4993">0.81399999999999995</cx:pt>
          <cx:pt idx="4994">1.3926000000000001</cx:pt>
          <cx:pt idx="4995">0.9487000000000001</cx:pt>
          <cx:pt idx="4996">0.36320000000000002</cx:pt>
          <cx:pt idx="4997">1.0839999999999999</cx:pt>
          <cx:pt idx="4998">0.26030000000000003</cx:pt>
          <cx:pt idx="4999">0.374</cx:pt>
          <cx:pt idx="5000">0.84420000000000006</cx:pt>
          <cx:pt idx="5001">0.9678000000000001</cx:pt>
          <cx:pt idx="5002">0.3296</cx:pt>
          <cx:pt idx="5003">0.51760000000000006</cx:pt>
          <cx:pt idx="5004">0.4405</cx:pt>
          <cx:pt idx="5005">0.43840000000000001</cx:pt>
          <cx:pt idx="5006">0.94240000000000002</cx:pt>
          <cx:pt idx="5007">0.85990000000000011</cx:pt>
          <cx:pt idx="5008">0.64450000000000007</cx:pt>
          <cx:pt idx="5009">1.1626000000000001</cx:pt>
          <cx:pt idx="5010">0.52100000000000002</cx:pt>
          <cx:pt idx="5011">1.1147000000000002</cx:pt>
          <cx:pt idx="5012">0.82180000000000009</cx:pt>
          <cx:pt idx="5013">0.0043</cx:pt>
          <cx:pt idx="5014">0.45850000000000002</cx:pt>
          <cx:pt idx="5015">0.61770000000000003</cx:pt>
          <cx:pt idx="5016">0.66889999999999994</cx:pt>
          <cx:pt idx="5017">0.88719999999999999</cx:pt>
          <cx:pt idx="5018">0.60790000000000011</cx:pt>
          <cx:pt idx="5019">0.36860000000000004</cx:pt>
          <cx:pt idx="5020">0.35059999999999997</cx:pt>
          <cx:pt idx="5021">0.33690000000000003</cx:pt>
          <cx:pt idx="5022">0.7329</cx:pt>
          <cx:pt idx="5023">0.91600000000000004</cx:pt>
          <cx:pt idx="5024">0.36570000000000003</cx:pt>
          <cx:pt idx="5025">0.78960000000000008</cx:pt>
          <cx:pt idx="5026">0.26950000000000002</cx:pt>
          <cx:pt idx="5027">0.6704</cx:pt>
          <cx:pt idx="5028">1.0708</cx:pt>
          <cx:pt idx="5029">0.66210000000000002</cx:pt>
          <cx:pt idx="5030">0.627</cx:pt>
          <cx:pt idx="5031">0.48730000000000001</cx:pt>
          <cx:pt idx="5032">1.2363</cx:pt>
          <cx:pt idx="5033">0.55910000000000004</cx:pt>
          <cx:pt idx="5034">0.5</cx:pt>
          <cx:pt idx="5035">0.40530000000000005</cx:pt>
          <cx:pt idx="5036">0.87890000000000001</cx:pt>
          <cx:pt idx="5037">1.2603</cx:pt>
          <cx:pt idx="5038">0.5161</cx:pt>
          <cx:pt idx="5039">0.47650000000000003</cx:pt>
          <cx:pt idx="5040">0.43159999999999998</cx:pt>
          <cx:pt idx="5041">0.36570000000000003</cx:pt>
          <cx:pt idx="5042">0.76710000000000012</cx:pt>
          <cx:pt idx="5043">0.51030000000000009</cx:pt>
          <cx:pt idx="5044">0.48430000000000001</cx:pt>
          <cx:pt idx="5045">1.2246000000000001</cx:pt>
          <cx:pt idx="5046">0.88280000000000003</cx:pt>
          <cx:pt idx="5047">0.86230000000000007</cx:pt>
          <cx:pt idx="5048">0.50539999999999996</cx:pt>
          <cx:pt idx="5049">0.99560000000000004</cx:pt>
          <cx:pt idx="5050">0.95760000000000001</cx:pt>
          <cx:pt idx="5051">0.34770000000000006</cx:pt>
          <cx:pt idx="5052">0.65090000000000003</cx:pt>
          <cx:pt idx="5053">1.0386000000000002</cx:pt>
          <cx:pt idx="5054">0.89650000000000007</cx:pt>
          <cx:pt idx="5055">1.0503</cx:pt>
          <cx:pt idx="5056">0.66560000000000008</cx:pt>
          <cx:pt idx="5057">1.0406000000000002</cx:pt>
          <cx:pt idx="5058">0.76749999999999996</cx:pt>
          <cx:pt idx="5059">1.0331999999999999</cx:pt>
          <cx:pt idx="5060">0.61230000000000007</cx:pt>
          <cx:pt idx="5061">0.35050000000000003</cx:pt>
          <cx:pt idx="5062">0.87209999999999999</cx:pt>
          <cx:pt idx="5063">0.75980000000000003</cx:pt>
          <cx:pt idx="5064">1.0073000000000001</cx:pt>
          <cx:pt idx="5065">0.0043</cx:pt>
          <cx:pt idx="5066">0.54440000000000011</cx:pt>
          <cx:pt idx="5067">0.94779999999999998</cx:pt>
          <cx:pt idx="5068">0.95310000000000006</cx:pt>
          <cx:pt idx="5069">1.0923</cx:pt>
          <cx:pt idx="5070">0.70900000000000007</cx:pt>
          <cx:pt idx="5071">0.59530000000000005</cx:pt>
          <cx:pt idx="5072">0.98880000000000001</cx:pt>
          <cx:pt idx="5073">1.0034000000000001</cx:pt>
          <cx:pt idx="5074">0.89550000000000007</cx:pt>
          <cx:pt idx="5075">0.60839999999999994</cx:pt>
          <cx:pt idx="5076">1.7071000000000001</cx:pt>
          <cx:pt idx="5077">0.9487000000000001</cx:pt>
          <cx:pt idx="5078">0.55469999999999997</cx:pt>
          <cx:pt idx="5079">0.95800000000000007</cx:pt>
          <cx:pt idx="5080">0.8569</cx:pt>
          <cx:pt idx="5081">0.71140000000000003</cx:pt>
          <cx:pt idx="5082">0.95320000000000005</cx:pt>
          <cx:pt idx="5083">1.0577000000000001</cx:pt>
          <cx:pt idx="5084">0.38869999999999999</cx:pt>
          <cx:pt idx="5085">0.32040000000000002</cx:pt>
          <cx:pt idx="5086">0.49950000000000006</cx:pt>
          <cx:pt idx="5087">0.46970000000000001</cx:pt>
          <cx:pt idx="5088">1.1742999999999999</cx:pt>
          <cx:pt idx="5089">0.69920000000000004</cx:pt>
          <cx:pt idx="5090">0.83399999999999996</cx:pt>
          <cx:pt idx="5091">0.7046</cx:pt>
          <cx:pt idx="5092">1.1924000000000001</cx:pt>
          <cx:pt idx="5093">0.31590000000000001</cx:pt>
          <cx:pt idx="5094">1.0747000000000002</cx:pt>
          <cx:pt idx="5095">1.147</cx:pt>
          <cx:pt idx="5096">0.29540000000000005</cx:pt>
          <cx:pt idx="5097">0.313</cx:pt>
          <cx:pt idx="5098">0.3584</cx:pt>
          <cx:pt idx="5099">0.92480000000000007</cx:pt>
          <cx:pt idx="5100">0.82809999999999995</cx:pt>
          <cx:pt idx="5101">1.0445</cx:pt>
          <cx:pt idx="5102">0.52490000000000003</cx:pt>
          <cx:pt idx="5103">1.2290000000000001</cx:pt>
          <cx:pt idx="5104">0.34179999999999999</cx:pt>
          <cx:pt idx="5105">1.0263</cx:pt>
          <cx:pt idx="5106">1.0390999999999999</cx:pt>
          <cx:pt idx="5107">0.72710000000000008</cx:pt>
          <cx:pt idx="5108">0.95409999999999995</cx:pt>
          <cx:pt idx="5109">0.91750000000000009</cx:pt>
          <cx:pt idx="5110">0.4829</cx:pt>
          <cx:pt idx="5111">1.0259</cx:pt>
          <cx:pt idx="5112">0.91060000000000008</cx:pt>
          <cx:pt idx="5113">0.28570000000000001</cx:pt>
          <cx:pt idx="5114">1.2100000000000002</cx:pt>
          <cx:pt idx="5115">1.2627000000000002</cx:pt>
          <cx:pt idx="5116">0.91700000000000004</cx:pt>
          <cx:pt idx="5117">0.35589999999999999</cx:pt>
          <cx:pt idx="5118">1.0523</cx:pt>
          <cx:pt idx="5119">0.47120000000000001</cx:pt>
          <cx:pt idx="5120">0.85940000000000005</cx:pt>
          <cx:pt idx="5121">0.40770000000000001</cx:pt>
          <cx:pt idx="5122">1.1397000000000002</cx:pt>
          <cx:pt idx="5123">0.0043</cx:pt>
          <cx:pt idx="5124">0.70600000000000007</cx:pt>
          <cx:pt idx="5125">1.1001000000000001</cx:pt>
          <cx:pt idx="5126">1.1045</cx:pt>
          <cx:pt idx="5127">0.34420000000000006</cx:pt>
          <cx:pt idx="5128">1.0106999999999999</cx:pt>
          <cx:pt idx="5129">1.0869</cx:pt>
          <cx:pt idx="5130">1.0679000000000001</cx:pt>
          <cx:pt idx="5131">1.1508</cx:pt>
          <cx:pt idx="5132">0.75540000000000007</cx:pt>
          <cx:pt idx="5133">0.72950000000000004</cx:pt>
          <cx:pt idx="5134">0.5645</cx:pt>
          <cx:pt idx="5135">0.35549999999999998</cx:pt>
          <cx:pt idx="5136">0.9961000000000001</cx:pt>
          <cx:pt idx="5137">0.53320000000000001</cx:pt>
          <cx:pt idx="5138">1.1176999999999999</cx:pt>
          <cx:pt idx="5139">0.44869999999999999</cx:pt>
          <cx:pt idx="5140">1.1001000000000001</cx:pt>
          <cx:pt idx="5141">1.0337000000000001</cx:pt>
          <cx:pt idx="5142">0.52980000000000005</cx:pt>
          <cx:pt idx="5143">0.70650000000000002</cx:pt>
          <cx:pt idx="5144">1.2602</cx:pt>
          <cx:pt idx="5145">1.0371000000000001</cx:pt>
          <cx:pt idx="5146">0.84720000000000006</cx:pt>
          <cx:pt idx="5147">0.45110000000000006</cx:pt>
          <cx:pt idx="5148">0.0043</cx:pt>
          <cx:pt idx="5149">1.1890000000000001</cx:pt>
          <cx:pt idx="5150">0.70310000000000006</cx:pt>
          <cx:pt idx="5151">0.87840000000000007</cx:pt>
          <cx:pt idx="5152">1.3101</cx:pt>
          <cx:pt idx="5153">1.1059000000000001</cx:pt>
          <cx:pt idx="5154">0.0043</cx:pt>
          <cx:pt idx="5155">0.95160000000000011</cx:pt>
          <cx:pt idx="5156">0.43109999999999998</cx:pt>
          <cx:pt idx="5157">0.73150000000000004</cx:pt>
          <cx:pt idx="5158">1.1215999999999999</cx:pt>
          <cx:pt idx="5159">1.2670999999999999</cx:pt>
          <cx:pt idx="5160">1.0669</cx:pt>
          <cx:pt idx="5161">0.74020000000000008</cx:pt>
          <cx:pt idx="5162">0.9820000000000001</cx:pt>
          <cx:pt idx="5163">0.64260000000000006</cx:pt>
          <cx:pt idx="5164">1.0820000000000001</cx:pt>
          <cx:pt idx="5165">1.0718000000000001</cx:pt>
          <cx:pt idx="5166">0.84620000000000006</cx:pt>
          <cx:pt idx="5167">0.28710000000000002</cx:pt>
          <cx:pt idx="5168">1.1148</cx:pt>
          <cx:pt idx="5169">1.3887</cx:pt>
          <cx:pt idx="5170">0.4844</cx:pt>
          <cx:pt idx="5171">1.0268000000000002</cx:pt>
          <cx:pt idx="5172">0.82519999999999993</cx:pt>
          <cx:pt idx="5173">1</cx:pt>
          <cx:pt idx="5174">0.55420000000000003</cx:pt>
          <cx:pt idx="5175">0.91259999999999997</cx:pt>
          <cx:pt idx="5176">0.49610000000000004</cx:pt>
          <cx:pt idx="5177">1.1274</cx:pt>
          <cx:pt idx="5178">0.88960000000000006</cx:pt>
          <cx:pt idx="5179">0.28220000000000006</cx:pt>
          <cx:pt idx="5180">0.80610000000000004</cx:pt>
          <cx:pt idx="5181">0.68600000000000005</cx:pt>
          <cx:pt idx="5182">0.50829999999999997</cx:pt>
          <cx:pt idx="5183">1.1469</cx:pt>
          <cx:pt idx="5184">0.94679999999999997</cx:pt>
          <cx:pt idx="5185">0.38530000000000003</cx:pt>
          <cx:pt idx="5186">0.74900000000000011</cx:pt>
          <cx:pt idx="5187">0.63229999999999997</cx:pt>
          <cx:pt idx="5188">0.47859999999999997</cx:pt>
          <cx:pt idx="5189">0.97360000000000013</cx:pt>
          <cx:pt idx="5190">0.46479999999999999</cx:pt>
          <cx:pt idx="5191">0.89900000000000002</cx:pt>
          <cx:pt idx="5192">0.48640000000000005</cx:pt>
          <cx:pt idx="5193">0.54199999999999993</cx:pt>
          <cx:pt idx="5194">0.58500000000000008</cx:pt>
          <cx:pt idx="5195">0.40229999999999999</cx:pt>
          <cx:pt idx="5196">0.38379999999999997</cx:pt>
          <cx:pt idx="5197">0.41259999999999997</cx:pt>
          <cx:pt idx="5198">1.0103000000000002</cx:pt>
          <cx:pt idx="5199">1.1841000000000002</cx:pt>
          <cx:pt idx="5200">0.98100000000000009</cx:pt>
          <cx:pt idx="5201">0.8569</cx:pt>
          <cx:pt idx="5202">0.44780000000000003</cx:pt>
          <cx:pt idx="5203">0.54300000000000004</cx:pt>
          <cx:pt idx="5204">0.39989999999999998</cx:pt>
          <cx:pt idx="5205">1.2710000000000001</cx:pt>
          <cx:pt idx="5206">0.83300000000000007</cx:pt>
          <cx:pt idx="5207">0.45170000000000005</cx:pt>
          <cx:pt idx="5208">1.0621</cx:pt>
          <cx:pt idx="5209">0.7461000000000001</cx:pt>
          <cx:pt idx="5210">0.81979999999999997</cx:pt>
          <cx:pt idx="5211">0.34570000000000001</cx:pt>
          <cx:pt idx="5212">1.147</cx:pt>
          <cx:pt idx="5213">1.3271999999999999</cx:pt>
          <cx:pt idx="5214">0.9556</cx:pt>
          <cx:pt idx="5215">0.57040000000000002</cx:pt>
          <cx:pt idx="5216">1.2124000000000001</cx:pt>
          <cx:pt idx="5217">0.0043</cx:pt>
          <cx:pt idx="5218">0.65620000000000001</cx:pt>
          <cx:pt idx="5219">0.41650000000000004</cx:pt>
          <cx:pt idx="5220">0.86670000000000003</cx:pt>
          <cx:pt idx="5221">0.94089999999999996</cx:pt>
          <cx:pt idx="5222">1.1465000000000001</cx:pt>
          <cx:pt idx="5223">1.4161000000000001</cx:pt>
          <cx:pt idx="5224">0.74809999999999999</cx:pt>
          <cx:pt idx="5225">0.0043</cx:pt>
          <cx:pt idx="5226">0.6865</cx:pt>
          <cx:pt idx="5227">0.48780000000000001</cx:pt>
          <cx:pt idx="5228">0.97699999999999998</cx:pt>
          <cx:pt idx="5229">1.0472999999999999</cx:pt>
          <cx:pt idx="5230">0.89750000000000008</cx:pt>
          <cx:pt idx="5231">0.41360000000000002</cx:pt>
          <cx:pt idx="5232">0.91839999999999999</cx:pt>
          <cx:pt idx="5233">0.63770000000000004</cx:pt>
          <cx:pt idx="5234">0.35059999999999997</cx:pt>
          <cx:pt idx="5235">0.67620000000000002</cx:pt>
          <cx:pt idx="5236">0.88280000000000003</cx:pt>
          <cx:pt idx="5237">0.69490000000000007</cx:pt>
          <cx:pt idx="5238">0.76170000000000004</cx:pt>
          <cx:pt idx="5239">0.0043</cx:pt>
          <cx:pt idx="5240">1.0331999999999999</cx:pt>
          <cx:pt idx="5241">0.37010000000000004</cx:pt>
          <cx:pt idx="5242">1.0102000000000002</cx:pt>
          <cx:pt idx="5243">0.46390000000000003</cx:pt>
          <cx:pt idx="5244">1.2778</cx:pt>
          <cx:pt idx="5245">0.50829999999999997</cx:pt>
          <cx:pt idx="5246">0.7461000000000001</cx:pt>
          <cx:pt idx="5247">0.70940000000000003</cx:pt>
          <cx:pt idx="5248">0.0043</cx:pt>
          <cx:pt idx="5249">0.23920000000000002</cx:pt>
          <cx:pt idx="5250">0.44530000000000003</cx:pt>
          <cx:pt idx="5251">0.34520000000000001</cx:pt>
          <cx:pt idx="5252">0.59770000000000001</cx:pt>
          <cx:pt idx="5253">0.36969999999999997</cx:pt>
          <cx:pt idx="5254">0.39789999999999998</cx:pt>
          <cx:pt idx="5255">0.8579</cx:pt>
          <cx:pt idx="5256">0.0043</cx:pt>
          <cx:pt idx="5257">1.0342</cx:pt>
          <cx:pt idx="5258">0.78169999999999995</cx:pt>
          <cx:pt idx="5259">1.3003000000000002</cx:pt>
          <cx:pt idx="5260">1.0024</cx:pt>
          <cx:pt idx="5261">0.55420000000000003</cx:pt>
          <cx:pt idx="5262">0.97220000000000006</cx:pt>
          <cx:pt idx="5263">0.62350000000000005</cx:pt>
          <cx:pt idx="5264">1.0430000000000001</cx:pt>
          <cx:pt idx="5265">0.53470000000000006</cx:pt>
          <cx:pt idx="5266">0.52880000000000005</cx:pt>
          <cx:pt idx="5267">0.8882000000000001</cx:pt>
          <cx:pt idx="5268">1.0362</cx:pt>
          <cx:pt idx="5269">0.79540000000000011</cx:pt>
          <cx:pt idx="5270">1.1358000000000001</cx:pt>
          <cx:pt idx="5271">1.0971000000000002</cx:pt>
          <cx:pt idx="5272">1.1738000000000002</cx:pt>
          <cx:pt idx="5273">1.0157</cx:pt>
          <cx:pt idx="5274">0.75240000000000007</cx:pt>
          <cx:pt idx="5275">1.3525</cx:pt>
          <cx:pt idx="5276">0.47709999999999997</cx:pt>
          <cx:pt idx="5277">0.54100000000000004</cx:pt>
          <cx:pt idx="5278">0.49559999999999998</cx:pt>
          <cx:pt idx="5279">0.48820000000000008</cx:pt>
          <cx:pt idx="5280">0.33400000000000002</cx:pt>
          <cx:pt idx="5281">1.0327000000000002</cx:pt>
          <cx:pt idx="5282">1.2544</cx:pt>
          <cx:pt idx="5283">1.1694</cx:pt>
          <cx:pt idx="5284">1.1001000000000001</cx:pt>
          <cx:pt idx="5285">0.0048000000000000004</cx:pt>
          <cx:pt idx="5286">0.35300000000000004</cx:pt>
          <cx:pt idx="5287">1.0752000000000002</cx:pt>
          <cx:pt idx="5288">0.44240000000000002</cx:pt>
          <cx:pt idx="5289">0.47410000000000002</cx:pt>
          <cx:pt idx="5290">0.69140000000000001</cx:pt>
          <cx:pt idx="5291">0.31059999999999999</cx:pt>
          <cx:pt idx="5292">1.1479000000000001</cx:pt>
          <cx:pt idx="5293">0.44480000000000003</cx:pt>
          <cx:pt idx="5294">0.0048000000000000004</cx:pt>
          <cx:pt idx="5295">0.52880000000000005</cx:pt>
          <cx:pt idx="5296">0.95209999999999995</cx:pt>
          <cx:pt idx="5297">0.83300000000000007</cx:pt>
          <cx:pt idx="5298">0.42480000000000001</cx:pt>
          <cx:pt idx="5299">0.56400000000000006</cx:pt>
          <cx:pt idx="5300">1.0943000000000001</cx:pt>
          <cx:pt idx="5301">0.37259999999999999</cx:pt>
          <cx:pt idx="5302">0.92630000000000012</cx:pt>
          <cx:pt idx="5303">0.38090000000000002</cx:pt>
          <cx:pt idx="5304">1.0879000000000001</cx:pt>
          <cx:pt idx="5305">0.36080000000000001</cx:pt>
          <cx:pt idx="5306">0.90329999999999999</cx:pt>
          <cx:pt idx="5307">1.2885</cx:pt>
          <cx:pt idx="5308">0.78670000000000007</cx:pt>
          <cx:pt idx="5309">0.0048000000000000004</cx:pt>
          <cx:pt idx="5310">1.0068000000000001</cx:pt>
          <cx:pt idx="5311">0.74900000000000011</cx:pt>
          <cx:pt idx="5312">1.0210000000000001</cx:pt>
          <cx:pt idx="5313">0.48690000000000005</cx:pt>
          <cx:pt idx="5314">0.9829</cx:pt>
          <cx:pt idx="5315">0.5131</cx:pt>
          <cx:pt idx="5316">1.0684</cx:pt>
          <cx:pt idx="5317">1.5860000000000001</cx:pt>
          <cx:pt idx="5318">0.59220000000000006</cx:pt>
          <cx:pt idx="5319">0.0043</cx:pt>
          <cx:pt idx="5320">1.0279</cx:pt>
          <cx:pt idx="5321">0.44040000000000001</cx:pt>
          <cx:pt idx="5322">0.19189999999999999</cx:pt>
          <cx:pt idx="5323">0.43410000000000004</cx:pt>
          <cx:pt idx="5324">1.085</cx:pt>
          <cx:pt idx="5325">0.98150000000000004</cx:pt>
          <cx:pt idx="5326">1.2876000000000001</cx:pt>
          <cx:pt idx="5327">0.47320000000000001</cx:pt>
          <cx:pt idx="5328">0.47320000000000001</cx:pt>
          <cx:pt idx="5329">0.0048000000000000004</cx:pt>
          <cx:pt idx="5330">1.0287999999999999</cx:pt>
          <cx:pt idx="5331">1.3076000000000001</cx:pt>
          <cx:pt idx="5332">0.42970000000000003</cx:pt>
          <cx:pt idx="5333">1.3714999999999999</cx:pt>
          <cx:pt idx="5334">0.5162000000000001</cx:pt>
          <cx:pt idx="5335">0.46730000000000005</cx:pt>
          <cx:pt idx="5336">0.80320000000000003</cx:pt>
          <cx:pt idx="5337">1.1924000000000001</cx:pt>
          <cx:pt idx="5338">1.1060000000000001</cx:pt>
          <cx:pt idx="5339">1.0093000000000001</cx:pt>
          <cx:pt idx="5340">0.42580000000000001</cx:pt>
          <cx:pt idx="5341">0.52639999999999998</cx:pt>
          <cx:pt idx="5342">0.37640000000000001</cx:pt>
          <cx:pt idx="5343">0.70110000000000006</cx:pt>
          <cx:pt idx="5344">1.0093000000000001</cx:pt>
          <cx:pt idx="5345">1.1724000000000001</cx:pt>
          <cx:pt idx="5346">0.54590000000000005</cx:pt>
          <cx:pt idx="5347">0.41460000000000002</cx:pt>
          <cx:pt idx="5348">0.64200000000000002</cx:pt>
          <cx:pt idx="5349">1.3169000000000002</cx:pt>
          <cx:pt idx="5350">0.90580000000000005</cx:pt>
          <cx:pt idx="5351">0.86380000000000001</cx:pt>
          <cx:pt idx="5352">1.1635</cx:pt>
          <cx:pt idx="5353">1.2295</cx:pt>
          <cx:pt idx="5354">0.44090000000000001</cx:pt>
          <cx:pt idx="5355">1.2167999999999999</cx:pt>
          <cx:pt idx="5356">0.37020000000000003</cx:pt>
          <cx:pt idx="5357">1.1855</cx:pt>
          <cx:pt idx="5358">0.48100000000000004</cx:pt>
          <cx:pt idx="5359">0.42430000000000001</cx:pt>
          <cx:pt idx="5360">0.38180000000000003</cx:pt>
          <cx:pt idx="5361">0.47800000000000004</cx:pt>
          <cx:pt idx="5362">1.252</cx:pt>
          <cx:pt idx="5363">0.69140000000000001</cx:pt>
          <cx:pt idx="5364">0.68989999999999996</cx:pt>
          <cx:pt idx="5365">0.1983</cx:pt>
          <cx:pt idx="5366">1.0181</cx:pt>
          <cx:pt idx="5367">0.0048000000000000004</cx:pt>
          <cx:pt idx="5368">0.58489999999999998</cx:pt>
          <cx:pt idx="5369">0.46580000000000005</cx:pt>
          <cx:pt idx="5370">0.51949999999999996</cx:pt>
          <cx:pt idx="5371">0.42669999999999997</cx:pt>
          <cx:pt idx="5372">1.1958000000000002</cx:pt>
          <cx:pt idx="5373">1.0473999999999999</cx:pt>
          <cx:pt idx="5374">0.94720000000000004</cx:pt>
          <cx:pt idx="5375">1.1680000000000001</cx:pt>
          <cx:pt idx="5376">1.0523</cx:pt>
          <cx:pt idx="5377">0.0048000000000000004</cx:pt>
          <cx:pt idx="5378">0.42180000000000001</cx:pt>
          <cx:pt idx="5379">0.30370000000000003</cx:pt>
          <cx:pt idx="5380">0.5595</cx:pt>
          <cx:pt idx="5381">0.6875</cx:pt>
          <cx:pt idx="5382">0.0048000000000000004</cx:pt>
          <cx:pt idx="5383">1.6147</cx:pt>
          <cx:pt idx="5384">0.9536</cx:pt>
          <cx:pt idx="5385">0.83689999999999998</cx:pt>
          <cx:pt idx="5386">0.61519999999999997</cx:pt>
          <cx:pt idx="5387">0.52929999999999999</cx:pt>
          <cx:pt idx="5388">1.2852000000000001</cx:pt>
          <cx:pt idx="5389">0.0048000000000000004</cx:pt>
          <cx:pt idx="5390">0.68989999999999996</cx:pt>
          <cx:pt idx="5391">0.3115</cx:pt>
          <cx:pt idx="5392">0.53900000000000003</cx:pt>
          <cx:pt idx="5393">1.2915000000000001</cx:pt>
          <cx:pt idx="5394">0.40820000000000001</cx:pt>
          <cx:pt idx="5395">1.4351</cx:pt>
          <cx:pt idx="5396">0.55959999999999999</cx:pt>
          <cx:pt idx="5397">0.52139999999999997</cx:pt>
          <cx:pt idx="5398">0.7339</cx:pt>
          <cx:pt idx="5399">0.5605</cx:pt>
          <cx:pt idx="5400">1.0190999999999999</cx:pt>
          <cx:pt idx="5401">0.48730000000000001</cx:pt>
          <cx:pt idx="5402">0.74660000000000004</cx:pt>
          <cx:pt idx="5403">0.55570000000000008</cx:pt>
          <cx:pt idx="5404">1.1206</cx:pt>
          <cx:pt idx="5405">0.0048000000000000004</cx:pt>
          <cx:pt idx="5406">0.51560000000000006</cx:pt>
          <cx:pt idx="5407">0.61280000000000001</cx:pt>
          <cx:pt idx="5408">0.52779999999999994</cx:pt>
          <cx:pt idx="5409">0.70800000000000007</cx:pt>
          <cx:pt idx="5410">0.5131</cx:pt>
          <cx:pt idx="5411">0.8931</cx:pt>
          <cx:pt idx="5412">0.76459999999999995</cx:pt>
          <cx:pt idx="5413">0.42770000000000002</cx:pt>
          <cx:pt idx="5414">0.69279999999999997</cx:pt>
          <cx:pt idx="5415">0.0048000000000000004</cx:pt>
          <cx:pt idx="5416">0.70999999999999996</cx:pt>
          <cx:pt idx="5417">0.43109999999999998</cx:pt>
          <cx:pt idx="5418">1.1606000000000001</cx:pt>
          <cx:pt idx="5419">0.4204</cx:pt>
          <cx:pt idx="5420">1.1376999999999999</cx:pt>
          <cx:pt idx="5421">0.56400000000000006</cx:pt>
          <cx:pt idx="5422">0.49119999999999997</cx:pt>
          <cx:pt idx="5423">0.69579999999999997</cx:pt>
          <cx:pt idx="5424">1.206</cx:pt>
          <cx:pt idx="5425">1.1992</cx:pt>
          <cx:pt idx="5426">0.49660000000000004</cx:pt>
          <cx:pt idx="5427">0.63819999999999999</cx:pt>
          <cx:pt idx="5428">0.60009999999999997</cx:pt>
          <cx:pt idx="5429">1.2504999999999999</cx:pt>
          <cx:pt idx="5430">0.55030000000000012</cx:pt>
          <cx:pt idx="5431">1.2803000000000002</cx:pt>
          <cx:pt idx="5432">0.46140000000000003</cx:pt>
          <cx:pt idx="5433">0.0048000000000000004</cx:pt>
          <cx:pt idx="5434">0.0053000000000000009</cx:pt>
          <cx:pt idx="5435">0.0048000000000000004</cx:pt>
          <cx:pt idx="5436">0.86420000000000008</cx:pt>
          <cx:pt idx="5437">0.48390000000000005</cx:pt>
          <cx:pt idx="5438">0.0048000000000000004</cx:pt>
          <cx:pt idx="5439">0.58790000000000009</cx:pt>
          <cx:pt idx="5440">0.56100000000000005</cx:pt>
          <cx:pt idx="5441">1.2314000000000001</cx:pt>
          <cx:pt idx="5442">0.89940000000000009</cx:pt>
          <cx:pt idx="5443">0.9536</cx:pt>
          <cx:pt idx="5444">0.87790000000000001</cx:pt>
          <cx:pt idx="5445">0.61809999999999998</cx:pt>
          <cx:pt idx="5446">0.51849999999999996</cx:pt>
          <cx:pt idx="5447">0.4556</cx:pt>
          <cx:pt idx="5448">1.2358000000000002</cx:pt>
          <cx:pt idx="5449">0.54249999999999998</cx:pt>
          <cx:pt idx="5450">0.5454</cx:pt>
          <cx:pt idx="5451">0.54000000000000004</cx:pt>
          <cx:pt idx="5452">0.0053000000000000009</cx:pt>
          <cx:pt idx="5453">0.77880000000000005</cx:pt>
          <cx:pt idx="5454">1.0020000000000002</cx:pt>
          <cx:pt idx="5455">1.2197</cx:pt>
          <cx:pt idx="5456">0.0053000000000000009</cx:pt>
          <cx:pt idx="5457">0.43890000000000001</cx:pt>
          <cx:pt idx="5458">0.9385</cx:pt>
          <cx:pt idx="5459">0.497</cx:pt>
          <cx:pt idx="5460">0.39900000000000002</cx:pt>
          <cx:pt idx="5461">1.0362</cx:pt>
          <cx:pt idx="5462">0.38030000000000003</cx:pt>
          <cx:pt idx="5463">1.0684</cx:pt>
          <cx:pt idx="5464">0.82569999999999999</cx:pt>
          <cx:pt idx="5465">0.60699999999999998</cx:pt>
          <cx:pt idx="5466">0.0053000000000000009</cx:pt>
          <cx:pt idx="5467">0.0048000000000000004</cx:pt>
          <cx:pt idx="5468">0.5122000000000001</cx:pt>
          <cx:pt idx="5469">0.74270000000000003</cx:pt>
          <cx:pt idx="5470">0.0053000000000000009</cx:pt>
          <cx:pt idx="5471">0.37790000000000001</cx:pt>
          <cx:pt idx="5472">0.20849999999999999</cx:pt>
          <cx:pt idx="5473">0.58740000000000003</cx:pt>
          <cx:pt idx="5474">1.143</cx:pt>
          <cx:pt idx="5475">0.48880000000000001</cx:pt>
          <cx:pt idx="5476">0.48390000000000005</cx:pt>
          <cx:pt idx="5477">0.0048000000000000004</cx:pt>
          <cx:pt idx="5478">0.52539999999999998</cx:pt>
          <cx:pt idx="5479">0.40380000000000005</cx:pt>
          <cx:pt idx="5480">0.54830000000000001</cx:pt>
          <cx:pt idx="5481">0.56440000000000012</cx:pt>
          <cx:pt idx="5482">0.0053000000000000009</cx:pt>
          <cx:pt idx="5483">0.28560000000000002</cx:pt>
          <cx:pt idx="5484">1.0337000000000001</cx:pt>
          <cx:pt idx="5485">0.43019999999999997</cx:pt>
          <cx:pt idx="5486">0.57380000000000009</cx:pt>
          <cx:pt idx="5487">0.76900000000000002</cx:pt>
          <cx:pt idx="5488">0.51949999999999996</cx:pt>
          <cx:pt idx="5489">0.57469999999999999</cx:pt>
          <cx:pt idx="5490">0.62009999999999998</cx:pt>
          <cx:pt idx="5491">0.6967000000000001</cx:pt>
          <cx:pt idx="5492">1.5547</cx:pt>
          <cx:pt idx="5493">0.84910000000000008</cx:pt>
          <cx:pt idx="5494">0.71879999999999999</cx:pt>
          <cx:pt idx="5495">0.16610000000000003</cx:pt>
          <cx:pt idx="5496">0.0053000000000000009</cx:pt>
          <cx:pt idx="5497">0.53760000000000008</cx:pt>
          <cx:pt idx="5498">0.50580000000000003</cx:pt>
          <cx:pt idx="5499">0.63670000000000004</cx:pt>
          <cx:pt idx="5500">0.51070000000000004</cx:pt>
          <cx:pt idx="5501">0.52680000000000005</cx:pt>
          <cx:pt idx="5502">0.0053000000000000009</cx:pt>
          <cx:pt idx="5503">0.46580000000000005</cx:pt>
          <cx:pt idx="5504">1.4140999999999999</cx:pt>
          <cx:pt idx="5505">0.49510000000000004</cx:pt>
          <cx:pt idx="5506">0.73730000000000007</cx:pt>
          <cx:pt idx="5507">0.98829999999999996</cx:pt>
          <cx:pt idx="5508">0.43500000000000005</cx:pt>
          <cx:pt idx="5509">0.46970000000000001</cx:pt>
          <cx:pt idx="5510">0.0053000000000000009</cx:pt>
          <cx:pt idx="5511">0.5927</cx:pt>
          <cx:pt idx="5512">0.52500000000000002</cx:pt>
          <cx:pt idx="5513">0.51019999999999999</cx:pt>
          <cx:pt idx="5514">0.56440000000000012</cx:pt>
          <cx:pt idx="5515">0.36670000000000003</cx:pt>
          <cx:pt idx="5516">0.48430000000000001</cx:pt>
          <cx:pt idx="5517">0.67680000000000007</cx:pt>
          <cx:pt idx="5518">0.56930000000000003</cx:pt>
          <cx:pt idx="5519">0.53860000000000008</cx:pt>
          <cx:pt idx="5520">0.63229999999999997</cx:pt>
          <cx:pt idx="5521">1.3086000000000002</cx:pt>
          <cx:pt idx="5522">0.70900000000000007</cx:pt>
          <cx:pt idx="5523">0.0053000000000000009</cx:pt>
          <cx:pt idx="5524">1.0248999999999999</cx:pt>
          <cx:pt idx="5525">0.74270000000000003</cx:pt>
          <cx:pt idx="5526">0.0053000000000000009</cx:pt>
          <cx:pt idx="5527">0.0053000000000000009</cx:pt>
          <cx:pt idx="5528">0.73830000000000007</cx:pt>
          <cx:pt idx="5529">0.0053000000000000009</cx:pt>
          <cx:pt idx="5530">0.48870000000000002</cx:pt>
          <cx:pt idx="5531">0.57469999999999999</cx:pt>
          <cx:pt idx="5532">0.70409999999999995</cx:pt>
          <cx:pt idx="5533">0.54790000000000005</cx:pt>
          <cx:pt idx="5534">0.58930000000000005</cx:pt>
          <cx:pt idx="5535">0.6694</cx:pt>
          <cx:pt idx="5536">0.62550000000000006</cx:pt>
          <cx:pt idx="5537">0.51070000000000004</cx:pt>
          <cx:pt idx="5538">1.0248999999999999</cx:pt>
          <cx:pt idx="5539">0.0053000000000000009</cx:pt>
          <cx:pt idx="5540">0.5776</cx:pt>
          <cx:pt idx="5541">0.0053000000000000009</cx:pt>
          <cx:pt idx="5542">0.66010000000000002</cx:pt>
          <cx:pt idx="5543">0.5595</cx:pt>
          <cx:pt idx="5544">0.75880000000000003</cx:pt>
          <cx:pt idx="5545">0.96490000000000009</cx:pt>
          <cx:pt idx="5546">0.97270000000000012</cx:pt>
          <cx:pt idx="5547">0.6099</cx:pt>
          <cx:pt idx="5548">0.0058000000000000005</cx:pt>
          <cx:pt idx="5549">0.98819999999999997</cx:pt>
          <cx:pt idx="5550">0.0053000000000000009</cx:pt>
          <cx:pt idx="5551">0.61580000000000001</cx:pt>
          <cx:pt idx="5552">0.5595</cx:pt>
          <cx:pt idx="5553">0.55959999999999999</cx:pt>
          <cx:pt idx="5554">0.59030000000000005</cx:pt>
          <cx:pt idx="5555">0.47410000000000002</cx:pt>
          <cx:pt idx="5556">0.0053000000000000009</cx:pt>
          <cx:pt idx="5557">0.0058000000000000005</cx:pt>
          <cx:pt idx="5558">0.40090000000000003</cx:pt>
          <cx:pt idx="5559">0.0053000000000000009</cx:pt>
          <cx:pt idx="5560">0.63970000000000005</cx:pt>
          <cx:pt idx="5561">0.91990000000000005</cx:pt>
          <cx:pt idx="5562">0.91549999999999998</cx:pt>
          <cx:pt idx="5563">0.0058000000000000005</cx:pt>
          <cx:pt idx="5564">0.70550000000000002</cx:pt>
          <cx:pt idx="5565">0.58350000000000002</cx:pt>
          <cx:pt idx="5566">0.0058000000000000005</cx:pt>
          <cx:pt idx="5567">1.042</cx:pt>
          <cx:pt idx="5568">0.0058000000000000005</cx:pt>
          <cx:pt idx="5569">0.59179999999999999</cx:pt>
          <cx:pt idx="5570">0.0058000000000000005</cx:pt>
          <cx:pt idx="5571">0.0058000000000000005</cx:pt>
          <cx:pt idx="5572">0.71870000000000001</cx:pt>
          <cx:pt idx="5573">0.0058000000000000005</cx:pt>
          <cx:pt idx="5574">0.0058000000000000005</cx:pt>
          <cx:pt idx="5575">0.62550000000000006</cx:pt>
          <cx:pt idx="5576">0.0058000000000000005</cx:pt>
          <cx:pt idx="5577">1.5067999999999999</cx:pt>
          <cx:pt idx="5578">0.72020000000000006</cx:pt>
          <cx:pt idx="5579">0.38379999999999997</cx:pt>
          <cx:pt idx="5580">0.0058000000000000005</cx:pt>
          <cx:pt idx="5581">0.0058000000000000005</cx:pt>
          <cx:pt idx="5582">0.0058000000000000005</cx:pt>
          <cx:pt idx="5583">0.0058000000000000005</cx:pt>
          <cx:pt idx="5584">0.83099999999999996</cx:pt>
          <cx:pt idx="5585">0.0058000000000000005</cx:pt>
          <cx:pt idx="5586">0.0058000000000000005</cx:pt>
          <cx:pt idx="5587">0.0058000000000000005</cx:pt>
          <cx:pt idx="5588">0.63040000000000007</cx:pt>
          <cx:pt idx="5589">0.0058000000000000005</cx:pt>
          <cx:pt idx="5590">0.0058000000000000005</cx:pt>
          <cx:pt idx="5591">0.0058000000000000005</cx:pt>
          <cx:pt idx="5592">0.43360000000000004</cx:pt>
          <cx:pt idx="5593">0.85489999999999999</cx:pt>
          <cx:pt idx="5594">0.23730000000000001</cx:pt>
          <cx:pt idx="5595">0.0058000000000000005</cx:pt>
          <cx:pt idx="5596">0.0063</cx:pt>
          <cx:pt idx="5597">0.0063</cx:pt>
          <cx:pt idx="5598">0.56400000000000006</cx:pt>
          <cx:pt idx="5599">0.0063</cx:pt>
          <cx:pt idx="5600">0.0063</cx:pt>
          <cx:pt idx="5601">0.57569999999999999</cx:pt>
          <cx:pt idx="5602">0.0063</cx:pt>
          <cx:pt idx="5603">0.88029999999999997</cx:pt>
          <cx:pt idx="5604">0.0063</cx:pt>
          <cx:pt idx="5605">0.0063</cx:pt>
          <cx:pt idx="5606">0.0063</cx:pt>
          <cx:pt idx="5607">0.42680000000000001</cx:pt>
          <cx:pt idx="5608">0.0063</cx:pt>
          <cx:pt idx="5609">0.86820000000000008</cx:pt>
          <cx:pt idx="5610">0.0063</cx:pt>
          <cx:pt idx="5611">0.0063</cx:pt>
          <cx:pt idx="5612">0.0063</cx:pt>
          <cx:pt idx="5613">0.0063</cx:pt>
          <cx:pt idx="5614">0.0063</cx:pt>
          <cx:pt idx="5615">0.0063</cx:pt>
          <cx:pt idx="5616">0.36080000000000001</cx:pt>
          <cx:pt idx="5617">0.75390000000000001</cx:pt>
          <cx:pt idx="5618">0.0063</cx:pt>
          <cx:pt idx="5619">0.64600000000000002</cx:pt>
          <cx:pt idx="5620">0.84040000000000004</cx:pt>
          <cx:pt idx="5621">0.79540000000000011</cx:pt>
          <cx:pt idx="5622">0.0063</cx:pt>
          <cx:pt idx="5623">0.63280000000000003</cx:pt>
          <cx:pt idx="5624">0.87160000000000004</cx:pt>
          <cx:pt idx="5625">0.71970000000000001</cx:pt>
          <cx:pt idx="5626">0.0067999999999999996</cx:pt>
          <cx:pt idx="5627">0.0067999999999999996</cx:pt>
          <cx:pt idx="5628">0.0067999999999999996</cx:pt>
          <cx:pt idx="5629">0.0063</cx:pt>
          <cx:pt idx="5630">0.0063</cx:pt>
          <cx:pt idx="5631">0.0063</cx:pt>
          <cx:pt idx="5632">0.62309999999999999</cx:pt>
          <cx:pt idx="5633">0.4204</cx:pt>
          <cx:pt idx="5634">0.0067999999999999996</cx:pt>
          <cx:pt idx="5635">0.7681</cx:pt>
          <cx:pt idx="5636">0.0067999999999999996</cx:pt>
          <cx:pt idx="5637">0.0067999999999999996</cx:pt>
          <cx:pt idx="5638">0.0067999999999999996</cx:pt>
          <cx:pt idx="5639">0.0073000000000000001</cx:pt>
          <cx:pt idx="5640">0.0067999999999999996</cx:pt>
          <cx:pt idx="5641">0.0067999999999999996</cx:pt>
          <cx:pt idx="5642">0.0067999999999999996</cx:pt>
          <cx:pt idx="5643">0.0067999999999999996</cx:pt>
          <cx:pt idx="5644">0.0067999999999999996</cx:pt>
          <cx:pt idx="5645">0.54349999999999998</cx:pt>
          <cx:pt idx="5646">0.0073000000000000001</cx:pt>
          <cx:pt idx="5647">0.0067999999999999996</cx:pt>
          <cx:pt idx="5648">0.50150000000000006</cx:pt>
          <cx:pt idx="5649">0.0073000000000000001</cx:pt>
          <cx:pt idx="5650">0.0073000000000000001</cx:pt>
          <cx:pt idx="5651">0.56980000000000008</cx:pt>
          <cx:pt idx="5652">0.0073000000000000001</cx:pt>
          <cx:pt idx="5653">0.0073000000000000001</cx:pt>
          <cx:pt idx="5654">0.0078000000000000005</cx:pt>
          <cx:pt idx="5655">0.0078000000000000005</cx:pt>
          <cx:pt idx="5656">0.0078000000000000005</cx:pt>
          <cx:pt idx="5657">0.0073000000000000001</cx:pt>
          <cx:pt idx="5658">0.0078000000000000005</cx:pt>
          <cx:pt idx="5659">0.0078000000000000005</cx:pt>
          <cx:pt idx="5660">0.0078000000000000005</cx:pt>
          <cx:pt idx="5661">0.0078000000000000005</cx:pt>
          <cx:pt idx="5662">0.42440000000000005</cx:pt>
          <cx:pt idx="5663">0.46240000000000003</cx:pt>
          <cx:pt idx="5664">0.0074000000000000003</cx:pt>
          <cx:pt idx="5665">0.0078000000000000005</cx:pt>
          <cx:pt idx="5666">0.0078000000000000005</cx:pt>
          <cx:pt idx="5667">0.0078000000000000005</cx:pt>
          <cx:pt idx="5668">0.43170000000000003</cx:pt>
          <cx:pt idx="5669">0.36720000000000003</cx:pt>
          <cx:pt idx="5670">0.0083000000000000001</cx:pt>
          <cx:pt idx="5671">0.0074000000000000003</cx:pt>
          <cx:pt idx="5672">0.0083000000000000001</cx:pt>
          <cx:pt idx="5673">0.0083000000000000001</cx:pt>
          <cx:pt idx="5674">0.0087000000000000011</cx:pt>
          <cx:pt idx="5675">0.36130000000000001</cx:pt>
          <cx:pt idx="5676">0.0091999999999999998</cx:pt>
        </cx:lvl>
      </cx:numDim>
    </cx:data>
    <cx:data id="1">
      <cx:numDim type="val">
        <cx:f>'T2 Dist'!$C$2:$C$6622</cx:f>
        <cx:lvl ptCount="6621" formatCode="General">
          <cx:pt idx="0">0.00050000000000000001</cx:pt>
          <cx:pt idx="1">0.00050000000000000001</cx:pt>
          <cx:pt idx="2">0.00050000000000000001</cx:pt>
          <cx:pt idx="3">0.0015</cx:pt>
          <cx:pt idx="4">0.00050000000000000001</cx:pt>
          <cx:pt idx="5">0.001</cx:pt>
          <cx:pt idx="6">0.0014</cx:pt>
          <cx:pt idx="7">0.00040000000000000002</cx:pt>
          <cx:pt idx="8">0.00050000000000000001</cx:pt>
          <cx:pt idx="9">0.00050000000000000001</cx:pt>
          <cx:pt idx="10">0.00050000000000000001</cx:pt>
          <cx:pt idx="11">0.00040000000000000002</cx:pt>
          <cx:pt idx="12">0.001</cx:pt>
          <cx:pt idx="13">0.00050000000000000001</cx:pt>
          <cx:pt idx="14">0.00050000000000000001</cx:pt>
          <cx:pt idx="15">0.00040000000000000002</cx:pt>
          <cx:pt idx="16">0.00050000000000000001</cx:pt>
          <cx:pt idx="17">0.0015</cx:pt>
          <cx:pt idx="18">0.001</cx:pt>
          <cx:pt idx="19">0.00050000000000000001</cx:pt>
          <cx:pt idx="20">0.0054000000000000003</cx:pt>
          <cx:pt idx="21">0.0044000000000000003</cx:pt>
          <cx:pt idx="22">0.00050000000000000001</cx:pt>
          <cx:pt idx="23">0.0048000000000000004</cx:pt>
          <cx:pt idx="24">0.0015</cx:pt>
          <cx:pt idx="25">0.00050000000000000001</cx:pt>
          <cx:pt idx="26">0.00050000000000000001</cx:pt>
          <cx:pt idx="27">0.0014</cx:pt>
          <cx:pt idx="28">0.00050000000000000001</cx:pt>
          <cx:pt idx="29">0.00050000000000000001</cx:pt>
          <cx:pt idx="30">0.00050000000000000001</cx:pt>
          <cx:pt idx="31">0.0015</cx:pt>
          <cx:pt idx="32">0.00090000000000000008</cx:pt>
          <cx:pt idx="33">0.001</cx:pt>
          <cx:pt idx="34">0.001</cx:pt>
          <cx:pt idx="35">0.0015</cx:pt>
          <cx:pt idx="36">0.0025000000000000001</cx:pt>
          <cx:pt idx="37">0.0063</cx:pt>
          <cx:pt idx="38">0.0044000000000000003</cx:pt>
          <cx:pt idx="39">0.001</cx:pt>
          <cx:pt idx="40">0.00050000000000000001</cx:pt>
          <cx:pt idx="41">0.00040000000000000002</cx:pt>
          <cx:pt idx="42">0.001</cx:pt>
          <cx:pt idx="43">0.00050000000000000001</cx:pt>
          <cx:pt idx="44">0.0044000000000000003</cx:pt>
          <cx:pt idx="45">0.00050000000000000001</cx:pt>
          <cx:pt idx="46">0.0015</cx:pt>
          <cx:pt idx="47">0.0083000000000000001</cx:pt>
          <cx:pt idx="48">0.00050000000000000001</cx:pt>
          <cx:pt idx="49">0.002</cx:pt>
          <cx:pt idx="50">0.0063</cx:pt>
          <cx:pt idx="51">0.00040000000000000002</cx:pt>
          <cx:pt idx="52">0.002</cx:pt>
          <cx:pt idx="53">0.00050000000000000001</cx:pt>
          <cx:pt idx="54">0.001</cx:pt>
          <cx:pt idx="55">0.00050000000000000001</cx:pt>
          <cx:pt idx="56">0.00050000000000000001</cx:pt>
          <cx:pt idx="57">0.00050000000000000001</cx:pt>
          <cx:pt idx="58">0.0067999999999999996</cx:pt>
          <cx:pt idx="59">0.00050000000000000001</cx:pt>
          <cx:pt idx="60">0.00050000000000000001</cx:pt>
          <cx:pt idx="61">0.0014</cx:pt>
          <cx:pt idx="62">0.00050000000000000001</cx:pt>
          <cx:pt idx="63">0.0015</cx:pt>
          <cx:pt idx="64">0.002</cx:pt>
          <cx:pt idx="65">0.00050000000000000001</cx:pt>
          <cx:pt idx="66">0.00050000000000000001</cx:pt>
          <cx:pt idx="67">0.0019000000000000002</cx:pt>
          <cx:pt idx="68">0.009300000000000001</cx:pt>
          <cx:pt idx="69">0.001</cx:pt>
          <cx:pt idx="70">0.0019000000000000002</cx:pt>
          <cx:pt idx="71">0.00090000000000000008</cx:pt>
          <cx:pt idx="72">0.0015</cx:pt>
          <cx:pt idx="73">0.00050000000000000001</cx:pt>
          <cx:pt idx="74">0.002</cx:pt>
          <cx:pt idx="75">0.00050000000000000001</cx:pt>
          <cx:pt idx="76">0.0014</cx:pt>
          <cx:pt idx="77">0.0014</cx:pt>
          <cx:pt idx="78">0.0015</cx:pt>
          <cx:pt idx="79">0.00090000000000000008</cx:pt>
          <cx:pt idx="80">0.0014</cx:pt>
          <cx:pt idx="81">0.002</cx:pt>
          <cx:pt idx="82">0.0025000000000000001</cx:pt>
          <cx:pt idx="83">0.0019000000000000002</cx:pt>
          <cx:pt idx="84">0.00050000000000000001</cx:pt>
          <cx:pt idx="85">0.0029000000000000002</cx:pt>
          <cx:pt idx="86">0.001</cx:pt>
          <cx:pt idx="87">0.0015</cx:pt>
          <cx:pt idx="88">0.002</cx:pt>
          <cx:pt idx="89">0.00050000000000000001</cx:pt>
          <cx:pt idx="90">0.001</cx:pt>
          <cx:pt idx="91">0.00050000000000000001</cx:pt>
          <cx:pt idx="92">0.001</cx:pt>
          <cx:pt idx="93">0.00050000000000000001</cx:pt>
          <cx:pt idx="94">0.00050000000000000001</cx:pt>
          <cx:pt idx="95">0.00040000000000000002</cx:pt>
          <cx:pt idx="96">0.00050000000000000001</cx:pt>
          <cx:pt idx="97">0.002</cx:pt>
          <cx:pt idx="98">0.0015</cx:pt>
          <cx:pt idx="99">0.001</cx:pt>
          <cx:pt idx="100">0.0078000000000000005</cx:pt>
          <cx:pt idx="101">0.00090000000000000008</cx:pt>
          <cx:pt idx="102">0.001</cx:pt>
          <cx:pt idx="103">0.00050000000000000001</cx:pt>
          <cx:pt idx="104">0.00050000000000000001</cx:pt>
          <cx:pt idx="105">0.001</cx:pt>
          <cx:pt idx="106">0.002</cx:pt>
          <cx:pt idx="107">0.002</cx:pt>
          <cx:pt idx="108">0.0014</cx:pt>
          <cx:pt idx="109">0.0014</cx:pt>
          <cx:pt idx="110">0.0014</cx:pt>
          <cx:pt idx="111">0.0015</cx:pt>
          <cx:pt idx="112">0.00050000000000000001</cx:pt>
          <cx:pt idx="113">0.0015</cx:pt>
          <cx:pt idx="114">0.00050000000000000001</cx:pt>
          <cx:pt idx="115">0.0054000000000000003</cx:pt>
          <cx:pt idx="116">0.00050000000000000001</cx:pt>
          <cx:pt idx="117">0.0019000000000000002</cx:pt>
          <cx:pt idx="118">0.0015</cx:pt>
          <cx:pt idx="119">0.0019000000000000002</cx:pt>
          <cx:pt idx="120">0.0073000000000000001</cx:pt>
          <cx:pt idx="121">0.0019000000000000002</cx:pt>
          <cx:pt idx="122">0.002</cx:pt>
          <cx:pt idx="123">0.0025000000000000001</cx:pt>
          <cx:pt idx="124">0.0014</cx:pt>
          <cx:pt idx="125">0.0030000000000000001</cx:pt>
          <cx:pt idx="126">0.0024000000000000002</cx:pt>
          <cx:pt idx="127">0.0015</cx:pt>
          <cx:pt idx="128">0.00050000000000000001</cx:pt>
          <cx:pt idx="129">0.00050000000000000001</cx:pt>
          <cx:pt idx="130">0.00050000000000000001</cx:pt>
          <cx:pt idx="131">0.001</cx:pt>
          <cx:pt idx="132">0.001</cx:pt>
          <cx:pt idx="133">0.001</cx:pt>
          <cx:pt idx="134">0.0024000000000000002</cx:pt>
          <cx:pt idx="135">0.001</cx:pt>
          <cx:pt idx="136">0.0039000000000000003</cx:pt>
          <cx:pt idx="137">0.002</cx:pt>
          <cx:pt idx="138">0.0024000000000000002</cx:pt>
          <cx:pt idx="139">0.001</cx:pt>
          <cx:pt idx="140">0.00090000000000000008</cx:pt>
          <cx:pt idx="141">0.0088000000000000005</cx:pt>
          <cx:pt idx="142">0.0025000000000000001</cx:pt>
          <cx:pt idx="143">0.0014</cx:pt>
          <cx:pt idx="144">0.0029000000000000002</cx:pt>
          <cx:pt idx="145">0.0074000000000000003</cx:pt>
          <cx:pt idx="146">0.0015</cx:pt>
          <cx:pt idx="147">0.001</cx:pt>
          <cx:pt idx="148">0.0015</cx:pt>
          <cx:pt idx="149">0.001</cx:pt>
          <cx:pt idx="150">0.0015</cx:pt>
          <cx:pt idx="151">0.0053000000000000009</cx:pt>
          <cx:pt idx="152">0.00050000000000000001</cx:pt>
          <cx:pt idx="153">0.001</cx:pt>
          <cx:pt idx="154">0.0015</cx:pt>
          <cx:pt idx="155">0.0033999999999999998</cx:pt>
          <cx:pt idx="156">0.0015</cx:pt>
          <cx:pt idx="157">0.00090000000000000008</cx:pt>
          <cx:pt idx="158">0.0024000000000000002</cx:pt>
          <cx:pt idx="159">0.0015</cx:pt>
          <cx:pt idx="160">0.0079000000000000008</cx:pt>
          <cx:pt idx="161">0.0029000000000000002</cx:pt>
          <cx:pt idx="162">0.0029000000000000002</cx:pt>
          <cx:pt idx="163">0.0078000000000000005</cx:pt>
          <cx:pt idx="164">0.0015</cx:pt>
          <cx:pt idx="165">0.00090000000000000008</cx:pt>
          <cx:pt idx="166">0.00050000000000000001</cx:pt>
          <cx:pt idx="167">0.001</cx:pt>
          <cx:pt idx="168">0.0015</cx:pt>
          <cx:pt idx="169">0.0015</cx:pt>
          <cx:pt idx="170">0.001</cx:pt>
          <cx:pt idx="171">0.0039000000000000003</cx:pt>
          <cx:pt idx="172">0.002</cx:pt>
          <cx:pt idx="173">0.0024000000000000002</cx:pt>
          <cx:pt idx="174">0.001</cx:pt>
          <cx:pt idx="175">0.0024000000000000002</cx:pt>
          <cx:pt idx="176">0.0014</cx:pt>
          <cx:pt idx="177">0.0015</cx:pt>
          <cx:pt idx="178">0.0019000000000000002</cx:pt>
          <cx:pt idx="179">0.00090000000000000008</cx:pt>
          <cx:pt idx="180">0.001</cx:pt>
          <cx:pt idx="181">0.0025000000000000001</cx:pt>
          <cx:pt idx="182">0.0039000000000000003</cx:pt>
          <cx:pt idx="183">0.0029000000000000002</cx:pt>
          <cx:pt idx="184">0.0015</cx:pt>
          <cx:pt idx="185">0.0024000000000000002</cx:pt>
          <cx:pt idx="186">0.0033999999999999998</cx:pt>
          <cx:pt idx="187">0.0015</cx:pt>
          <cx:pt idx="188">0.00050000000000000001</cx:pt>
          <cx:pt idx="189">0.0044000000000000003</cx:pt>
          <cx:pt idx="190">0.00050000000000000001</cx:pt>
          <cx:pt idx="191">0.0039000000000000003</cx:pt>
          <cx:pt idx="192">0.001</cx:pt>
          <cx:pt idx="193">0.0015</cx:pt>
          <cx:pt idx="194">0.0029000000000000002</cx:pt>
          <cx:pt idx="195">0.010700000000000001</cx:pt>
          <cx:pt idx="196">0.002</cx:pt>
          <cx:pt idx="197">0.0058000000000000005</cx:pt>
          <cx:pt idx="198">0.002</cx:pt>
          <cx:pt idx="199">0.0015</cx:pt>
          <cx:pt idx="200">0.0014</cx:pt>
          <cx:pt idx="201">0.0033999999999999998</cx:pt>
          <cx:pt idx="202">0.00050000000000000001</cx:pt>
          <cx:pt idx="203">0.0058000000000000005</cx:pt>
          <cx:pt idx="204">0.002</cx:pt>
          <cx:pt idx="205">0.001</cx:pt>
          <cx:pt idx="206">0.00050000000000000001</cx:pt>
          <cx:pt idx="207">0.0048999999999999998</cx:pt>
          <cx:pt idx="208">0.001</cx:pt>
          <cx:pt idx="209">0.0024000000000000002</cx:pt>
          <cx:pt idx="210">0.002</cx:pt>
          <cx:pt idx="211">0.0015</cx:pt>
          <cx:pt idx="212">0.0054000000000000003</cx:pt>
          <cx:pt idx="213">0.00090000000000000008</cx:pt>
          <cx:pt idx="214">0.0097000000000000003</cx:pt>
          <cx:pt idx="215">0.0025000000000000001</cx:pt>
          <cx:pt idx="216">0.0015</cx:pt>
          <cx:pt idx="217">0.002</cx:pt>
          <cx:pt idx="218">0.0083000000000000001</cx:pt>
          <cx:pt idx="219">0.0029000000000000002</cx:pt>
          <cx:pt idx="220">0.0044000000000000003</cx:pt>
          <cx:pt idx="221">0.0033999999999999998</cx:pt>
          <cx:pt idx="222">0.0058000000000000005</cx:pt>
          <cx:pt idx="223">0.0015</cx:pt>
          <cx:pt idx="224">0.00050000000000000001</cx:pt>
          <cx:pt idx="225">0.0048000000000000004</cx:pt>
          <cx:pt idx="226">0.0029000000000000002</cx:pt>
          <cx:pt idx="227">0.0033999999999999998</cx:pt>
          <cx:pt idx="228">0.001</cx:pt>
          <cx:pt idx="229">0.0015</cx:pt>
          <cx:pt idx="230">0.0014</cx:pt>
          <cx:pt idx="231">0.0015</cx:pt>
          <cx:pt idx="232">0.0073000000000000001</cx:pt>
          <cx:pt idx="233">0.0088000000000000005</cx:pt>
          <cx:pt idx="234">0.0029000000000000002</cx:pt>
          <cx:pt idx="235">0.0064000000000000003</cx:pt>
          <cx:pt idx="236">0.0025000000000000001</cx:pt>
          <cx:pt idx="237">0.0073000000000000001</cx:pt>
          <cx:pt idx="238">0.002</cx:pt>
          <cx:pt idx="239">0.00050000000000000001</cx:pt>
          <cx:pt idx="240">0.001</cx:pt>
          <cx:pt idx="241">0.0015</cx:pt>
          <cx:pt idx="242">0.0029000000000000002</cx:pt>
          <cx:pt idx="243">0.0033999999999999998</cx:pt>
          <cx:pt idx="244">0.010200000000000001</cx:pt>
          <cx:pt idx="245">0.0039000000000000003</cx:pt>
          <cx:pt idx="246">0.0073000000000000001</cx:pt>
          <cx:pt idx="247">0.00040000000000000002</cx:pt>
          <cx:pt idx="248">0.00050000000000000001</cx:pt>
          <cx:pt idx="249">0.0039000000000000003</cx:pt>
          <cx:pt idx="250">0.013200000000000002</cx:pt>
          <cx:pt idx="251">0.0073000000000000001</cx:pt>
          <cx:pt idx="252">0.017500000000000002</cx:pt>
          <cx:pt idx="253">0.0078000000000000005</cx:pt>
          <cx:pt idx="254">0.0030000000000000001</cx:pt>
          <cx:pt idx="255">0.0067999999999999996</cx:pt>
          <cx:pt idx="256">0.0097000000000000003</cx:pt>
          <cx:pt idx="257">0.0088000000000000005</cx:pt>
          <cx:pt idx="258">0.015700000000000002</cx:pt>
          <cx:pt idx="259">0.017500000000000002</cx:pt>
          <cx:pt idx="260">0.0015</cx:pt>
          <cx:pt idx="261">0.0063</cx:pt>
          <cx:pt idx="262">0.002</cx:pt>
          <cx:pt idx="263">0.0014</cx:pt>
          <cx:pt idx="264">0.0064000000000000003</cx:pt>
          <cx:pt idx="265">0.0048999999999999998</cx:pt>
          <cx:pt idx="266">0.0015</cx:pt>
          <cx:pt idx="267">0.0033999999999999998</cx:pt>
          <cx:pt idx="268">0.0024000000000000002</cx:pt>
          <cx:pt idx="269">0.0058999999999999999</cx:pt>
          <cx:pt idx="270">0.0024000000000000002</cx:pt>
          <cx:pt idx="271">0.0112</cx:pt>
          <cx:pt idx="272">0.001</cx:pt>
          <cx:pt idx="273">0.0063</cx:pt>
          <cx:pt idx="274">0.0015</cx:pt>
          <cx:pt idx="275">0.0014</cx:pt>
          <cx:pt idx="276">0.0025000000000000001</cx:pt>
          <cx:pt idx="277">0.0015</cx:pt>
          <cx:pt idx="278">0.0025000000000000001</cx:pt>
          <cx:pt idx="279">0.00050000000000000001</cx:pt>
          <cx:pt idx="280">0.0048999999999999998</cx:pt>
          <cx:pt idx="281">0.0015</cx:pt>
          <cx:pt idx="282">0.0147</cx:pt>
          <cx:pt idx="283">0.0030000000000000001</cx:pt>
          <cx:pt idx="284">0.018500000000000003</cx:pt>
          <cx:pt idx="285">0.0073000000000000001</cx:pt>
          <cx:pt idx="286">0.0067999999999999996</cx:pt>
          <cx:pt idx="287">0.002</cx:pt>
          <cx:pt idx="288">0.0025000000000000001</cx:pt>
          <cx:pt idx="289">0.0044000000000000003</cx:pt>
          <cx:pt idx="290">0.0064000000000000003</cx:pt>
          <cx:pt idx="291">0.001</cx:pt>
          <cx:pt idx="292">0.002</cx:pt>
          <cx:pt idx="293">0.0019000000000000002</cx:pt>
          <cx:pt idx="294">0.0137</cx:pt>
          <cx:pt idx="295">0.024400000000000002</cx:pt>
          <cx:pt idx="296">0.0025000000000000001</cx:pt>
          <cx:pt idx="297">0.0024000000000000002</cx:pt>
          <cx:pt idx="298">0.0078000000000000005</cx:pt>
          <cx:pt idx="299">0.0103</cx:pt>
          <cx:pt idx="300">0.0030000000000000001</cx:pt>
          <cx:pt idx="301">0.0029000000000000002</cx:pt>
          <cx:pt idx="302">0.0043</cx:pt>
          <cx:pt idx="303">0.001</cx:pt>
          <cx:pt idx="304">0.0029000000000000002</cx:pt>
          <cx:pt idx="305">0.010200000000000001</cx:pt>
          <cx:pt idx="306">0.0019000000000000002</cx:pt>
          <cx:pt idx="307">0.0044000000000000003</cx:pt>
          <cx:pt idx="308">0.001</cx:pt>
          <cx:pt idx="309">0.013200000000000002</cx:pt>
          <cx:pt idx="310">0.0048999999999999998</cx:pt>
          <cx:pt idx="311">0.0030000000000000001</cx:pt>
          <cx:pt idx="312">0.001</cx:pt>
          <cx:pt idx="313">0.0015</cx:pt>
          <cx:pt idx="314">0.0058999999999999999</cx:pt>
          <cx:pt idx="315">0.0029000000000000002</cx:pt>
          <cx:pt idx="316">0.018600000000000002</cx:pt>
          <cx:pt idx="317">0.0088000000000000005</cx:pt>
          <cx:pt idx="318">0.0015</cx:pt>
          <cx:pt idx="319">0.002</cx:pt>
          <cx:pt idx="320">0.0063</cx:pt>
          <cx:pt idx="321">0.002</cx:pt>
          <cx:pt idx="322">0.002</cx:pt>
          <cx:pt idx="323">0.0058999999999999999</cx:pt>
          <cx:pt idx="324">0.0044000000000000003</cx:pt>
          <cx:pt idx="325">0.0025000000000000001</cx:pt>
          <cx:pt idx="326">0.0074000000000000003</cx:pt>
          <cx:pt idx="327">0.0064000000000000003</cx:pt>
          <cx:pt idx="328">0.0025000000000000001</cx:pt>
          <cx:pt idx="329">0.001</cx:pt>
          <cx:pt idx="330">0.002</cx:pt>
          <cx:pt idx="331">0.0063</cx:pt>
          <cx:pt idx="332">0.0067999999999999996</cx:pt>
          <cx:pt idx="333">0.0078000000000000005</cx:pt>
          <cx:pt idx="334">0.001</cx:pt>
          <cx:pt idx="335">0.0024000000000000002</cx:pt>
          <cx:pt idx="336">0.0044000000000000003</cx:pt>
          <cx:pt idx="337">0.0015</cx:pt>
          <cx:pt idx="338">0.0073000000000000001</cx:pt>
          <cx:pt idx="339">0.0030000000000000001</cx:pt>
          <cx:pt idx="340">0.0058999999999999999</cx:pt>
          <cx:pt idx="341">0.017600000000000001</cx:pt>
          <cx:pt idx="342">0.0014</cx:pt>
          <cx:pt idx="343">0.002</cx:pt>
          <cx:pt idx="344">0.0044000000000000003</cx:pt>
          <cx:pt idx="345">0.021999999999999999</cx:pt>
          <cx:pt idx="346">0.002</cx:pt>
          <cx:pt idx="347">0.0083000000000000001</cx:pt>
          <cx:pt idx="348">0.0083000000000000001</cx:pt>
          <cx:pt idx="349">0.0015</cx:pt>
          <cx:pt idx="350">0.0048999999999999998</cx:pt>
          <cx:pt idx="351">0.0044000000000000003</cx:pt>
          <cx:pt idx="352">0.0029000000000000002</cx:pt>
          <cx:pt idx="353">0.0064000000000000003</cx:pt>
          <cx:pt idx="354">0.0088000000000000005</cx:pt>
          <cx:pt idx="355">0.026800000000000001</cx:pt>
          <cx:pt idx="356">0.0033999999999999998</cx:pt>
          <cx:pt idx="357">0.0048999999999999998</cx:pt>
          <cx:pt idx="358">0.0029000000000000002</cx:pt>
          <cx:pt idx="359">0.0058999999999999999</cx:pt>
          <cx:pt idx="360">0.0039000000000000003</cx:pt>
          <cx:pt idx="361">0.0097000000000000003</cx:pt>
          <cx:pt idx="362">0.0035000000000000001</cx:pt>
          <cx:pt idx="363">0.001</cx:pt>
          <cx:pt idx="364">0.0044000000000000003</cx:pt>
          <cx:pt idx="365">0.026400000000000003</cx:pt>
          <cx:pt idx="366">0.024900000000000002</cx:pt>
          <cx:pt idx="367">0.0063</cx:pt>
          <cx:pt idx="368">0.0067999999999999996</cx:pt>
          <cx:pt idx="369">0.0019000000000000002</cx:pt>
          <cx:pt idx="370">0.0083000000000000001</cx:pt>
          <cx:pt idx="371">0.010200000000000001</cx:pt>
          <cx:pt idx="372">0.0025000000000000001</cx:pt>
          <cx:pt idx="373">0.018100000000000002</cx:pt>
          <cx:pt idx="374">0.0039000000000000003</cx:pt>
          <cx:pt idx="375">0.001</cx:pt>
          <cx:pt idx="376">0.0195</cx:pt>
          <cx:pt idx="377">0.0015</cx:pt>
          <cx:pt idx="378">0.0025000000000000001</cx:pt>
          <cx:pt idx="379">0.0097999999999999997</cx:pt>
          <cx:pt idx="380">0.0097999999999999997</cx:pt>
          <cx:pt idx="381">0.002</cx:pt>
          <cx:pt idx="382">0.0039000000000000003</cx:pt>
          <cx:pt idx="383">0.0058999999999999999</cx:pt>
          <cx:pt idx="384">0.0146</cx:pt>
          <cx:pt idx="385">0.0078000000000000005</cx:pt>
          <cx:pt idx="386">0.013200000000000002</cx:pt>
          <cx:pt idx="387">0.0044000000000000003</cx:pt>
          <cx:pt idx="388">0.019000000000000003</cx:pt>
          <cx:pt idx="389">0.0058000000000000005</cx:pt>
          <cx:pt idx="390">0.0054000000000000003</cx:pt>
          <cx:pt idx="391">0.001</cx:pt>
          <cx:pt idx="392">0.0014</cx:pt>
          <cx:pt idx="393">0.0067999999999999996</cx:pt>
          <cx:pt idx="394">0.0058999999999999999</cx:pt>
          <cx:pt idx="395">0.0019000000000000002</cx:pt>
          <cx:pt idx="396">0.037600000000000001</cx:pt>
          <cx:pt idx="397">0.0033999999999999998</cx:pt>
          <cx:pt idx="398">0.001</cx:pt>
          <cx:pt idx="399">0.011300000000000001</cx:pt>
          <cx:pt idx="400">0.0054000000000000003</cx:pt>
          <cx:pt idx="401">0.0058999999999999999</cx:pt>
          <cx:pt idx="402">0.0161</cx:pt>
          <cx:pt idx="403">0.021000000000000001</cx:pt>
          <cx:pt idx="404">0.0039000000000000003</cx:pt>
          <cx:pt idx="405">0.028800000000000003</cx:pt>
          <cx:pt idx="406">0.010200000000000001</cx:pt>
          <cx:pt idx="407">0.0058999999999999999</cx:pt>
          <cx:pt idx="408">0.021999999999999999</cx:pt>
          <cx:pt idx="409">0.0058999999999999999</cx:pt>
          <cx:pt idx="410">0.0015</cx:pt>
          <cx:pt idx="411">0.018100000000000002</cx:pt>
          <cx:pt idx="412">0.0117</cx:pt>
          <cx:pt idx="413">0.020500000000000001</cx:pt>
          <cx:pt idx="414">0.0063</cx:pt>
          <cx:pt idx="415">0.012200000000000001</cx:pt>
          <cx:pt idx="416">0.0054000000000000003</cx:pt>
          <cx:pt idx="417">0.017100000000000001</cx:pt>
          <cx:pt idx="418">0.0015</cx:pt>
          <cx:pt idx="419">0.0263</cx:pt>
          <cx:pt idx="420">0.0161</cx:pt>
          <cx:pt idx="421">0.0591</cx:pt>
          <cx:pt idx="422">0.010700000000000001</cx:pt>
          <cx:pt idx="423">0.0117</cx:pt>
          <cx:pt idx="424">0.022499999999999999</cx:pt>
          <cx:pt idx="425">0.0073000000000000001</cx:pt>
          <cx:pt idx="426">0.0064000000000000003</cx:pt>
          <cx:pt idx="427">0.0048999999999999998</cx:pt>
          <cx:pt idx="428">0.0058999999999999999</cx:pt>
          <cx:pt idx="429">0.0083000000000000001</cx:pt>
          <cx:pt idx="430">0.0039000000000000003</cx:pt>
          <cx:pt idx="431">0.0073000000000000001</cx:pt>
          <cx:pt idx="432">0.0097999999999999997</cx:pt>
          <cx:pt idx="433">0.021999999999999999</cx:pt>
          <cx:pt idx="434">0.0035000000000000001</cx:pt>
          <cx:pt idx="435">0.009300000000000001</cx:pt>
          <cx:pt idx="436">0.0039000000000000003</cx:pt>
          <cx:pt idx="437">0.0024000000000000002</cx:pt>
          <cx:pt idx="438">0.0064000000000000003</cx:pt>
          <cx:pt idx="439">0.0137</cx:pt>
          <cx:pt idx="440">0.015100000000000001</cx:pt>
          <cx:pt idx="441">0.021500000000000002</cx:pt>
          <cx:pt idx="442">0.012200000000000001</cx:pt>
          <cx:pt idx="443">0.009300000000000001</cx:pt>
          <cx:pt idx="444">0.0015</cx:pt>
          <cx:pt idx="445">0.0073000000000000001</cx:pt>
          <cx:pt idx="446">0.010200000000000001</cx:pt>
          <cx:pt idx="447">0.0083000000000000001</cx:pt>
          <cx:pt idx="448">0.025399999999999999</cx:pt>
          <cx:pt idx="449">0.024</cx:pt>
          <cx:pt idx="450">0.002</cx:pt>
          <cx:pt idx="451">0.0073000000000000001</cx:pt>
          <cx:pt idx="452">0.0048999999999999998</cx:pt>
          <cx:pt idx="453">0.0147</cx:pt>
          <cx:pt idx="454">0.0025000000000000001</cx:pt>
          <cx:pt idx="455">0.009300000000000001</cx:pt>
          <cx:pt idx="456">0.0043</cx:pt>
          <cx:pt idx="457">0.0083000000000000001</cx:pt>
          <cx:pt idx="458">0.019000000000000003</cx:pt>
          <cx:pt idx="459">0.0088000000000000005</cx:pt>
          <cx:pt idx="460">0.0015</cx:pt>
          <cx:pt idx="461">0.021000000000000001</cx:pt>
          <cx:pt idx="462">0.0073000000000000001</cx:pt>
          <cx:pt idx="463">0.0073000000000000001</cx:pt>
          <cx:pt idx="464">0.025399999999999999</cx:pt>
          <cx:pt idx="465">0.020500000000000001</cx:pt>
          <cx:pt idx="466">0.012200000000000001</cx:pt>
          <cx:pt idx="467">0.009300000000000001</cx:pt>
          <cx:pt idx="468">0.0044000000000000003</cx:pt>
          <cx:pt idx="469">0.022499999999999999</cx:pt>
          <cx:pt idx="470">0.0298</cx:pt>
          <cx:pt idx="471">0.028800000000000003</cx:pt>
          <cx:pt idx="472">0.0073000000000000001</cx:pt>
          <cx:pt idx="473">0.0118</cx:pt>
          <cx:pt idx="474">0.017600000000000001</cx:pt>
          <cx:pt idx="475">0.0073000000000000001</cx:pt>
          <cx:pt idx="476">0.018500000000000003</cx:pt>
          <cx:pt idx="477">0.02</cx:pt>
          <cx:pt idx="478">0.035200000000000002</cx:pt>
          <cx:pt idx="479">0.021500000000000002</cx:pt>
          <cx:pt idx="480">0.023400000000000001</cx:pt>
          <cx:pt idx="481">0.021999999999999999</cx:pt>
          <cx:pt idx="482">0.034200000000000001</cx:pt>
          <cx:pt idx="483">0.019000000000000003</cx:pt>
          <cx:pt idx="484">0.02</cx:pt>
          <cx:pt idx="485">0.0078000000000000005</cx:pt>
          <cx:pt idx="486">0.021500000000000002</cx:pt>
          <cx:pt idx="487">0.0083000000000000001</cx:pt>
          <cx:pt idx="488">0.0083000000000000001</cx:pt>
          <cx:pt idx="489">0.0079000000000000008</cx:pt>
          <cx:pt idx="490">0.009300000000000001</cx:pt>
          <cx:pt idx="491">0.0235</cx:pt>
          <cx:pt idx="492">0.0298</cx:pt>
          <cx:pt idx="493">0.0327</cx:pt>
          <cx:pt idx="494">0.010700000000000001</cx:pt>
          <cx:pt idx="495">0.0083000000000000001</cx:pt>
          <cx:pt idx="496">0.0083000000000000001</cx:pt>
          <cx:pt idx="497">0.030300000000000001</cx:pt>
          <cx:pt idx="498">0.033700000000000001</cx:pt>
          <cx:pt idx="499">0.0269</cx:pt>
          <cx:pt idx="500">0.0103</cx:pt>
          <cx:pt idx="501">0.0025000000000000001</cx:pt>
          <cx:pt idx="502">0.0258</cx:pt>
          <cx:pt idx="503">0.02</cx:pt>
          <cx:pt idx="504">0.012200000000000001</cx:pt>
          <cx:pt idx="505">0.0073000000000000001</cx:pt>
          <cx:pt idx="506">0.028299999999999999</cx:pt>
          <cx:pt idx="507">0.0058999999999999999</cx:pt>
          <cx:pt idx="508">0.010200000000000001</cx:pt>
          <cx:pt idx="509">0.021000000000000001</cx:pt>
          <cx:pt idx="510">0.009300000000000001</cx:pt>
          <cx:pt idx="511">0.012200000000000001</cx:pt>
          <cx:pt idx="512">0.010200000000000001</cx:pt>
          <cx:pt idx="513">0.021000000000000001</cx:pt>
          <cx:pt idx="514">0.0054000000000000003</cx:pt>
          <cx:pt idx="515">0.040100000000000004</cx:pt>
          <cx:pt idx="516">0.019599999999999999</cx:pt>
          <cx:pt idx="517">0.0063</cx:pt>
          <cx:pt idx="518">0.010800000000000001</cx:pt>
          <cx:pt idx="519">0.018600000000000002</cx:pt>
          <cx:pt idx="520">0.0078000000000000005</cx:pt>
          <cx:pt idx="521">0.022499999999999999</cx:pt>
          <cx:pt idx="522">0.031300000000000001</cx:pt>
          <cx:pt idx="523">0.035200000000000002</cx:pt>
          <cx:pt idx="524">0.0088000000000000005</cx:pt>
          <cx:pt idx="525">0.0058999999999999999</cx:pt>
          <cx:pt idx="526">0.0356</cx:pt>
          <cx:pt idx="527">0.013100000000000001</cx:pt>
          <cx:pt idx="528">0.047800000000000002</cx:pt>
          <cx:pt idx="529">0.025399999999999999</cx:pt>
          <cx:pt idx="530">0.010800000000000001</cx:pt>
          <cx:pt idx="531">0.0112</cx:pt>
          <cx:pt idx="532">0.0073000000000000001</cx:pt>
          <cx:pt idx="533">0.025399999999999999</cx:pt>
          <cx:pt idx="534">0.019599999999999999</cx:pt>
          <cx:pt idx="535">0.020100000000000003</cx:pt>
          <cx:pt idx="536">0.0097000000000000003</cx:pt>
          <cx:pt idx="537">0.033700000000000001</cx:pt>
          <cx:pt idx="538">0.058099999999999999</cx:pt>
          <cx:pt idx="539">0.0015</cx:pt>
          <cx:pt idx="540">0.023400000000000001</cx:pt>
          <cx:pt idx="541">0.0067999999999999996</cx:pt>
          <cx:pt idx="542">0.017000000000000001</cx:pt>
          <cx:pt idx="543">0.017600000000000001</cx:pt>
          <cx:pt idx="544">0.0166</cx:pt>
          <cx:pt idx="545">0.012200000000000001</cx:pt>
          <cx:pt idx="546">0.0195</cx:pt>
          <cx:pt idx="547">0.0117</cx:pt>
          <cx:pt idx="548">0.015700000000000002</cx:pt>
          <cx:pt idx="549">0.0195</cx:pt>
          <cx:pt idx="550">0.0073000000000000001</cx:pt>
          <cx:pt idx="551">0.021000000000000001</cx:pt>
          <cx:pt idx="552">0.0054000000000000003</cx:pt>
          <cx:pt idx="553">0.02</cx:pt>
          <cx:pt idx="554">0.012200000000000001</cx:pt>
          <cx:pt idx="555">0.0097999999999999997</cx:pt>
          <cx:pt idx="556">0.046900000000000004</cx:pt>
          <cx:pt idx="557">0.009300000000000001</cx:pt>
          <cx:pt idx="558">0.0097000000000000003</cx:pt>
          <cx:pt idx="559">0.032199999999999999</cx:pt>
          <cx:pt idx="560">0.015600000000000001</cx:pt>
          <cx:pt idx="561">0.0147</cx:pt>
          <cx:pt idx="562">0.0078000000000000005</cx:pt>
          <cx:pt idx="563">0.034700000000000002</cx:pt>
          <cx:pt idx="564">0.042499999999999996</cx:pt>
          <cx:pt idx="565">0.021500000000000002</cx:pt>
          <cx:pt idx="566">0.018500000000000003</cx:pt>
          <cx:pt idx="567">0.029300000000000003</cx:pt>
          <cx:pt idx="568">0.0048999999999999998</cx:pt>
          <cx:pt idx="569">0.0039000000000000003</cx:pt>
          <cx:pt idx="570">0.017100000000000001</cx:pt>
          <cx:pt idx="571">0.018500000000000003</cx:pt>
          <cx:pt idx="572">0.0067999999999999996</cx:pt>
          <cx:pt idx="573">0.012699999999999999</cx:pt>
          <cx:pt idx="574">0.019599999999999999</cx:pt>
          <cx:pt idx="575">0.0068999999999999999</cx:pt>
          <cx:pt idx="576">0.0229</cx:pt>
          <cx:pt idx="577">0.0103</cx:pt>
          <cx:pt idx="578">0.0263</cx:pt>
          <cx:pt idx="579">0.0091999999999999998</cx:pt>
          <cx:pt idx="580">0.0147</cx:pt>
          <cx:pt idx="581">0.021000000000000001</cx:pt>
          <cx:pt idx="582">0.020500000000000001</cx:pt>
          <cx:pt idx="583">0.021900000000000003</cx:pt>
          <cx:pt idx="584">0.02</cx:pt>
          <cx:pt idx="585">0.0083000000000000001</cx:pt>
          <cx:pt idx="586">0.0195</cx:pt>
          <cx:pt idx="587">0.042900000000000001</cx:pt>
          <cx:pt idx="588">0.0015</cx:pt>
          <cx:pt idx="589">0.047400000000000005</cx:pt>
          <cx:pt idx="590">0.0088000000000000005</cx:pt>
          <cx:pt idx="591">0.0074000000000000003</cx:pt>
          <cx:pt idx="592">0.010200000000000001</cx:pt>
          <cx:pt idx="593">0.0030000000000000001</cx:pt>
          <cx:pt idx="594">0.027300000000000001</cx:pt>
          <cx:pt idx="595">0.0083000000000000001</cx:pt>
          <cx:pt idx="596">0.0258</cx:pt>
          <cx:pt idx="597">0.020500000000000001</cx:pt>
          <cx:pt idx="598">0.009300000000000001</cx:pt>
          <cx:pt idx="599">0.0019000000000000002</cx:pt>
          <cx:pt idx="600">0.013599999999999999</cx:pt>
          <cx:pt idx="601">0.046900000000000004</cx:pt>
          <cx:pt idx="602">0.024900000000000002</cx:pt>
          <cx:pt idx="603">0.026400000000000003</cx:pt>
          <cx:pt idx="604">0.052200000000000003</cx:pt>
          <cx:pt idx="605">0.0058999999999999999</cx:pt>
          <cx:pt idx="606">0.021500000000000002</cx:pt>
          <cx:pt idx="607">0.0073000000000000001</cx:pt>
          <cx:pt idx="608">0.044999999999999998</cx:pt>
          <cx:pt idx="609">0.0078000000000000005</cx:pt>
          <cx:pt idx="610">0.033700000000000001</cx:pt>
          <cx:pt idx="611">0.045900000000000003</cx:pt>
          <cx:pt idx="612">0.019099999999999999</cx:pt>
          <cx:pt idx="613">0.0088000000000000005</cx:pt>
          <cx:pt idx="614">0.0058999999999999999</cx:pt>
          <cx:pt idx="615">0.021000000000000001</cx:pt>
          <cx:pt idx="616">0.0117</cx:pt>
          <cx:pt idx="617">0.031800000000000002</cx:pt>
          <cx:pt idx="618">0.0073000000000000001</cx:pt>
          <cx:pt idx="619">0.024400000000000002</cx:pt>
          <cx:pt idx="620">0.033700000000000001</cx:pt>
          <cx:pt idx="621">0.0030000000000000001</cx:pt>
          <cx:pt idx="622">0.0078000000000000005</cx:pt>
          <cx:pt idx="623">0.0097999999999999997</cx:pt>
          <cx:pt idx="624">0.022499999999999999</cx:pt>
          <cx:pt idx="625">0.021000000000000001</cx:pt>
          <cx:pt idx="626">0.030300000000000001</cx:pt>
          <cx:pt idx="627">0.026400000000000003</cx:pt>
          <cx:pt idx="628">0.0195</cx:pt>
          <cx:pt idx="629">0.025399999999999999</cx:pt>
          <cx:pt idx="630">0.017100000000000001</cx:pt>
          <cx:pt idx="631">0.015200000000000002</cx:pt>
          <cx:pt idx="632">0.018500000000000003</cx:pt>
          <cx:pt idx="633">0.10450000000000001</cx:pt>
          <cx:pt idx="634">0.021500000000000002</cx:pt>
          <cx:pt idx="635">0.0137</cx:pt>
          <cx:pt idx="636">0.015700000000000002</cx:pt>
          <cx:pt idx="637">0.019000000000000003</cx:pt>
          <cx:pt idx="638">0.040000000000000001</cx:pt>
          <cx:pt idx="639">0.0054000000000000003</cx:pt>
          <cx:pt idx="640">0.0112</cx:pt>
          <cx:pt idx="641">0.012699999999999999</cx:pt>
          <cx:pt idx="642">0.024900000000000002</cx:pt>
          <cx:pt idx="643">0.020500000000000001</cx:pt>
          <cx:pt idx="644">0.0097999999999999997</cx:pt>
          <cx:pt idx="645">0.044999999999999998</cx:pt>
          <cx:pt idx="646">0.013200000000000002</cx:pt>
          <cx:pt idx="647">0.0112</cx:pt>
          <cx:pt idx="648">0.0044000000000000003</cx:pt>
          <cx:pt idx="649">0.010800000000000001</cx:pt>
          <cx:pt idx="650">0.0078000000000000005</cx:pt>
          <cx:pt idx="651">0.017600000000000001</cx:pt>
          <cx:pt idx="652">0.0206</cx:pt>
          <cx:pt idx="653">0.010800000000000001</cx:pt>
          <cx:pt idx="654">0.0088000000000000005</cx:pt>
          <cx:pt idx="655">0.0263</cx:pt>
          <cx:pt idx="656">0.015600000000000001</cx:pt>
          <cx:pt idx="657">0.0078000000000000005</cx:pt>
          <cx:pt idx="658">0.027300000000000001</cx:pt>
          <cx:pt idx="659">0.035200000000000002</cx:pt>
          <cx:pt idx="660">0.0112</cx:pt>
          <cx:pt idx="661">0.0097999999999999997</cx:pt>
          <cx:pt idx="662">0.035100000000000006</cx:pt>
          <cx:pt idx="663">0.0112</cx:pt>
          <cx:pt idx="664">0.010200000000000001</cx:pt>
          <cx:pt idx="665">0.019000000000000003</cx:pt>
          <cx:pt idx="666">0.036200000000000003</cx:pt>
          <cx:pt idx="667">0.015200000000000002</cx:pt>
          <cx:pt idx="668">0.053200000000000004</cx:pt>
          <cx:pt idx="669">0.0263</cx:pt>
          <cx:pt idx="670">0.13769999999999999</cx:pt>
          <cx:pt idx="671">0.031300000000000001</cx:pt>
          <cx:pt idx="672">0.0356</cx:pt>
          <cx:pt idx="673">0.026400000000000003</cx:pt>
          <cx:pt idx="674">0.029300000000000003</cx:pt>
          <cx:pt idx="675">0.0088000000000000005</cx:pt>
          <cx:pt idx="676">0.0044000000000000003</cx:pt>
          <cx:pt idx="677">0.039599999999999996</cx:pt>
          <cx:pt idx="678">0.0073000000000000001</cx:pt>
          <cx:pt idx="679">0.060100000000000008</cx:pt>
          <cx:pt idx="680">0.010800000000000001</cx:pt>
          <cx:pt idx="681">0.0103</cx:pt>
          <cx:pt idx="682">0.021999999999999999</cx:pt>
          <cx:pt idx="683">0.012200000000000001</cx:pt>
          <cx:pt idx="684">0.0083000000000000001</cx:pt>
          <cx:pt idx="685">0.025900000000000003</cx:pt>
          <cx:pt idx="686">0.0332</cx:pt>
          <cx:pt idx="687">0.02</cx:pt>
          <cx:pt idx="688">0.015200000000000002</cx:pt>
          <cx:pt idx="689">0.0117</cx:pt>
          <cx:pt idx="690">0.024</cx:pt>
          <cx:pt idx="691">0.0103</cx:pt>
          <cx:pt idx="692">0.024900000000000002</cx:pt>
          <cx:pt idx="693">0.019599999999999999</cx:pt>
          <cx:pt idx="694">0.018600000000000002</cx:pt>
          <cx:pt idx="695">0.027800000000000002</cx:pt>
          <cx:pt idx="696">0.0112</cx:pt>
          <cx:pt idx="697">0.0097999999999999997</cx:pt>
          <cx:pt idx="698">0.083000000000000004</cx:pt>
          <cx:pt idx="699">0.0068999999999999999</cx:pt>
          <cx:pt idx="700">0.039</cx:pt>
          <cx:pt idx="701">0.021400000000000002</cx:pt>
          <cx:pt idx="702">0.017100000000000001</cx:pt>
          <cx:pt idx="703">0.017600000000000001</cx:pt>
          <cx:pt idx="704">0.0067999999999999996</cx:pt>
          <cx:pt idx="705">0.0235</cx:pt>
          <cx:pt idx="706">0.025900000000000003</cx:pt>
          <cx:pt idx="707">0.060600000000000001</cx:pt>
          <cx:pt idx="708">0.0067999999999999996</cx:pt>
          <cx:pt idx="709">0.0258</cx:pt>
          <cx:pt idx="710">0.021000000000000001</cx:pt>
          <cx:pt idx="711">0.069300000000000014</cx:pt>
          <cx:pt idx="712">0.017100000000000001</cx:pt>
          <cx:pt idx="713">0.024900000000000002</cx:pt>
          <cx:pt idx="714">0.038600000000000002</cx:pt>
          <cx:pt idx="715">0.023900000000000001</cx:pt>
          <cx:pt idx="716">0.018100000000000002</cx:pt>
          <cx:pt idx="717">0.014200000000000001</cx:pt>
          <cx:pt idx="718">0.021000000000000001</cx:pt>
          <cx:pt idx="719">0.014200000000000001</cx:pt>
          <cx:pt idx="720">0.010700000000000001</cx:pt>
          <cx:pt idx="721">0.027300000000000001</cx:pt>
          <cx:pt idx="722">0.012200000000000001</cx:pt>
          <cx:pt idx="723">0.018100000000000002</cx:pt>
          <cx:pt idx="724">0.013200000000000002</cx:pt>
          <cx:pt idx="725">0.023000000000000003</cx:pt>
          <cx:pt idx="726">0.021999999999999999</cx:pt>
          <cx:pt idx="727">0.046400000000000004</cx:pt>
          <cx:pt idx="728">0.0088000000000000005</cx:pt>
          <cx:pt idx="729">0.0263</cx:pt>
          <cx:pt idx="730">0.017999999999999999</cx:pt>
          <cx:pt idx="731">0.0147</cx:pt>
          <cx:pt idx="732">0.021500000000000002</cx:pt>
          <cx:pt idx="733">0.025900000000000003</cx:pt>
          <cx:pt idx="734">0.0166</cx:pt>
          <cx:pt idx="735">0.1192</cx:pt>
          <cx:pt idx="736">0.042000000000000003</cx:pt>
          <cx:pt idx="737">0.010800000000000001</cx:pt>
          <cx:pt idx="738">0.0078000000000000005</cx:pt>
          <cx:pt idx="739">0.0083000000000000001</cx:pt>
          <cx:pt idx="740">0.0195</cx:pt>
          <cx:pt idx="741">0.042000000000000003</cx:pt>
          <cx:pt idx="742">0.011300000000000001</cx:pt>
          <cx:pt idx="743">0.036200000000000003</cx:pt>
          <cx:pt idx="744">0.010700000000000001</cx:pt>
          <cx:pt idx="745">0.0263</cx:pt>
          <cx:pt idx="746">0.009300000000000001</cx:pt>
          <cx:pt idx="747">0.023000000000000003</cx:pt>
          <cx:pt idx="748">0.013599999999999999</cx:pt>
          <cx:pt idx="749">0.0195</cx:pt>
          <cx:pt idx="750">0.0103</cx:pt>
          <cx:pt idx="751">0.0083000000000000001</cx:pt>
          <cx:pt idx="752">0.0137</cx:pt>
          <cx:pt idx="753">0.024900000000000002</cx:pt>
          <cx:pt idx="754">0.0224</cx:pt>
          <cx:pt idx="755">0.071800000000000003</cx:pt>
          <cx:pt idx="756">0.0147</cx:pt>
          <cx:pt idx="757">0.032199999999999999</cx:pt>
          <cx:pt idx="758">0.0078000000000000005</cx:pt>
          <cx:pt idx="759">0.043999999999999997</cx:pt>
          <cx:pt idx="760">0.047899999999999998</cx:pt>
          <cx:pt idx="761">0.020500000000000001</cx:pt>
          <cx:pt idx="762">0.028800000000000003</cx:pt>
          <cx:pt idx="763">0.0361</cx:pt>
          <cx:pt idx="764">0.0097999999999999997</cx:pt>
          <cx:pt idx="765">0.024400000000000002</cx:pt>
          <cx:pt idx="766">0.026400000000000003</cx:pt>
          <cx:pt idx="767">0.011300000000000001</cx:pt>
          <cx:pt idx="768">0.0112</cx:pt>
          <cx:pt idx="769">0.062899999999999998</cx:pt>
          <cx:pt idx="770">0.022499999999999999</cx:pt>
          <cx:pt idx="771">0.034599999999999999</cx:pt>
          <cx:pt idx="772">0.02</cx:pt>
          <cx:pt idx="773">0.018600000000000002</cx:pt>
          <cx:pt idx="774">0.021000000000000001</cx:pt>
          <cx:pt idx="775">0.1104</cx:pt>
          <cx:pt idx="776">0.0079000000000000008</cx:pt>
          <cx:pt idx="777">0.0103</cx:pt>
          <cx:pt idx="778">0.015100000000000001</cx:pt>
          <cx:pt idx="779">0.024900000000000002</cx:pt>
          <cx:pt idx="780">0.009300000000000001</cx:pt>
          <cx:pt idx="781">0.041500000000000002</cx:pt>
          <cx:pt idx="782">0.0078000000000000005</cx:pt>
          <cx:pt idx="783">0.034700000000000002</cx:pt>
          <cx:pt idx="784">0.0258</cx:pt>
          <cx:pt idx="785">0.026800000000000001</cx:pt>
          <cx:pt idx="786">0.014100000000000001</cx:pt>
          <cx:pt idx="787">0.0117</cx:pt>
          <cx:pt idx="788">0.024900000000000002</cx:pt>
          <cx:pt idx="789">0.018500000000000003</cx:pt>
          <cx:pt idx="790">0.039100000000000003</cx:pt>
          <cx:pt idx="791">0.097699999999999995</cx:pt>
          <cx:pt idx="792">0.020500000000000001</cx:pt>
          <cx:pt idx="793">0.012200000000000001</cx:pt>
          <cx:pt idx="794">0.012200000000000001</cx:pt>
          <cx:pt idx="795">0.019000000000000003</cx:pt>
          <cx:pt idx="796">0.0625</cx:pt>
          <cx:pt idx="797">0.0112</cx:pt>
          <cx:pt idx="798">0.0058999999999999999</cx:pt>
          <cx:pt idx="799">0.0166</cx:pt>
          <cx:pt idx="800">0.012200000000000001</cx:pt>
          <cx:pt idx="801">0.026400000000000003</cx:pt>
          <cx:pt idx="802">0.013200000000000002</cx:pt>
          <cx:pt idx="803">0.028800000000000003</cx:pt>
          <cx:pt idx="804">0.072800000000000004</cx:pt>
          <cx:pt idx="805">0.015600000000000001</cx:pt>
          <cx:pt idx="806">0.025399999999999999</cx:pt>
          <cx:pt idx="807">0.0103</cx:pt>
          <cx:pt idx="808">0.021000000000000001</cx:pt>
          <cx:pt idx="809">0.031200000000000002</cx:pt>
          <cx:pt idx="810">0.012200000000000001</cx:pt>
          <cx:pt idx="811">0.0112</cx:pt>
          <cx:pt idx="812">0.051300000000000005</cx:pt>
          <cx:pt idx="813">0.025300000000000003</cx:pt>
          <cx:pt idx="814">0.025900000000000003</cx:pt>
          <cx:pt idx="815">0.039</cx:pt>
          <cx:pt idx="816">0.0103</cx:pt>
          <cx:pt idx="817">0.0235</cx:pt>
          <cx:pt idx="818">0.050700000000000002</cx:pt>
          <cx:pt idx="819">0.027800000000000002</cx:pt>
          <cx:pt idx="820">0.0112</cx:pt>
          <cx:pt idx="821">0.0298</cx:pt>
          <cx:pt idx="822">0.010700000000000001</cx:pt>
          <cx:pt idx="823">0.022499999999999999</cx:pt>
          <cx:pt idx="824">0.034700000000000002</cx:pt>
          <cx:pt idx="825">0.053699999999999998</cx:pt>
          <cx:pt idx="826">0.020500000000000001</cx:pt>
          <cx:pt idx="827">0.027400000000000001</cx:pt>
          <cx:pt idx="828">0.0298</cx:pt>
          <cx:pt idx="829">0.0224</cx:pt>
          <cx:pt idx="830">0.025399999999999999</cx:pt>
          <cx:pt idx="831">0.028299999999999999</cx:pt>
          <cx:pt idx="832">0.0356</cx:pt>
          <cx:pt idx="833">0.019000000000000003</cx:pt>
          <cx:pt idx="834">0.020500000000000001</cx:pt>
          <cx:pt idx="835">0.02</cx:pt>
          <cx:pt idx="836">0.024400000000000002</cx:pt>
          <cx:pt idx="837">0.12060000000000001</cx:pt>
          <cx:pt idx="838">0.030800000000000001</cx:pt>
          <cx:pt idx="839">0.044400000000000002</cx:pt>
          <cx:pt idx="840">0.0235</cx:pt>
          <cx:pt idx="841">0.012699999999999999</cx:pt>
          <cx:pt idx="842">0.016700000000000003</cx:pt>
          <cx:pt idx="843">0.074200000000000002</cx:pt>
          <cx:pt idx="844">0.047899999999999998</cx:pt>
          <cx:pt idx="845">0.024400000000000002</cx:pt>
          <cx:pt idx="846">0.034200000000000001</cx:pt>
          <cx:pt idx="847">0.010700000000000001</cx:pt>
          <cx:pt idx="848">0.018500000000000003</cx:pt>
          <cx:pt idx="849">0.031200000000000002</cx:pt>
          <cx:pt idx="850">0.011300000000000001</cx:pt>
          <cx:pt idx="851">0.037100000000000001</cx:pt>
          <cx:pt idx="852">0.0137</cx:pt>
          <cx:pt idx="853">0.024900000000000002</cx:pt>
          <cx:pt idx="854">0.1074</cx:pt>
          <cx:pt idx="855">0.050799999999999998</cx:pt>
          <cx:pt idx="856">0.018100000000000002</cx:pt>
          <cx:pt idx="857">0.027900000000000001</cx:pt>
          <cx:pt idx="858">0.019000000000000003</cx:pt>
          <cx:pt idx="859">0.017600000000000001</cx:pt>
          <cx:pt idx="860">0.012699999999999999</cx:pt>
          <cx:pt idx="861">0.021500000000000002</cx:pt>
          <cx:pt idx="862">0.0078000000000000005</cx:pt>
          <cx:pt idx="863">0.025900000000000003</cx:pt>
          <cx:pt idx="864">0.027900000000000001</cx:pt>
          <cx:pt idx="865">0.043400000000000001</cx:pt>
          <cx:pt idx="866">0.0195</cx:pt>
          <cx:pt idx="867">0.0298</cx:pt>
          <cx:pt idx="868">0.084999999999999992</cx:pt>
          <cx:pt idx="869">0.023900000000000001</cx:pt>
          <cx:pt idx="870">0.021000000000000001</cx:pt>
          <cx:pt idx="871">0.034200000000000001</cx:pt>
          <cx:pt idx="872">0.012200000000000001</cx:pt>
          <cx:pt idx="873">0.085500000000000007</cx:pt>
          <cx:pt idx="874">0.025900000000000003</cx:pt>
          <cx:pt idx="875">0.12940000000000002</cx:pt>
          <cx:pt idx="876">0.023400000000000001</cx:pt>
          <cx:pt idx="877">0.053200000000000004</cx:pt>
          <cx:pt idx="878">0.034200000000000001</cx:pt>
          <cx:pt idx="879">0.024</cx:pt>
          <cx:pt idx="880">0.032199999999999999</cx:pt>
          <cx:pt idx="881">0.021400000000000002</cx:pt>
          <cx:pt idx="882">0.023000000000000003</cx:pt>
          <cx:pt idx="883">0.034599999999999999</cx:pt>
          <cx:pt idx="884">0.025399999999999999</cx:pt>
          <cx:pt idx="885">0.0088000000000000005</cx:pt>
          <cx:pt idx="886">0.053200000000000004</cx:pt>
          <cx:pt idx="887">0.040500000000000001</cx:pt>
          <cx:pt idx="888">0.028800000000000003</cx:pt>
          <cx:pt idx="889">0.017100000000000001</cx:pt>
          <cx:pt idx="890">0.027800000000000002</cx:pt>
          <cx:pt idx="891">0.020100000000000003</cx:pt>
          <cx:pt idx="892">0.0147</cx:pt>
          <cx:pt idx="893">0.018600000000000002</cx:pt>
          <cx:pt idx="894">0.017100000000000001</cx:pt>
          <cx:pt idx="895">0.26950000000000002</cx:pt>
          <cx:pt idx="896">0.080000000000000002</cx:pt>
          <cx:pt idx="897">0.070800000000000002</cx:pt>
          <cx:pt idx="898">0.022499999999999999</cx:pt>
          <cx:pt idx="899">0.16890000000000002</cx:pt>
          <cx:pt idx="900">0.017100000000000001</cx:pt>
          <cx:pt idx="901">0.029300000000000003</cx:pt>
          <cx:pt idx="902">0.0137</cx:pt>
          <cx:pt idx="903">0.022499999999999999</cx:pt>
          <cx:pt idx="904">0.25440000000000002</cx:pt>
          <cx:pt idx="905">0.045400000000000003</cx:pt>
          <cx:pt idx="906">0.044400000000000002</cx:pt>
          <cx:pt idx="907">0.0332</cx:pt>
          <cx:pt idx="908">0.023900000000000001</cx:pt>
          <cx:pt idx="909">0.0161</cx:pt>
          <cx:pt idx="910">0.0147</cx:pt>
          <cx:pt idx="911">0.0206</cx:pt>
          <cx:pt idx="912">0.027400000000000001</cx:pt>
          <cx:pt idx="913">0.024900000000000002</cx:pt>
          <cx:pt idx="914">0.024400000000000002</cx:pt>
          <cx:pt idx="915">0.053200000000000004</cx:pt>
          <cx:pt idx="916">0.10690000000000001</cx:pt>
          <cx:pt idx="917">0.0269</cx:pt>
          <cx:pt idx="918">0.044999999999999998</cx:pt>
          <cx:pt idx="919">0.028800000000000003</cx:pt>
          <cx:pt idx="920">0.023900000000000001</cx:pt>
          <cx:pt idx="921">0.023000000000000003</cx:pt>
          <cx:pt idx="922">0.027400000000000001</cx:pt>
          <cx:pt idx="923">0.15190000000000001</cx:pt>
          <cx:pt idx="924">0.093200000000000005</cx:pt>
          <cx:pt idx="925">0.052700000000000004</cx:pt>
          <cx:pt idx="926">0.047400000000000005</cx:pt>
          <cx:pt idx="927">0.031300000000000001</cx:pt>
          <cx:pt idx="928">0.12840000000000001</cx:pt>
          <cx:pt idx="929">0.0332</cx:pt>
          <cx:pt idx="930">0.051300000000000005</cx:pt>
          <cx:pt idx="931">0.1132</cx:pt>
          <cx:pt idx="932">0.086000000000000007</cx:pt>
          <cx:pt idx="933">0.013599999999999999</cx:pt>
          <cx:pt idx="934">0.0161</cx:pt>
          <cx:pt idx="935">0.039599999999999996</cx:pt>
          <cx:pt idx="936">0.1021</cx:pt>
          <cx:pt idx="937">0.0166</cx:pt>
          <cx:pt idx="938">0.16650000000000001</cx:pt>
          <cx:pt idx="939">0.1138</cx:pt>
          <cx:pt idx="940">0.017100000000000001</cx:pt>
          <cx:pt idx="941">0.0269</cx:pt>
          <cx:pt idx="942">0.038100000000000002</cx:pt>
          <cx:pt idx="943">0.015600000000000001</cx:pt>
          <cx:pt idx="944">0.024500000000000001</cx:pt>
          <cx:pt idx="945">0.1113</cx:pt>
          <cx:pt idx="946">0.045900000000000003</cx:pt>
          <cx:pt idx="947">0.28509999999999996</cx:pt>
          <cx:pt idx="948">0.014200000000000001</cx:pt>
          <cx:pt idx="949">0.0033999999999999998</cx:pt>
          <cx:pt idx="950">0.022499999999999999</cx:pt>
          <cx:pt idx="951">0.045400000000000003</cx:pt>
          <cx:pt idx="952">0.027300000000000001</cx:pt>
          <cx:pt idx="953">0.023400000000000001</cx:pt>
          <cx:pt idx="954">0.064000000000000001</cx:pt>
          <cx:pt idx="955">0.057100000000000005</cx:pt>
          <cx:pt idx="956">0.16259999999999999</cx:pt>
          <cx:pt idx="957">0.012200000000000001</cx:pt>
          <cx:pt idx="958">0.095200000000000007</cx:pt>
          <cx:pt idx="959">0.064500000000000002</cx:pt>
          <cx:pt idx="960">0.0654</cx:pt>
          <cx:pt idx="961">0.021000000000000001</cx:pt>
          <cx:pt idx="962">0.052700000000000004</cx:pt>
          <cx:pt idx="963">0.018500000000000003</cx:pt>
          <cx:pt idx="964">0.058600000000000006</cx:pt>
          <cx:pt idx="965">0.51180000000000003</cx:pt>
          <cx:pt idx="966">0.064000000000000001</cx:pt>
          <cx:pt idx="967">0.027400000000000001</cx:pt>
          <cx:pt idx="968">0.040100000000000004</cx:pt>
          <cx:pt idx="969">0.19530000000000003</cx:pt>
          <cx:pt idx="970">0.018600000000000002</cx:pt>
          <cx:pt idx="971">0.087900000000000006</cx:pt>
          <cx:pt idx="972">0.042400000000000007</cx:pt>
          <cx:pt idx="973">0.19970000000000002</cx:pt>
          <cx:pt idx="974">0.1074</cx:pt>
          <cx:pt idx="975">0.027800000000000002</cx:pt>
          <cx:pt idx="976">0.021999999999999999</cx:pt>
          <cx:pt idx="977">0.036600000000000001</cx:pt>
          <cx:pt idx="978">0.11520000000000001</cx:pt>
          <cx:pt idx="979">0.033700000000000001</cx:pt>
          <cx:pt idx="980">0.0596</cx:pt>
          <cx:pt idx="981">0.10000000000000001</cx:pt>
          <cx:pt idx="982">0.078100000000000003</cx:pt>
          <cx:pt idx="983">0.023000000000000003</cx:pt>
          <cx:pt idx="984">0.014200000000000001</cx:pt>
          <cx:pt idx="985">0.0078000000000000005</cx:pt>
          <cx:pt idx="986">0.082000000000000003</cx:pt>
          <cx:pt idx="987">0.2437</cx:pt>
          <cx:pt idx="988">0.10450000000000001</cx:pt>
          <cx:pt idx="989">0.022499999999999999</cx:pt>
          <cx:pt idx="990">0.034200000000000001</cx:pt>
          <cx:pt idx="991">0.035700000000000003</cx:pt>
          <cx:pt idx="992">0.0263</cx:pt>
          <cx:pt idx="993">0.028299999999999999</cx:pt>
          <cx:pt idx="994">0.039500000000000007</cx:pt>
          <cx:pt idx="995">0.10250000000000001</cx:pt>
          <cx:pt idx="996">0.027400000000000001</cx:pt>
          <cx:pt idx="997">0.049800000000000004</cx:pt>
          <cx:pt idx="998">0.0195</cx:pt>
          <cx:pt idx="999">0.14499999999999999</cx:pt>
          <cx:pt idx="1000">0.13670000000000002</cx:pt>
          <cx:pt idx="1001">0.028800000000000003</cx:pt>
          <cx:pt idx="1002">0.33350000000000002</cx:pt>
          <cx:pt idx="1003">0.047400000000000005</cx:pt>
          <cx:pt idx="1004">0.44530000000000003</cx:pt>
          <cx:pt idx="1005">0.042000000000000003</cx:pt>
          <cx:pt idx="1006">0.030699999999999998</cx:pt>
          <cx:pt idx="1007">0.17480000000000001</cx:pt>
          <cx:pt idx="1008">0.092800000000000007</cx:pt>
          <cx:pt idx="1009">0.0147</cx:pt>
          <cx:pt idx="1010">0.060100000000000008</cx:pt>
          <cx:pt idx="1011">0.027300000000000001</cx:pt>
          <cx:pt idx="1012">0.041000000000000002</cx:pt>
          <cx:pt idx="1013">0.18460000000000001</cx:pt>
          <cx:pt idx="1014">0.013599999999999999</cx:pt>
          <cx:pt idx="1015">0.028800000000000003</cx:pt>
          <cx:pt idx="1016">0.0596</cx:pt>
          <cx:pt idx="1017">0.025900000000000003</cx:pt>
          <cx:pt idx="1018">0.019599999999999999</cx:pt>
          <cx:pt idx="1019">0.063500000000000015</cx:pt>
          <cx:pt idx="1020">0.091800000000000007</cx:pt>
          <cx:pt idx="1021">0.014200000000000001</cx:pt>
          <cx:pt idx="1022">0.15090000000000001</cx:pt>
          <cx:pt idx="1023">0.0137</cx:pt>
          <cx:pt idx="1024">0.0058999999999999999</cx:pt>
          <cx:pt idx="1025">0.20270000000000002</cx:pt>
          <cx:pt idx="1026">0.046400000000000004</cx:pt>
          <cx:pt idx="1027">0.031699999999999999</cx:pt>
          <cx:pt idx="1028">0.028299999999999999</cx:pt>
          <cx:pt idx="1029">0.023900000000000001</cx:pt>
          <cx:pt idx="1030">0.060100000000000008</cx:pt>
          <cx:pt idx="1031">0.0229</cx:pt>
          <cx:pt idx="1032">0.027800000000000002</cx:pt>
          <cx:pt idx="1033">0.064500000000000002</cx:pt>
          <cx:pt idx="1034">0.20310000000000003</cx:pt>
          <cx:pt idx="1035">0.053699999999999998</cx:pt>
          <cx:pt idx="1036">0.18020000000000003</cx:pt>
          <cx:pt idx="1037">0.017600000000000001</cx:pt>
          <cx:pt idx="1038">0.034200000000000001</cx:pt>
          <cx:pt idx="1039">0.1719</cx:pt>
          <cx:pt idx="1040">0.061100000000000002</cx:pt>
          <cx:pt idx="1041">0.11670000000000001</cx:pt>
          <cx:pt idx="1042">0.24610000000000001</cx:pt>
          <cx:pt idx="1043">0.017600000000000001</cx:pt>
          <cx:pt idx="1044">0.12690000000000001</cx:pt>
          <cx:pt idx="1045">0.023000000000000003</cx:pt>
          <cx:pt idx="1046">0.0567</cx:pt>
          <cx:pt idx="1047">0.45900000000000002</cx:pt>
          <cx:pt idx="1048">0.027400000000000001</cx:pt>
          <cx:pt idx="1049">0.057600000000000005</cx:pt>
          <cx:pt idx="1050">0.067900000000000002</cx:pt>
          <cx:pt idx="1051">0.021500000000000002</cx:pt>
          <cx:pt idx="1052">0.084000000000000005</cx:pt>
          <cx:pt idx="1053">0.23780000000000001</cx:pt>
          <cx:pt idx="1054">0.50429999999999997</cx:pt>
          <cx:pt idx="1055">0.16750000000000001</cx:pt>
          <cx:pt idx="1056">0.081000000000000003</cx:pt>
          <cx:pt idx="1057">0.028800000000000003</cx:pt>
          <cx:pt idx="1058">0.44480000000000003</cx:pt>
          <cx:pt idx="1059">0.076200000000000004</cx:pt>
          <cx:pt idx="1060">0.16070000000000001</cx:pt>
          <cx:pt idx="1061">0.065000000000000002</cx:pt>
          <cx:pt idx="1062">0.021999999999999999</cx:pt>
          <cx:pt idx="1063">0.1265</cx:pt>
          <cx:pt idx="1064">0.1235</cx:pt>
          <cx:pt idx="1065">0.052299999999999999</cx:pt>
          <cx:pt idx="1066">0.021000000000000001</cx:pt>
          <cx:pt idx="1067">0.16850000000000001</cx:pt>
          <cx:pt idx="1068">0.030800000000000001</cx:pt>
          <cx:pt idx="1069">0.032300000000000002</cx:pt>
          <cx:pt idx="1070">0.1113</cx:pt>
          <cx:pt idx="1071">0.068400000000000002</cx:pt>
          <cx:pt idx="1072">0.024500000000000001</cx:pt>
          <cx:pt idx="1073">0.047400000000000005</cx:pt>
          <cx:pt idx="1074">0.089400000000000007</cx:pt>
          <cx:pt idx="1075">0.14350000000000002</cx:pt>
          <cx:pt idx="1076">0.1255</cx:pt>
          <cx:pt idx="1077">0.026400000000000003</cx:pt>
          <cx:pt idx="1078">0.23980000000000004</cx:pt>
          <cx:pt idx="1079">0.086900000000000005</cx:pt>
          <cx:pt idx="1080">0.099099999999999994</cx:pt>
          <cx:pt idx="1081">0.22020000000000001</cx:pt>
          <cx:pt idx="1082">0.037100000000000001</cx:pt>
          <cx:pt idx="1083">0.091800000000000007</cx:pt>
          <cx:pt idx="1084">0.12790000000000001</cx:pt>
          <cx:pt idx="1085">0.26370000000000005</cx:pt>
          <cx:pt idx="1086">0.1074</cx:pt>
          <cx:pt idx="1087">0.1211</cx:pt>
          <cx:pt idx="1088">0.1065</cx:pt>
          <cx:pt idx="1089">0.16500000000000001</cx:pt>
          <cx:pt idx="1090">0.0146</cx:pt>
          <cx:pt idx="1091">0.019599999999999999</cx:pt>
          <cx:pt idx="1092">0.078600000000000003</cx:pt>
          <cx:pt idx="1093">0.094200000000000006</cx:pt>
          <cx:pt idx="1094">0.2636</cx:pt>
          <cx:pt idx="1095">0.22509999999999999</cx:pt>
          <cx:pt idx="1096">0.29830000000000001</cx:pt>
          <cx:pt idx="1097">0.030300000000000001</cx:pt>
          <cx:pt idx="1098">0.10890000000000001</cx:pt>
          <cx:pt idx="1099">0.1182</cx:pt>
          <cx:pt idx="1100">0.25979999999999998</cx:pt>
          <cx:pt idx="1101">0.021000000000000001</cx:pt>
          <cx:pt idx="1102">0.044500000000000005</cx:pt>
          <cx:pt idx="1103">0.0195</cx:pt>
          <cx:pt idx="1104">0.036699999999999997</cx:pt>
          <cx:pt idx="1105">0.17830000000000001</cx:pt>
          <cx:pt idx="1106">0.052299999999999999</cx:pt>
          <cx:pt idx="1107">0.074700000000000003</cx:pt>
          <cx:pt idx="1108">0.058600000000000006</cx:pt>
          <cx:pt idx="1109">0.047400000000000005</cx:pt>
          <cx:pt idx="1110">0.088400000000000006</cx:pt>
          <cx:pt idx="1111">0.1323</cx:pt>
          <cx:pt idx="1112">0.043400000000000001</cx:pt>
          <cx:pt idx="1113">0.076200000000000004</cx:pt>
          <cx:pt idx="1114">0.026400000000000003</cx:pt>
          <cx:pt idx="1115">0.2661</cx:pt>
          <cx:pt idx="1116">0.091800000000000007</cx:pt>
          <cx:pt idx="1117">0.021500000000000002</cx:pt>
          <cx:pt idx="1118">0.5908000000000001</cx:pt>
          <cx:pt idx="1119">0.11630000000000001</cx:pt>
          <cx:pt idx="1120">0.12790000000000001</cx:pt>
          <cx:pt idx="1121">0.13570000000000002</cx:pt>
          <cx:pt idx="1122">0.10050000000000001</cx:pt>
          <cx:pt idx="1123">0.25580000000000003</cx:pt>
          <cx:pt idx="1124">0.10500000000000001</cx:pt>
          <cx:pt idx="1125">0.028400000000000002</cx:pt>
          <cx:pt idx="1126">0.087400000000000005</cx:pt>
          <cx:pt idx="1127">0.55220000000000002</cx:pt>
          <cx:pt idx="1128">0.076700000000000004</cx:pt>
          <cx:pt idx="1129">0.086500000000000007</cx:pt>
          <cx:pt idx="1130">0.22170000000000001</cx:pt>
          <cx:pt idx="1131">0.1138</cx:pt>
          <cx:pt idx="1132">0.10250000000000001</cx:pt>
          <cx:pt idx="1133">0.27099999999999996</cx:pt>
          <cx:pt idx="1134">0.066900000000000001</cx:pt>
          <cx:pt idx="1135">0.0327</cx:pt>
          <cx:pt idx="1136">0.026400000000000003</cx:pt>
          <cx:pt idx="1137">0.02</cx:pt>
          <cx:pt idx="1138">0.36969999999999997</cx:pt>
          <cx:pt idx="1139">0.0112</cx:pt>
          <cx:pt idx="1140">0.10400000000000001</cx:pt>
          <cx:pt idx="1141">0.093200000000000005</cx:pt>
          <cx:pt idx="1142">0.15330000000000002</cx:pt>
          <cx:pt idx="1143">0.019599999999999999</cx:pt>
          <cx:pt idx="1144">0.45410000000000006</cx:pt>
          <cx:pt idx="1145">0.17430000000000001</cx:pt>
          <cx:pt idx="1146">0.064500000000000002</cx:pt>
          <cx:pt idx="1147">0.1265</cx:pt>
          <cx:pt idx="1148">0.2422</cx:pt>
          <cx:pt idx="1149">0.076200000000000004</cx:pt>
          <cx:pt idx="1150">0.40240000000000004</cx:pt>
          <cx:pt idx="1151">0.049300000000000004</cx:pt>
          <cx:pt idx="1152">0.085500000000000007</cx:pt>
          <cx:pt idx="1153">0.038600000000000002</cx:pt>
          <cx:pt idx="1154">0.1641</cx:pt>
          <cx:pt idx="1155">0.062</cx:pt>
          <cx:pt idx="1156">0.42580000000000001</cx:pt>
          <cx:pt idx="1157">0.1192</cx:pt>
          <cx:pt idx="1158">0.023900000000000001</cx:pt>
          <cx:pt idx="1159">0.061500000000000006</cx:pt>
          <cx:pt idx="1160">0.048900000000000006</cx:pt>
          <cx:pt idx="1161">0.010800000000000001</cx:pt>
          <cx:pt idx="1162">0.1431</cx:pt>
          <cx:pt idx="1163">0.126</cx:pt>
          <cx:pt idx="1164">0.23340000000000002</cx:pt>
          <cx:pt idx="1165">0.080100000000000005</cx:pt>
          <cx:pt idx="1166">0.089800000000000005</cx:pt>
          <cx:pt idx="1167">0.47849999999999998</cx:pt>
          <cx:pt idx="1168">0.11910000000000001</cx:pt>
          <cx:pt idx="1169">0.12739999999999999</cx:pt>
          <cx:pt idx="1170">0.024400000000000002</cx:pt>
          <cx:pt idx="1171">0.041500000000000002</cx:pt>
          <cx:pt idx="1172">0.12940000000000002</cx:pt>
          <cx:pt idx="1173">0.0044000000000000003</cx:pt>
          <cx:pt idx="1174">0.25780000000000003</cx:pt>
          <cx:pt idx="1175">0.24470000000000003</cx:pt>
          <cx:pt idx="1176">0.27879999999999999</cx:pt>
          <cx:pt idx="1177">0.15140000000000001</cx:pt>
          <cx:pt idx="1178">0.030699999999999998</cx:pt>
          <cx:pt idx="1179">0.039</cx:pt>
          <cx:pt idx="1180">0.044400000000000002</cx:pt>
          <cx:pt idx="1181">0.1431</cx:pt>
          <cx:pt idx="1182">0.043999999999999997</cx:pt>
          <cx:pt idx="1183">0.1489</cx:pt>
          <cx:pt idx="1184">0.28960000000000002</cx:pt>
          <cx:pt idx="1185">0.2114</cx:pt>
          <cx:pt idx="1186">0.54390000000000005</cx:pt>
          <cx:pt idx="1187">0.13519999999999999</cx:pt>
          <cx:pt idx="1188">0.33200000000000002</cx:pt>
          <cx:pt idx="1189">0.752</cx:pt>
          <cx:pt idx="1190">0.070300000000000001</cx:pt>
          <cx:pt idx="1191">0.0024000000000000002</cx:pt>
          <cx:pt idx="1192">0.1318</cx:pt>
          <cx:pt idx="1193">0.10400000000000001</cx:pt>
          <cx:pt idx="1194">0.38040000000000002</cx:pt>
          <cx:pt idx="1195">0.060500000000000005</cx:pt>
          <cx:pt idx="1196">0.32040000000000002</cx:pt>
          <cx:pt idx="1197">0.98529999999999995</cx:pt>
          <cx:pt idx="1198">0.1221</cx:pt>
          <cx:pt idx="1199">0.0063</cx:pt>
          <cx:pt idx="1200">0.094800000000000009</cx:pt>
          <cx:pt idx="1201">0.14360000000000001</cx:pt>
          <cx:pt idx="1202">0.016199999999999999</cx:pt>
          <cx:pt idx="1203">0.16800000000000001</cx:pt>
          <cx:pt idx="1204">0.29930000000000001</cx:pt>
          <cx:pt idx="1205">0.070800000000000002</cx:pt>
          <cx:pt idx="1206">0.12450000000000001</cx:pt>
          <cx:pt idx="1207">0.19</cx:pt>
          <cx:pt idx="1208">0.084000000000000005</cx:pt>
          <cx:pt idx="1209">0.15580000000000002</cx:pt>
          <cx:pt idx="1210">0.21820000000000001</cx:pt>
          <cx:pt idx="1211">0.017000000000000001</cx:pt>
          <cx:pt idx="1212">0.28560000000000002</cx:pt>
          <cx:pt idx="1213">0.10100000000000001</cx:pt>
          <cx:pt idx="1214">0.27300000000000002</cx:pt>
          <cx:pt idx="1215">0.058600000000000006</cx:pt>
          <cx:pt idx="1216">0.36819999999999997</cx:pt>
          <cx:pt idx="1217">0.028800000000000003</cx:pt>
          <cx:pt idx="1218">0.37020000000000003</cx:pt>
          <cx:pt idx="1219">0.17730000000000001</cx:pt>
          <cx:pt idx="1220">0.36770000000000003</cx:pt>
          <cx:pt idx="1221">0.41020000000000001</cx:pt>
          <cx:pt idx="1222">0.1817</cx:pt>
          <cx:pt idx="1223">0.80320000000000003</cx:pt>
          <cx:pt idx="1224">0.031699999999999999</cx:pt>
          <cx:pt idx="1225">0.095700000000000007</cx:pt>
          <cx:pt idx="1226">0.73730000000000007</cx:pt>
          <cx:pt idx="1227">0.25590000000000002</cx:pt>
          <cx:pt idx="1228">0.21579999999999999</cx:pt>
          <cx:pt idx="1229">0.018100000000000002</cx:pt>
          <cx:pt idx="1230">0.087800000000000003</cx:pt>
          <cx:pt idx="1231">0.090800000000000006</cx:pt>
          <cx:pt idx="1232">0.048800000000000003</cx:pt>
          <cx:pt idx="1233">0.0298</cx:pt>
          <cx:pt idx="1234">0.0298</cx:pt>
          <cx:pt idx="1235">0.17130000000000001</cx:pt>
          <cx:pt idx="1236">0.032300000000000002</cx:pt>
          <cx:pt idx="1237">0.0053000000000000009</cx:pt>
          <cx:pt idx="1238">0.085400000000000004</cx:pt>
          <cx:pt idx="1239">0.10700000000000001</cx:pt>
          <cx:pt idx="1240">0.29349999999999998</cx:pt>
          <cx:pt idx="1241">0.083000000000000004</cx:pt>
          <cx:pt idx="1242">0.075200000000000003</cx:pt>
          <cx:pt idx="1243">0.10940000000000001</cx:pt>
          <cx:pt idx="1244">0.0063</cx:pt>
          <cx:pt idx="1245">0.22509999999999999</cx:pt>
          <cx:pt idx="1246">0.61280000000000001</cx:pt>
          <cx:pt idx="1247">0.1313</cx:pt>
          <cx:pt idx="1248">0.14940000000000001</cx:pt>
          <cx:pt idx="1249">0.22950000000000001</cx:pt>
          <cx:pt idx="1250">0.9073</cx:pt>
          <cx:pt idx="1251">0.031800000000000002</cx:pt>
          <cx:pt idx="1252">0.2041</cx:pt>
          <cx:pt idx="1253">0.2114</cx:pt>
          <cx:pt idx="1254">0.019000000000000003</cx:pt>
          <cx:pt idx="1255">0.10110000000000001</cx:pt>
          <cx:pt idx="1256">0.071199999999999999</cx:pt>
          <cx:pt idx="1257">0.093200000000000005</cx:pt>
          <cx:pt idx="1258">0.32819999999999999</cx:pt>
          <cx:pt idx="1259">0.88919999999999999</cx:pt>
          <cx:pt idx="1260">0.24320000000000003</cx:pt>
          <cx:pt idx="1261">0.18460000000000001</cx:pt>
          <cx:pt idx="1262">0.045400000000000003</cx:pt>
          <cx:pt idx="1263">0.15970000000000001</cx:pt>
          <cx:pt idx="1264">0.48139999999999999</cx:pt>
          <cx:pt idx="1265">0.0195</cx:pt>
          <cx:pt idx="1266">0.013200000000000002</cx:pt>
          <cx:pt idx="1267">0.25440000000000002</cx:pt>
          <cx:pt idx="1268">0.018100000000000002</cx:pt>
          <cx:pt idx="1269">0.18650000000000003</cx:pt>
          <cx:pt idx="1270">0.15140000000000001</cx:pt>
          <cx:pt idx="1271">0.015200000000000002</cx:pt>
          <cx:pt idx="1272">0.088400000000000006</cx:pt>
          <cx:pt idx="1273">0.2041</cx:pt>
          <cx:pt idx="1274">0.40240000000000004</cx:pt>
          <cx:pt idx="1275">0.061100000000000002</cx:pt>
          <cx:pt idx="1276">0.19240000000000002</cx:pt>
          <cx:pt idx="1277">0.097699999999999995</cx:pt>
          <cx:pt idx="1278">0.024900000000000002</cx:pt>
          <cx:pt idx="1279">0.49370000000000008</cx:pt>
          <cx:pt idx="1280">0.11330000000000001</cx:pt>
          <cx:pt idx="1281">0.044400000000000002</cx:pt>
          <cx:pt idx="1282">0.3755</cx:pt>
          <cx:pt idx="1283">0.31840000000000002</cx:pt>
          <cx:pt idx="1284">0.18210000000000001</cx:pt>
          <cx:pt idx="1285">0.029700000000000004</cx:pt>
          <cx:pt idx="1286">0.24950000000000003</cx:pt>
          <cx:pt idx="1287">0.27150000000000002</cx:pt>
          <cx:pt idx="1288">0.056599999999999998</cx:pt>
          <cx:pt idx="1289">0.27739999999999998</cx:pt>
          <cx:pt idx="1290">1.2256</cx:pt>
          <cx:pt idx="1291">0.36520000000000002</cx:pt>
          <cx:pt idx="1292">0.021500000000000002</cx:pt>
          <cx:pt idx="1293">1.0410000000000001</cx:pt>
          <cx:pt idx="1294">0.66649999999999998</cx:pt>
          <cx:pt idx="1295">0.39740000000000003</cx:pt>
          <cx:pt idx="1296">0.12690000000000001</cx:pt>
          <cx:pt idx="1297">0.17830000000000001</cx:pt>
          <cx:pt idx="1298">0.1333</cx:pt>
          <cx:pt idx="1299">0.5927</cx:pt>
          <cx:pt idx="1300">0.28320000000000001</cx:pt>
          <cx:pt idx="1301">0.44480000000000003</cx:pt>
          <cx:pt idx="1302">0.1406</cx:pt>
          <cx:pt idx="1303">0.24510000000000001</cx:pt>
          <cx:pt idx="1304">0.087900000000000006</cx:pt>
          <cx:pt idx="1305">0.0683</cx:pt>
          <cx:pt idx="1306">0.1138</cx:pt>
          <cx:pt idx="1307">0.43159999999999998</cx:pt>
          <cx:pt idx="1308">0.049300000000000004</cx:pt>
          <cx:pt idx="1309">0.081500000000000003</cx:pt>
          <cx:pt idx="1310">0.043999999999999997</cx:pt>
          <cx:pt idx="1311">0.20020000000000002</cx:pt>
          <cx:pt idx="1312">0.039100000000000003</cx:pt>
          <cx:pt idx="1313">0.073300000000000004</cx:pt>
          <cx:pt idx="1314">0.22160000000000002</cx:pt>
          <cx:pt idx="1315">0.46380000000000005</cx:pt>
          <cx:pt idx="1316">0.20120000000000002</cx:pt>
          <cx:pt idx="1317">0.044400000000000002</cx:pt>
          <cx:pt idx="1318">0.55570000000000008</cx:pt>
          <cx:pt idx="1319">0.18610000000000002</cx:pt>
          <cx:pt idx="1320">0.042499999999999996</cx:pt>
          <cx:pt idx="1321">0.063</cx:pt>
          <cx:pt idx="1322">0.0117</cx:pt>
          <cx:pt idx="1323">0.52729999999999999</cx:pt>
          <cx:pt idx="1324">0.66210000000000002</cx:pt>
          <cx:pt idx="1325">0.23430000000000001</cx:pt>
          <cx:pt idx="1326">0.11330000000000001</cx:pt>
          <cx:pt idx="1327">0.086000000000000007</cx:pt>
          <cx:pt idx="1328">0.24209999999999998</cx:pt>
          <cx:pt idx="1329">0.18650000000000003</cx:pt>
          <cx:pt idx="1330">0.2422</cx:pt>
          <cx:pt idx="1331">0.81890000000000007</cx:pt>
          <cx:pt idx="1332">0.24260000000000004</cx:pt>
          <cx:pt idx="1333">0.66169999999999995</cx:pt>
          <cx:pt idx="1334">0.051300000000000005</cx:pt>
          <cx:pt idx="1335">0.097699999999999995</cx:pt>
          <cx:pt idx="1336">0.21240000000000001</cx:pt>
          <cx:pt idx="1337">0.056100000000000004</cx:pt>
          <cx:pt idx="1338">0.25730000000000003</cx:pt>
          <cx:pt idx="1339">0.16689999999999999</cx:pt>
          <cx:pt idx="1340">0.084400000000000003</cx:pt>
          <cx:pt idx="1341">0.083099999999999993</cx:pt>
          <cx:pt idx="1342">0.14450000000000002</cx:pt>
          <cx:pt idx="1343">0.0596</cx:pt>
          <cx:pt idx="1344">0.079100000000000004</cx:pt>
          <cx:pt idx="1345">0.56200000000000006</cx:pt>
          <cx:pt idx="1346">0.13420000000000001</cx:pt>
          <cx:pt idx="1347">0.11140000000000001</cx:pt>
          <cx:pt idx="1348">0.71819999999999995</cx:pt>
          <cx:pt idx="1349">0.1552</cx:pt>
          <cx:pt idx="1350">0.54790000000000005</cx:pt>
          <cx:pt idx="1351">0.15620000000000001</cx:pt>
          <cx:pt idx="1352">0.36620000000000003</cx:pt>
          <cx:pt idx="1353">0.1016</cx:pt>
          <cx:pt idx="1354">0.048800000000000003</cx:pt>
          <cx:pt idx="1355">0.71679999999999999</cx:pt>
          <cx:pt idx="1356">0.98539999999999994</cx:pt>
          <cx:pt idx="1357">0.26030000000000003</cx:pt>
          <cx:pt idx="1358">0.16259999999999999</cx:pt>
          <cx:pt idx="1359">0.12739999999999999</cx:pt>
          <cx:pt idx="1360">0.1426</cx:pt>
          <cx:pt idx="1361">0.087400000000000005</cx:pt>
          <cx:pt idx="1362">0.087400000000000005</cx:pt>
          <cx:pt idx="1363">0.24559999999999998</cx:pt>
          <cx:pt idx="1364">0.16750000000000001</cx:pt>
          <cx:pt idx="1365">0.033700000000000001</cx:pt>
          <cx:pt idx="1366">0.1353</cx:pt>
          <cx:pt idx="1367">0.26810000000000006</cx:pt>
          <cx:pt idx="1368">0.20060000000000003</cx:pt>
          <cx:pt idx="1369">0.18990000000000001</cx:pt>
          <cx:pt idx="1370">0.38860000000000006</cx:pt>
          <cx:pt idx="1371">0.098100000000000007</cx:pt>
          <cx:pt idx="1372">0.053200000000000004</cx:pt>
          <cx:pt idx="1373">0.086000000000000007</cx:pt>
          <cx:pt idx="1374">0.2324</cx:pt>
          <cx:pt idx="1375">0.3135</cx:pt>
          <cx:pt idx="1376">0.10840000000000001</cx:pt>
          <cx:pt idx="1377">0.53170000000000006</cx:pt>
          <cx:pt idx="1378">0.188</cx:pt>
          <cx:pt idx="1379">0.82030000000000003</cx:pt>
          <cx:pt idx="1380">0.16400000000000001</cx:pt>
          <cx:pt idx="1381">0.049800000000000004</cx:pt>
          <cx:pt idx="1382">0.22850000000000001</cx:pt>
          <cx:pt idx="1383">0.1323</cx:pt>
          <cx:pt idx="1384">0.023900000000000001</cx:pt>
          <cx:pt idx="1385">0.13969999999999999</cx:pt>
          <cx:pt idx="1386">0.045400000000000003</cx:pt>
          <cx:pt idx="1387">0.042000000000000003</cx:pt>
          <cx:pt idx="1388">0.045900000000000003</cx:pt>
          <cx:pt idx="1389">0.1016</cx:pt>
          <cx:pt idx="1390">0.098600000000000007</cx:pt>
          <cx:pt idx="1391">0.087900000000000006</cx:pt>
          <cx:pt idx="1392">0.6411</cx:pt>
          <cx:pt idx="1393">0.41699999999999998</cx:pt>
          <cx:pt idx="1394">0.186</cx:pt>
          <cx:pt idx="1395">0.22750000000000001</cx:pt>
          <cx:pt idx="1396">0.39800000000000002</cx:pt>
          <cx:pt idx="1397">0.1265</cx:pt>
          <cx:pt idx="1398">0.068900000000000003</cx:pt>
          <cx:pt idx="1399">0.63719999999999999</cx:pt>
          <cx:pt idx="1400">0.084400000000000003</cx:pt>
          <cx:pt idx="1401">0.085400000000000004</cx:pt>
          <cx:pt idx="1402">0.10400000000000001</cx:pt>
          <cx:pt idx="1403">0.38770000000000004</cx:pt>
          <cx:pt idx="1404">0.30859999999999999</cx:pt>
          <cx:pt idx="1405">0.23920000000000002</cx:pt>
          <cx:pt idx="1406">0.026400000000000003</cx:pt>
          <cx:pt idx="1407">0.033700000000000001</cx:pt>
          <cx:pt idx="1408">0.3135</cx:pt>
          <cx:pt idx="1409">0.22020000000000001</cx:pt>
          <cx:pt idx="1410">0.1187</cx:pt>
          <cx:pt idx="1411">0.083500000000000005</cx:pt>
          <cx:pt idx="1412">0.013599999999999999</cx:pt>
          <cx:pt idx="1413">0.1187</cx:pt>
          <cx:pt idx="1414">0.35160000000000002</cx:pt>
          <cx:pt idx="1415">0.20610000000000001</cx:pt>
          <cx:pt idx="1416">0.029300000000000003</cx:pt>
          <cx:pt idx="1417">0.2626</cx:pt>
          <cx:pt idx="1418">0.10200000000000001</cx:pt>
          <cx:pt idx="1419">0.036600000000000001</cx:pt>
          <cx:pt idx="1420">0.13089999999999999</cx:pt>
          <cx:pt idx="1421">0.24470000000000003</cx:pt>
          <cx:pt idx="1422">0.089900000000000008</cx:pt>
          <cx:pt idx="1423">0.37450000000000006</cx:pt>
          <cx:pt idx="1424">0.29010000000000002</cx:pt>
          <cx:pt idx="1425">0.23340000000000002</cx:pt>
          <cx:pt idx="1426">0.089400000000000007</cx:pt>
          <cx:pt idx="1427">0.048400000000000006</cx:pt>
          <cx:pt idx="1428">0.076600000000000001</cx:pt>
          <cx:pt idx="1429">0.10060000000000001</cx:pt>
          <cx:pt idx="1430">0.78459999999999996</cx:pt>
          <cx:pt idx="1431">0.1479</cx:pt>
          <cx:pt idx="1432">0.17430000000000001</cx:pt>
          <cx:pt idx="1433">0.25240000000000001</cx:pt>
          <cx:pt idx="1434">0.59620000000000006</cx:pt>
          <cx:pt idx="1435">0.055700000000000006</cx:pt>
          <cx:pt idx="1436">0.042900000000000001</cx:pt>
          <cx:pt idx="1437">0.27539999999999998</cx:pt>
          <cx:pt idx="1438">0.1157</cx:pt>
          <cx:pt idx="1439">0.17680000000000001</cx:pt>
          <cx:pt idx="1440">0.42430000000000001</cx:pt>
          <cx:pt idx="1441">1.2886000000000002</cx:pt>
          <cx:pt idx="1442">0.23250000000000001</cx:pt>
          <cx:pt idx="1443">0.34860000000000002</cx:pt>
          <cx:pt idx="1444">0.042900000000000001</cx:pt>
          <cx:pt idx="1445">0.40629999999999999</cx:pt>
          <cx:pt idx="1446">0.045900000000000003</cx:pt>
          <cx:pt idx="1447">0.009300000000000001</cx:pt>
          <cx:pt idx="1448">0.41310000000000002</cx:pt>
          <cx:pt idx="1449">0.16500000000000001</cx:pt>
          <cx:pt idx="1450">0.047400000000000005</cx:pt>
          <cx:pt idx="1451">0.078600000000000003</cx:pt>
          <cx:pt idx="1452">0.3901</cx:pt>
          <cx:pt idx="1453">0.32420000000000004</cx:pt>
          <cx:pt idx="1454">0.032300000000000002</cx:pt>
          <cx:pt idx="1455">0.33010000000000006</cx:pt>
          <cx:pt idx="1456">0.0659</cx:pt>
          <cx:pt idx="1457">0.039599999999999996</cx:pt>
          <cx:pt idx="1458">0.039500000000000007</cx:pt>
          <cx:pt idx="1459">0.74420000000000008</cx:pt>
          <cx:pt idx="1460">0.045400000000000003</cx:pt>
          <cx:pt idx="1461">0.188</cx:pt>
          <cx:pt idx="1462">0.19870000000000002</cx:pt>
          <cx:pt idx="1463">1.0087999999999999</cx:pt>
          <cx:pt idx="1464">0.37690000000000001</cx:pt>
          <cx:pt idx="1465">0.15090000000000001</cx:pt>
          <cx:pt idx="1466">1.2412000000000001</cx:pt>
          <cx:pt idx="1467">0.42970000000000003</cx:pt>
          <cx:pt idx="1468">0.2651</cx:pt>
          <cx:pt idx="1469">0.20650000000000002</cx:pt>
          <cx:pt idx="1470">0.10010000000000001</cx:pt>
          <cx:pt idx="1471">0.10540000000000001</cx:pt>
          <cx:pt idx="1472">0.064500000000000002</cx:pt>
          <cx:pt idx="1473">0.106</cx:pt>
          <cx:pt idx="1474">0.86770000000000003</cx:pt>
          <cx:pt idx="1475">0.0146</cx:pt>
          <cx:pt idx="1476">0.32330000000000003</cx:pt>
          <cx:pt idx="1477">0.14800000000000002</cx:pt>
          <cx:pt idx="1478">0.30859999999999999</cx:pt>
          <cx:pt idx="1479">0.024</cx:pt>
          <cx:pt idx="1480">0.085500000000000007</cx:pt>
          <cx:pt idx="1481">0.43410000000000004</cx:pt>
          <cx:pt idx="1482">0.074200000000000002</cx:pt>
          <cx:pt idx="1483">0.1328</cx:pt>
          <cx:pt idx="1484">0.31250000000000006</cx:pt>
          <cx:pt idx="1485">0.35160000000000002</cx:pt>
          <cx:pt idx="1486">0.26810000000000006</cx:pt>
          <cx:pt idx="1487">0.66550000000000009</cx:pt>
          <cx:pt idx="1488">0.049800000000000004</cx:pt>
          <cx:pt idx="1489">0.11520000000000001</cx:pt>
          <cx:pt idx="1490">0.376</cx:pt>
          <cx:pt idx="1491">0.029300000000000003</cx:pt>
          <cx:pt idx="1492">0.0356</cx:pt>
          <cx:pt idx="1493">0.1348</cx:pt>
          <cx:pt idx="1494">0.0596</cx:pt>
          <cx:pt idx="1495">0.013100000000000001</cx:pt>
          <cx:pt idx="1496">0.24310000000000001</cx:pt>
          <cx:pt idx="1497">0.10890000000000001</cx:pt>
          <cx:pt idx="1498">0.49409999999999998</cx:pt>
          <cx:pt idx="1499">1.0117</cx:pt>
          <cx:pt idx="1500">0.5586000000000001</cx:pt>
          <cx:pt idx="1501">0.035200000000000002</cx:pt>
          <cx:pt idx="1502">0.32860000000000006</cx:pt>
          <cx:pt idx="1503">0.86720000000000008</cx:pt>
          <cx:pt idx="1504">0.22850000000000001</cx:pt>
          <cx:pt idx="1505">0.11960000000000001</cx:pt>
          <cx:pt idx="1506">0.061500000000000006</cx:pt>
          <cx:pt idx="1507">0.25390000000000001</cx:pt>
          <cx:pt idx="1508">0.18650000000000003</cx:pt>
          <cx:pt idx="1509">0.065000000000000002</cx:pt>
          <cx:pt idx="1510">0.057700000000000001</cx:pt>
          <cx:pt idx="1511">0.10690000000000001</cx:pt>
          <cx:pt idx="1512">0.90190000000000003</cx:pt>
          <cx:pt idx="1513">0.1983</cx:pt>
          <cx:pt idx="1514">0.23970000000000002</cx:pt>
          <cx:pt idx="1515">0.48780000000000001</cx:pt>
          <cx:pt idx="1516">0.090800000000000006</cx:pt>
          <cx:pt idx="1517">0.046400000000000004</cx:pt>
          <cx:pt idx="1518">1.3232000000000002</cx:pt>
          <cx:pt idx="1519">0.27529999999999999</cx:pt>
          <cx:pt idx="1520">0.1187</cx:pt>
          <cx:pt idx="1521">0.012699999999999999</cx:pt>
          <cx:pt idx="1522">0.16750000000000001</cx:pt>
          <cx:pt idx="1523">0.0385</cx:pt>
          <cx:pt idx="1524">0.10050000000000001</cx:pt>
          <cx:pt idx="1525">0.14800000000000002</cx:pt>
          <cx:pt idx="1526">0.023900000000000001</cx:pt>
          <cx:pt idx="1527">0.24950000000000003</cx:pt>
          <cx:pt idx="1528">0.34040000000000004</cx:pt>
          <cx:pt idx="1529">0.2021</cx:pt>
          <cx:pt idx="1530">0.15670000000000001</cx:pt>
          <cx:pt idx="1531">0.080000000000000002</cx:pt>
          <cx:pt idx="1532">0.041500000000000002</cx:pt>
          <cx:pt idx="1533">0.29389999999999999</cx:pt>
          <cx:pt idx="1534">0.056599999999999998</cx:pt>
          <cx:pt idx="1535">0.078600000000000003</cx:pt>
          <cx:pt idx="1536">0.59570000000000001</cx:pt>
          <cx:pt idx="1537">0.24079999999999999</cx:pt>
          <cx:pt idx="1538">0.28420000000000001</cx:pt>
          <cx:pt idx="1539">0.24410000000000004</cx:pt>
          <cx:pt idx="1540">0.16070000000000001</cx:pt>
          <cx:pt idx="1541">0.036200000000000003</cx:pt>
          <cx:pt idx="1542">0.11230000000000001</cx:pt>
          <cx:pt idx="1543">0.54290000000000005</cx:pt>
          <cx:pt idx="1544">0.27440000000000003</cx:pt>
          <cx:pt idx="1545">0.038100000000000002</cx:pt>
          <cx:pt idx="1546">0.055600000000000004</cx:pt>
          <cx:pt idx="1547">0.1983</cx:pt>
          <cx:pt idx="1548">0.30419999999999997</cx:pt>
          <cx:pt idx="1549">0.066900000000000001</cx:pt>
          <cx:pt idx="1550">0.7471000000000001</cx:pt>
          <cx:pt idx="1551">0.72900000000000009</cx:pt>
          <cx:pt idx="1552">0.55130000000000001</cx:pt>
          <cx:pt idx="1553">0.0147</cx:pt>
          <cx:pt idx="1554">0.10500000000000001</cx:pt>
          <cx:pt idx="1555">1.3012999999999999</cx:pt>
          <cx:pt idx="1556">0.023400000000000001</cx:pt>
          <cx:pt idx="1557">0.034700000000000002</cx:pt>
          <cx:pt idx="1558">1.1362000000000001</cx:pt>
          <cx:pt idx="1559">0.31840000000000002</cx:pt>
          <cx:pt idx="1560">0.25730000000000003</cx:pt>
          <cx:pt idx="1561">0.45019999999999999</cx:pt>
          <cx:pt idx="1562">0.22560000000000002</cx:pt>
          <cx:pt idx="1563">0.47070000000000001</cx:pt>
          <cx:pt idx="1564">0.16800000000000001</cx:pt>
          <cx:pt idx="1565">0.19040000000000001</cx:pt>
          <cx:pt idx="1566">0.082000000000000003</cx:pt>
          <cx:pt idx="1567">0.49119999999999997</cx:pt>
          <cx:pt idx="1568">0.21630000000000002</cx:pt>
          <cx:pt idx="1569">0.24510000000000001</cx:pt>
          <cx:pt idx="1570">0.27879999999999999</cx:pt>
          <cx:pt idx="1571">0.14499999999999999</cx:pt>
          <cx:pt idx="1572">0.1963</cx:pt>
          <cx:pt idx="1573">0.47410000000000002</cx:pt>
          <cx:pt idx="1574">0.086000000000000007</cx:pt>
          <cx:pt idx="1575">0.78420000000000012</cx:pt>
          <cx:pt idx="1576">0.077700000000000005</cx:pt>
          <cx:pt idx="1577">0.2261</cx:pt>
          <cx:pt idx="1578">0.31490000000000001</cx:pt>
          <cx:pt idx="1579">0.29550000000000004</cx:pt>
          <cx:pt idx="1580">0.39500000000000002</cx:pt>
          <cx:pt idx="1581">0.14450000000000002</cx:pt>
          <cx:pt idx="1582">0.076100000000000001</cx:pt>
          <cx:pt idx="1583">0.067900000000000002</cx:pt>
          <cx:pt idx="1584">0.040500000000000001</cx:pt>
          <cx:pt idx="1585">0.36080000000000001</cx:pt>
          <cx:pt idx="1586">0.0327</cx:pt>
          <cx:pt idx="1587">0.1192</cx:pt>
          <cx:pt idx="1588">0.017500000000000002</cx:pt>
          <cx:pt idx="1589">0.052700000000000004</cx:pt>
          <cx:pt idx="1590">0.058099999999999999</cx:pt>
          <cx:pt idx="1591">0.60200000000000009</cx:pt>
          <cx:pt idx="1592">0.14019999999999999</cx:pt>
          <cx:pt idx="1593">0.052800000000000007</cx:pt>
          <cx:pt idx="1594">0.1855</cx:pt>
          <cx:pt idx="1595">0.3901</cx:pt>
          <cx:pt idx="1596">0.34910000000000002</cx:pt>
          <cx:pt idx="1597">0.90920000000000001</cx:pt>
          <cx:pt idx="1598">0.1225</cx:pt>
          <cx:pt idx="1599">0.65129999999999999</cx:pt>
          <cx:pt idx="1600">0.86480000000000001</cx:pt>
          <cx:pt idx="1601">0.90380000000000005</cx:pt>
          <cx:pt idx="1602">0.3735</cx:pt>
          <cx:pt idx="1603">0.2041</cx:pt>
          <cx:pt idx="1604">0.28570000000000001</cx:pt>
          <cx:pt idx="1605">0.16259999999999999</cx:pt>
          <cx:pt idx="1606">0.13670000000000002</cx:pt>
          <cx:pt idx="1607">0.096700000000000008</cx:pt>
          <cx:pt idx="1608">0.094300000000000009</cx:pt>
          <cx:pt idx="1609">0.67630000000000001</cx:pt>
          <cx:pt idx="1610">0.058099999999999999</cx:pt>
          <cx:pt idx="1611">0.50970000000000004</cx:pt>
          <cx:pt idx="1612">0.17180000000000001</cx:pt>
          <cx:pt idx="1613">0.86619999999999997</cx:pt>
          <cx:pt idx="1614">0.11580000000000001</cx:pt>
          <cx:pt idx="1615">0.071300000000000002</cx:pt>
          <cx:pt idx="1616">0.85740000000000005</cx:pt>
          <cx:pt idx="1617">0.74509999999999998</cx:pt>
          <cx:pt idx="1618">0.0161</cx:pt>
          <cx:pt idx="1619">0.35160000000000002</cx:pt>
          <cx:pt idx="1620">0.0562</cx:pt>
          <cx:pt idx="1621">0.064500000000000002</cx:pt>
          <cx:pt idx="1622">0.36230000000000001</cx:pt>
          <cx:pt idx="1623">0.088400000000000006</cx:pt>
          <cx:pt idx="1624">0.084999999999999992</cx:pt>
          <cx:pt idx="1625">0.094200000000000006</cx:pt>
          <cx:pt idx="1626">0.19430000000000003</cx:pt>
          <cx:pt idx="1627">0.12790000000000001</cx:pt>
          <cx:pt idx="1628">0.16610000000000003</cx:pt>
          <cx:pt idx="1629">0.12940000000000002</cx:pt>
          <cx:pt idx="1630">0.15920000000000001</cx:pt>
          <cx:pt idx="1631">0.22700000000000001</cx:pt>
          <cx:pt idx="1632">0.40180000000000005</cx:pt>
          <cx:pt idx="1633">0.023900000000000001</cx:pt>
          <cx:pt idx="1634">0.44090000000000001</cx:pt>
          <cx:pt idx="1635">0.088400000000000006</cx:pt>
          <cx:pt idx="1636">0.1211</cx:pt>
          <cx:pt idx="1637">0.438</cx:pt>
          <cx:pt idx="1638">1.1699000000000002</cx:pt>
          <cx:pt idx="1639">0.51659999999999995</cx:pt>
          <cx:pt idx="1640">0.49900000000000005</cx:pt>
          <cx:pt idx="1641">0.10010000000000001</cx:pt>
          <cx:pt idx="1642">0.084999999999999992</cx:pt>
          <cx:pt idx="1643">0.057100000000000005</cx:pt>
          <cx:pt idx="1644">0.16650000000000001</cx:pt>
          <cx:pt idx="1645">0.1694</cx:pt>
          <cx:pt idx="1646">0.1948</cx:pt>
          <cx:pt idx="1647">0.025900000000000003</cx:pt>
          <cx:pt idx="1648">0.66649999999999998</cx:pt>
          <cx:pt idx="1649">0.073300000000000004</cx:pt>
          <cx:pt idx="1650">0.49660000000000004</cx:pt>
          <cx:pt idx="1651">0.33300000000000002</cx:pt>
          <cx:pt idx="1652">0.21240000000000001</cx:pt>
          <cx:pt idx="1653">0.11720000000000001</cx:pt>
          <cx:pt idx="1654">0.37650000000000006</cx:pt>
          <cx:pt idx="1655">0.10640000000000001</cx:pt>
          <cx:pt idx="1656">0.26030000000000003</cx:pt>
          <cx:pt idx="1657">1.3877000000000002</cx:pt>
          <cx:pt idx="1658">0.3599</cx:pt>
          <cx:pt idx="1659">0.23190000000000002</cx:pt>
          <cx:pt idx="1660">0.067900000000000002</cx:pt>
          <cx:pt idx="1661">0.27729999999999999</cx:pt>
          <cx:pt idx="1662">0.21880000000000002</cx:pt>
          <cx:pt idx="1663">0.41070000000000001</cx:pt>
          <cx:pt idx="1664">0.45170000000000005</cx:pt>
          <cx:pt idx="1665">0.10690000000000001</cx:pt>
          <cx:pt idx="1666">0.081500000000000003</cx:pt>
          <cx:pt idx="1667">0.1353</cx:pt>
          <cx:pt idx="1668">0.1948</cx:pt>
          <cx:pt idx="1669">0.16119999999999998</cx:pt>
          <cx:pt idx="1670">0.71040000000000003</cx:pt>
          <cx:pt idx="1671">0.64550000000000007</cx:pt>
          <cx:pt idx="1672">0.042900000000000001</cx:pt>
          <cx:pt idx="1673">0.3931</cx:pt>
          <cx:pt idx="1674">1.0655000000000001</cx:pt>
          <cx:pt idx="1675">0.26319999999999999</cx:pt>
          <cx:pt idx="1676">0.057100000000000005</cx:pt>
          <cx:pt idx="1677">0.37790000000000001</cx:pt>
          <cx:pt idx="1678">0.309</cx:pt>
          <cx:pt idx="1679">0.25530000000000003</cx:pt>
          <cx:pt idx="1680">0.11770000000000001</cx:pt>
          <cx:pt idx="1681">0.35250000000000004</cx:pt>
          <cx:pt idx="1682">0.40229999999999999</cx:pt>
          <cx:pt idx="1683">0.15330000000000002</cx:pt>
          <cx:pt idx="1684">0.093299999999999994</cx:pt>
          <cx:pt idx="1685">0.19140000000000001</cx:pt>
          <cx:pt idx="1686">0.14800000000000002</cx:pt>
          <cx:pt idx="1687">0.51949999999999996</cx:pt>
          <cx:pt idx="1688">0.17580000000000001</cx:pt>
          <cx:pt idx="1689">0.51319999999999999</cx:pt>
          <cx:pt idx="1690">1.5416000000000001</cx:pt>
          <cx:pt idx="1691">0.1255</cx:pt>
          <cx:pt idx="1692">0.097600000000000006</cx:pt>
          <cx:pt idx="1693">0.85840000000000005</cx:pt>
          <cx:pt idx="1694">0.3291</cx:pt>
          <cx:pt idx="1695">1.2691000000000001</cx:pt>
          <cx:pt idx="1696">0.6826000000000001</cx:pt>
          <cx:pt idx="1697">0.98630000000000007</cx:pt>
          <cx:pt idx="1698">0.1328</cx:pt>
          <cx:pt idx="1699">0.30610000000000004</cx:pt>
          <cx:pt idx="1700">0.021000000000000001</cx:pt>
          <cx:pt idx="1701">0.27640000000000003</cx:pt>
          <cx:pt idx="1702">1.7489999999999999</cx:pt>
          <cx:pt idx="1703">0.045900000000000003</cx:pt>
          <cx:pt idx="1704">0.039100000000000003</cx:pt>
          <cx:pt idx="1705">0.22220000000000001</cx:pt>
          <cx:pt idx="1706">0.2349</cx:pt>
          <cx:pt idx="1707">0.66359999999999997</cx:pt>
          <cx:pt idx="1708">0.46730000000000005</cx:pt>
          <cx:pt idx="1709">0.56300000000000006</cx:pt>
          <cx:pt idx="1710">0.27010000000000001</cx:pt>
          <cx:pt idx="1711">0.67920000000000003</cx:pt>
          <cx:pt idx="1712">0.0361</cx:pt>
          <cx:pt idx="1713">0.068400000000000002</cx:pt>
          <cx:pt idx="1714">0.45890000000000003</cx:pt>
          <cx:pt idx="1715">0.21970000000000001</cx:pt>
          <cx:pt idx="1716">1.1924000000000001</cx:pt>
          <cx:pt idx="1717">0.13570000000000002</cx:pt>
          <cx:pt idx="1718">0.54059999999999997</cx:pt>
          <cx:pt idx="1719">1.5181</cx:pt>
          <cx:pt idx="1720">0.18650000000000003</cx:pt>
          <cx:pt idx="1721">0.34370000000000001</cx:pt>
          <cx:pt idx="1722">0.73540000000000005</cx:pt>
          <cx:pt idx="1723">0.12310000000000001</cx:pt>
          <cx:pt idx="1724">0.24359999999999998</cx:pt>
          <cx:pt idx="1725">0.8106000000000001</cx:pt>
          <cx:pt idx="1726">0.13869999999999999</cx:pt>
          <cx:pt idx="1727">0.042000000000000003</cx:pt>
          <cx:pt idx="1728">0.1021</cx:pt>
          <cx:pt idx="1729">0.5464</cx:pt>
          <cx:pt idx="1730">0.53410000000000002</cx:pt>
          <cx:pt idx="1731">0.27729999999999999</cx:pt>
          <cx:pt idx="1732">0.36770000000000003</cx:pt>
          <cx:pt idx="1733">0.24320000000000003</cx:pt>
          <cx:pt idx="1734">0.33939999999999998</cx:pt>
          <cx:pt idx="1735">0.53810000000000002</cx:pt>
          <cx:pt idx="1736">0.188</cx:pt>
          <cx:pt idx="1737">0.063</cx:pt>
          <cx:pt idx="1738">0.23880000000000001</cx:pt>
          <cx:pt idx="1739">0.52789999999999992</cx:pt>
          <cx:pt idx="1740">0.39019999999999999</cx:pt>
          <cx:pt idx="1741">0.2641</cx:pt>
          <cx:pt idx="1742">0.085900000000000004</cx:pt>
          <cx:pt idx="1743">0.12840000000000001</cx:pt>
          <cx:pt idx="1744">0.14019999999999999</cx:pt>
          <cx:pt idx="1745">1.0269000000000001</cx:pt>
          <cx:pt idx="1746">0.18890000000000001</cx:pt>
          <cx:pt idx="1747">0.043400000000000001</cx:pt>
          <cx:pt idx="1748">0.9204</cx:pt>
          <cx:pt idx="1749">0.2114</cx:pt>
          <cx:pt idx="1750">0.77540000000000009</cx:pt>
          <cx:pt idx="1751">0.16600000000000001</cx:pt>
          <cx:pt idx="1752">0.2359</cx:pt>
          <cx:pt idx="1753">0.18110000000000001</cx:pt>
          <cx:pt idx="1754">0.076200000000000004</cx:pt>
          <cx:pt idx="1755">0.32660000000000006</cx:pt>
          <cx:pt idx="1756">0.44140000000000001</cx:pt>
          <cx:pt idx="1757">0.88870000000000005</cx:pt>
          <cx:pt idx="1758">0.082100000000000006</cx:pt>
          <cx:pt idx="1759">0.63380000000000003</cx:pt>
          <cx:pt idx="1760">0.19189999999999999</cx:pt>
          <cx:pt idx="1761">0.021500000000000002</cx:pt>
          <cx:pt idx="1762">0.43650000000000005</cx:pt>
          <cx:pt idx="1763">0.1694</cx:pt>
          <cx:pt idx="1764">0.72370000000000001</cx:pt>
          <cx:pt idx="1765">0.8277000000000001</cx:pt>
          <cx:pt idx="1766">0.67869999999999997</cx:pt>
          <cx:pt idx="1767">0.051700000000000003</cx:pt>
          <cx:pt idx="1768">0.088800000000000004</cx:pt>
          <cx:pt idx="1769">0.11230000000000001</cx:pt>
          <cx:pt idx="1770">0.53120000000000001</cx:pt>
          <cx:pt idx="1771">0.47120000000000001</cx:pt>
          <cx:pt idx="1772">0.0596</cx:pt>
          <cx:pt idx="1773">0.2177</cx:pt>
          <cx:pt idx="1774">0.63190000000000002</cx:pt>
          <cx:pt idx="1775">0.1739</cx:pt>
          <cx:pt idx="1776">1.0389999999999999</cx:pt>
          <cx:pt idx="1777">0.66739999999999999</cx:pt>
          <cx:pt idx="1778">0.26469999999999999</cx:pt>
          <cx:pt idx="1779">0.31740000000000002</cx:pt>
          <cx:pt idx="1780">0.21680000000000002</cx:pt>
          <cx:pt idx="1781">1.1494</cx:pt>
          <cx:pt idx="1782">0.17730000000000001</cx:pt>
          <cx:pt idx="1783">0.075700000000000003</cx:pt>
          <cx:pt idx="1784">0.26220000000000004</cx:pt>
          <cx:pt idx="1785">0.77490000000000003</cx:pt>
          <cx:pt idx="1786">0.27539999999999998</cx:pt>
          <cx:pt idx="1787">0.32469999999999999</cx:pt>
          <cx:pt idx="1788">0.2056</cx:pt>
          <cx:pt idx="1789">0.17430000000000001</cx:pt>
          <cx:pt idx="1790">0.58640000000000003</cx:pt>
          <cx:pt idx="1791">0.2114</cx:pt>
          <cx:pt idx="1792">0.33350000000000002</cx:pt>
          <cx:pt idx="1793">0.24510000000000001</cx:pt>
          <cx:pt idx="1794">0.52680000000000005</cx:pt>
          <cx:pt idx="1795">0.26220000000000004</cx:pt>
          <cx:pt idx="1796">0.3594</cx:pt>
          <cx:pt idx="1797">0.26370000000000005</cx:pt>
          <cx:pt idx="1798">0.59719999999999995</cx:pt>
          <cx:pt idx="1799">0.17630000000000001</cx:pt>
          <cx:pt idx="1800">0.36320000000000002</cx:pt>
          <cx:pt idx="1801">1.2705</cx:pt>
          <cx:pt idx="1802">0.1157</cx:pt>
          <cx:pt idx="1803">0.1099</cx:pt>
          <cx:pt idx="1804">0.38620000000000004</cx:pt>
          <cx:pt idx="1805">0.37940000000000002</cx:pt>
          <cx:pt idx="1806">0.1792</cx:pt>
          <cx:pt idx="1807">0.33600000000000002</cx:pt>
          <cx:pt idx="1808">0.1729</cx:pt>
          <cx:pt idx="1809">0.092800000000000007</cx:pt>
          <cx:pt idx="1810">0.46150000000000002</cx:pt>
          <cx:pt idx="1811">0.021500000000000002</cx:pt>
          <cx:pt idx="1812">0.18360000000000001</cx:pt>
          <cx:pt idx="1813">0.098100000000000007</cx:pt>
          <cx:pt idx="1814">1.0459000000000001</cx:pt>
          <cx:pt idx="1815">0.1709</cx:pt>
          <cx:pt idx="1816">0.12160000000000001</cx:pt>
          <cx:pt idx="1817">0.33010000000000006</cx:pt>
          <cx:pt idx="1818">1.0331999999999999</cx:pt>
          <cx:pt idx="1819">0.35260000000000002</cx:pt>
          <cx:pt idx="1820">0.18560000000000001</cx:pt>
          <cx:pt idx="1821">0.1016</cx:pt>
          <cx:pt idx="1822">0.16850000000000001</cx:pt>
          <cx:pt idx="1823">0.054200000000000005</cx:pt>
          <cx:pt idx="1824">0.83689999999999998</cx:pt>
          <cx:pt idx="1825">0.3296</cx:pt>
          <cx:pt idx="1826">0.10110000000000001</cx:pt>
          <cx:pt idx="1827">0.051200000000000002</cx:pt>
          <cx:pt idx="1828">0.2656</cx:pt>
          <cx:pt idx="1829">0.071800000000000003</cx:pt>
          <cx:pt idx="1830">0.17770000000000002</cx:pt>
          <cx:pt idx="1831">0.43159999999999998</cx:pt>
          <cx:pt idx="1832">0.2661</cx:pt>
          <cx:pt idx="1833">1.4668000000000001</cx:pt>
          <cx:pt idx="1834">0.42820000000000003</cx:pt>
          <cx:pt idx="1835">0.065000000000000002</cx:pt>
          <cx:pt idx="1836">0.23880000000000001</cx:pt>
          <cx:pt idx="1837">0.1797</cx:pt>
          <cx:pt idx="1838">0.10010000000000001</cx:pt>
          <cx:pt idx="1839">0.313</cx:pt>
          <cx:pt idx="1840">0.020500000000000001</cx:pt>
          <cx:pt idx="1841">0.27200000000000002</cx:pt>
          <cx:pt idx="1842">0.66020000000000012</cx:pt>
          <cx:pt idx="1843">0.088400000000000006</cx:pt>
          <cx:pt idx="1844">0.0567</cx:pt>
          <cx:pt idx="1845">1.2368000000000001</cx:pt>
          <cx:pt idx="1846">0.40670000000000001</cx:pt>
          <cx:pt idx="1847">0.092800000000000007</cx:pt>
          <cx:pt idx="1848">0.15140000000000001</cx:pt>
          <cx:pt idx="1849">0.17280000000000001</cx:pt>
          <cx:pt idx="1850">0.15629999999999999</cx:pt>
          <cx:pt idx="1851">0.33050000000000002</cx:pt>
          <cx:pt idx="1852">0.4677</cx:pt>
          <cx:pt idx="1853">0.066000000000000003</cx:pt>
          <cx:pt idx="1854">0.093700000000000006</cx:pt>
          <cx:pt idx="1855">0.48480000000000001</cx:pt>
          <cx:pt idx="1856">0.33550000000000002</cx:pt>
          <cx:pt idx="1857">0.25979999999999998</cx:pt>
          <cx:pt idx="1858">0.17280000000000001</cx:pt>
          <cx:pt idx="1859">0.23530000000000001</cx:pt>
          <cx:pt idx="1860">0.037600000000000001</cx:pt>
          <cx:pt idx="1861">0.34229999999999999</cx:pt>
          <cx:pt idx="1862">0.18260000000000001</cx:pt>
          <cx:pt idx="1863">0.61230000000000007</cx:pt>
          <cx:pt idx="1864">0.29299999999999998</cx:pt>
          <cx:pt idx="1865">0.129</cx:pt>
          <cx:pt idx="1866">0.021000000000000001</cx:pt>
          <cx:pt idx="1867">0.1938</cx:pt>
          <cx:pt idx="1868">1.0269000000000001</cx:pt>
          <cx:pt idx="1869">0.1479</cx:pt>
          <cx:pt idx="1870">0.16789999999999999</cx:pt>
          <cx:pt idx="1871">0.29149999999999998</cx:pt>
          <cx:pt idx="1872">0.13570000000000002</cx:pt>
          <cx:pt idx="1873">0.16309999999999999</cx:pt>
          <cx:pt idx="1874">0.22359999999999999</cx:pt>
          <cx:pt idx="1875">0.57030000000000003</cx:pt>
          <cx:pt idx="1876">0.4219</cx:pt>
          <cx:pt idx="1877">0.10260000000000001</cx:pt>
          <cx:pt idx="1878">0.2402</cx:pt>
          <cx:pt idx="1879">0.1963</cx:pt>
          <cx:pt idx="1880">1.0225</cx:pt>
          <cx:pt idx="1881">0.073200000000000001</cx:pt>
          <cx:pt idx="1882">0.14550000000000002</cx:pt>
          <cx:pt idx="1883">0.28520000000000001</cx:pt>
          <cx:pt idx="1884">0.10890000000000001</cx:pt>
          <cx:pt idx="1885">0.40279999999999999</cx:pt>
          <cx:pt idx="1886">0.20750000000000002</cx:pt>
          <cx:pt idx="1887">0.21630000000000002</cx:pt>
          <cx:pt idx="1888">0.19240000000000002</cx:pt>
          <cx:pt idx="1889">0.126</cx:pt>
          <cx:pt idx="1890">0.089800000000000005</cx:pt>
          <cx:pt idx="1891">0.13239999999999999</cx:pt>
          <cx:pt idx="1892">0.21190000000000003</cx:pt>
          <cx:pt idx="1893">0.21000000000000002</cx:pt>
          <cx:pt idx="1894">0.12840000000000001</cx:pt>
          <cx:pt idx="1895">0.94050000000000011</cx:pt>
          <cx:pt idx="1896">0.34720000000000001</cx:pt>
          <cx:pt idx="1897">0.18610000000000002</cx:pt>
          <cx:pt idx="1898">0.24030000000000001</cx:pt>
          <cx:pt idx="1899">0.1963</cx:pt>
          <cx:pt idx="1900">0.23200000000000001</cx:pt>
          <cx:pt idx="1901">0.41800000000000004</cx:pt>
          <cx:pt idx="1902">0.20069999999999999</cx:pt>
          <cx:pt idx="1903">0.0137</cx:pt>
          <cx:pt idx="1904">0.083000000000000004</cx:pt>
          <cx:pt idx="1905">0.14070000000000002</cx:pt>
          <cx:pt idx="1906">0.077100000000000002</cx:pt>
          <cx:pt idx="1907">0.1221</cx:pt>
          <cx:pt idx="1908">0.10110000000000001</cx:pt>
          <cx:pt idx="1909">0.1065</cx:pt>
          <cx:pt idx="1910">0.10690000000000001</cx:pt>
          <cx:pt idx="1911">0.057700000000000001</cx:pt>
          <cx:pt idx="1912">0.57520000000000004</cx:pt>
          <cx:pt idx="1913">0.12160000000000001</cx:pt>
          <cx:pt idx="1914">0.3105</cx:pt>
          <cx:pt idx="1915">0.10500000000000001</cx:pt>
          <cx:pt idx="1916">0.23980000000000004</cx:pt>
          <cx:pt idx="1917">0.20699999999999999</cx:pt>
          <cx:pt idx="1918">0.37990000000000002</cx:pt>
          <cx:pt idx="1919">0.020500000000000001</cx:pt>
          <cx:pt idx="1920">0.16450000000000001</cx:pt>
          <cx:pt idx="1921">0.16550000000000001</cx:pt>
          <cx:pt idx="1922">0.35589999999999999</cx:pt>
          <cx:pt idx="1923">0.14600000000000002</cx:pt>
          <cx:pt idx="1924">0.30419999999999997</cx:pt>
          <cx:pt idx="1925">0.31450000000000006</cx:pt>
          <cx:pt idx="1926">0.27979999999999999</cx:pt>
          <cx:pt idx="1927">0.2041</cx:pt>
          <cx:pt idx="1928">0.18260000000000001</cx:pt>
          <cx:pt idx="1929">0.17330000000000001</cx:pt>
          <cx:pt idx="1930">0.10590000000000001</cx:pt>
          <cx:pt idx="1931">0.2442</cx:pt>
          <cx:pt idx="1932">0.10840000000000001</cx:pt>
          <cx:pt idx="1933">0.29149999999999998</cx:pt>
          <cx:pt idx="1934">0.71879999999999999</cx:pt>
          <cx:pt idx="1935">0.22900000000000001</cx:pt>
          <cx:pt idx="1936">0.14460000000000001</cx:pt>
          <cx:pt idx="1937">0.11960000000000001</cx:pt>
          <cx:pt idx="1938">0.1396</cx:pt>
          <cx:pt idx="1939">0.092300000000000007</cx:pt>
          <cx:pt idx="1940">0.2359</cx:pt>
          <cx:pt idx="1941">0.28080000000000005</cx:pt>
          <cx:pt idx="1942">0.10490000000000001</cx:pt>
          <cx:pt idx="1943">0.24270000000000003</cx:pt>
          <cx:pt idx="1944">0.47070000000000001</cx:pt>
          <cx:pt idx="1945">0.50390000000000001</cx:pt>
          <cx:pt idx="1946">0.16700000000000001</cx:pt>
          <cx:pt idx="1947">0.58699999999999997</cx:pt>
          <cx:pt idx="1948">0.069400000000000003</cx:pt>
          <cx:pt idx="1949">0.67480000000000007</cx:pt>
          <cx:pt idx="1950">0.031800000000000002</cx:pt>
          <cx:pt idx="1951">0.29389999999999999</cx:pt>
          <cx:pt idx="1952">0.28760000000000002</cx:pt>
          <cx:pt idx="1953">0.11720000000000001</cx:pt>
          <cx:pt idx="1954">0.25640000000000002</cx:pt>
          <cx:pt idx="1955">0.0083000000000000001</cx:pt>
          <cx:pt idx="1956">0.25780000000000003</cx:pt>
          <cx:pt idx="1957">0.15190000000000001</cx:pt>
          <cx:pt idx="1958">0.1021</cx:pt>
          <cx:pt idx="1959">0.12200000000000001</cx:pt>
          <cx:pt idx="1960">0.41460000000000002</cx:pt>
          <cx:pt idx="1961">0.22259999999999999</cx:pt>
          <cx:pt idx="1962">0.65140000000000009</cx:pt>
          <cx:pt idx="1963">0.086400000000000005</cx:pt>
          <cx:pt idx="1964">0.2802</cx:pt>
          <cx:pt idx="1965">0.28080000000000005</cx:pt>
          <cx:pt idx="1966">0.16360000000000002</cx:pt>
          <cx:pt idx="1967">0.38280000000000003</cx:pt>
          <cx:pt idx="1968">0.2349</cx:pt>
          <cx:pt idx="1969">0.187</cx:pt>
          <cx:pt idx="1970">0.28320000000000001</cx:pt>
          <cx:pt idx="1971">0.40680000000000005</cx:pt>
          <cx:pt idx="1972">0.3901</cx:pt>
          <cx:pt idx="1973">0.26069999999999999</cx:pt>
          <cx:pt idx="1974">0.23050000000000001</cx:pt>
          <cx:pt idx="1975">0.084000000000000005</cx:pt>
          <cx:pt idx="1976">0.1381</cx:pt>
          <cx:pt idx="1977">0.30080000000000001</cx:pt>
          <cx:pt idx="1978">0.0654</cx:pt>
          <cx:pt idx="1979">0.18460000000000001</cx:pt>
          <cx:pt idx="1980">0.27829999999999999</cx:pt>
          <cx:pt idx="1981">0.53520000000000001</cx:pt>
          <cx:pt idx="1982">0.023400000000000001</cx:pt>
          <cx:pt idx="1983">0.37459999999999999</cx:pt>
          <cx:pt idx="1984">0.027300000000000001</cx:pt>
          <cx:pt idx="1985">0.40330000000000005</cx:pt>
          <cx:pt idx="1986">0.36860000000000004</cx:pt>
          <cx:pt idx="1987">0.40040000000000003</cx:pt>
          <cx:pt idx="1988">0.23190000000000002</cx:pt>
          <cx:pt idx="1989">0.36080000000000001</cx:pt>
          <cx:pt idx="1990">0.085900000000000004</cx:pt>
          <cx:pt idx="1991">0.125</cx:pt>
          <cx:pt idx="1992">0.024400000000000002</cx:pt>
          <cx:pt idx="1993">0.23970000000000002</cx:pt>
          <cx:pt idx="1994">0.43260000000000004</cx:pt>
          <cx:pt idx="1995">0.81940000000000013</cx:pt>
          <cx:pt idx="1996">0.16500000000000001</cx:pt>
          <cx:pt idx="1997">0.019099999999999999</cx:pt>
          <cx:pt idx="1998">0.1353</cx:pt>
          <cx:pt idx="1999">0.2949</cx:pt>
          <cx:pt idx="2000">0.093800000000000008</cx:pt>
          <cx:pt idx="2001">0.31</cx:pt>
          <cx:pt idx="2002">0.37300000000000005</cx:pt>
          <cx:pt idx="2003">0.23830000000000001</cx:pt>
          <cx:pt idx="2004">0.14300000000000002</cx:pt>
          <cx:pt idx="2005">0.0625</cx:pt>
          <cx:pt idx="2006">0.27930000000000005</cx:pt>
          <cx:pt idx="2007">0.65140000000000009</cx:pt>
          <cx:pt idx="2008">0.78710000000000002</cx:pt>
          <cx:pt idx="2009">0.18659999999999999</cx:pt>
          <cx:pt idx="2010">0.1641</cx:pt>
          <cx:pt idx="2011">0.20220000000000002</cx:pt>
          <cx:pt idx="2012">0.074700000000000003</cx:pt>
          <cx:pt idx="2013">0.19430000000000003</cx:pt>
          <cx:pt idx="2014">0.1235</cx:pt>
          <cx:pt idx="2015">0.1016</cx:pt>
          <cx:pt idx="2016">0.16990000000000002</cx:pt>
          <cx:pt idx="2017">0.20800000000000002</cx:pt>
          <cx:pt idx="2018">0.92620000000000002</cx:pt>
          <cx:pt idx="2019">0.16020000000000001</cx:pt>
          <cx:pt idx="2020">0.22220000000000001</cx:pt>
          <cx:pt idx="2021">0.10500000000000001</cx:pt>
          <cx:pt idx="2022">0.056599999999999998</cx:pt>
          <cx:pt idx="2023">0.1065</cx:pt>
          <cx:pt idx="2024">0.36080000000000001</cx:pt>
          <cx:pt idx="2025">0.2442</cx:pt>
          <cx:pt idx="2026">0.0332</cx:pt>
          <cx:pt idx="2027">0.52539999999999998</cx:pt>
          <cx:pt idx="2028">0.36280000000000001</cx:pt>
          <cx:pt idx="2029">0.45260000000000006</cx:pt>
          <cx:pt idx="2030">0.45650000000000002</cx:pt>
          <cx:pt idx="2031">0.53610000000000002</cx:pt>
          <cx:pt idx="2032">0.034700000000000002</cx:pt>
          <cx:pt idx="2033">0.11960000000000001</cx:pt>
          <cx:pt idx="2034">0.075200000000000003</cx:pt>
          <cx:pt idx="2035">1.0620000000000001</cx:pt>
          <cx:pt idx="2036">0.23100000000000001</cx:pt>
          <cx:pt idx="2037">0.3291</cx:pt>
          <cx:pt idx="2038">0.098100000000000007</cx:pt>
          <cx:pt idx="2039">0.074200000000000002</cx:pt>
          <cx:pt idx="2040">0.26960000000000001</cx:pt>
          <cx:pt idx="2041">0.20020000000000002</cx:pt>
          <cx:pt idx="2042">0.36530000000000001</cx:pt>
          <cx:pt idx="2043">0.61080000000000012</cx:pt>
          <cx:pt idx="2044">0.29200000000000004</cx:pt>
          <cx:pt idx="2045">0.34040000000000004</cx:pt>
          <cx:pt idx="2046">0.31110000000000004</cx:pt>
          <cx:pt idx="2047">0.30330000000000001</cx:pt>
          <cx:pt idx="2048">0.2036</cx:pt>
          <cx:pt idx="2049">0.19819999999999999</cx:pt>
          <cx:pt idx="2050">0.2109</cx:pt>
          <cx:pt idx="2051">0.15870000000000001</cx:pt>
          <cx:pt idx="2052">0.40330000000000005</cx:pt>
          <cx:pt idx="2053">0.10890000000000001</cx:pt>
          <cx:pt idx="2054">0.1343</cx:pt>
          <cx:pt idx="2055">0.3105</cx:pt>
          <cx:pt idx="2056">0.1328</cx:pt>
          <cx:pt idx="2057">0.23000000000000001</cx:pt>
          <cx:pt idx="2058">0.3755</cx:pt>
          <cx:pt idx="2059">0.14350000000000002</cx:pt>
          <cx:pt idx="2060">0.1079</cx:pt>
          <cx:pt idx="2061">0.30230000000000001</cx:pt>
          <cx:pt idx="2062">0.28370000000000001</cx:pt>
          <cx:pt idx="2063">0.21479999999999999</cx:pt>
          <cx:pt idx="2064">0.25829999999999997</cx:pt>
          <cx:pt idx="2065">0.25930000000000003</cx:pt>
          <cx:pt idx="2066">0.076600000000000001</cx:pt>
          <cx:pt idx="2067">0.14550000000000002</cx:pt>
          <cx:pt idx="2068">0.36670000000000003</cx:pt>
          <cx:pt idx="2069">0.33400000000000002</cx:pt>
          <cx:pt idx="2070">0.20310000000000003</cx:pt>
          <cx:pt idx="2071">0.19770000000000001</cx:pt>
          <cx:pt idx="2072">0.1318</cx:pt>
          <cx:pt idx="2073">0.43609999999999999</cx:pt>
          <cx:pt idx="2074">0.33300000000000002</cx:pt>
          <cx:pt idx="2075">0.1353</cx:pt>
          <cx:pt idx="2076">0.23340000000000002</cx:pt>
          <cx:pt idx="2077">0.13519999999999999</cx:pt>
          <cx:pt idx="2078">0.87360000000000004</cx:pt>
          <cx:pt idx="2079">0.25240000000000001</cx:pt>
          <cx:pt idx="2080">0.23290000000000002</cx:pt>
          <cx:pt idx="2081">0.60150000000000003</cx:pt>
          <cx:pt idx="2082">0.21340000000000001</cx:pt>
          <cx:pt idx="2083">0.8115</cx:pt>
          <cx:pt idx="2084">0.74020000000000008</cx:pt>
          <cx:pt idx="2085">0.34280000000000005</cx:pt>
          <cx:pt idx="2086">0.49220000000000003</cx:pt>
          <cx:pt idx="2087">0.50630000000000008</cx:pt>
          <cx:pt idx="2088">0.46140000000000003</cx:pt>
          <cx:pt idx="2089">0.37210000000000004</cx:pt>
          <cx:pt idx="2090">0.1792</cx:pt>
          <cx:pt idx="2091">0.19970000000000002</cx:pt>
          <cx:pt idx="2092">0.99709999999999999</cx:pt>
          <cx:pt idx="2093">0.28370000000000001</cx:pt>
          <cx:pt idx="2094">0.47749999999999998</cx:pt>
          <cx:pt idx="2095">0.47110000000000002</cx:pt>
          <cx:pt idx="2096">0.40429999999999999</cx:pt>
          <cx:pt idx="2097">0.086400000000000005</cx:pt>
          <cx:pt idx="2098">0.36469999999999997</cx:pt>
          <cx:pt idx="2099">0.25140000000000001</cx:pt>
          <cx:pt idx="2100">0.2387</cx:pt>
          <cx:pt idx="2101">0.37840000000000001</cx:pt>
          <cx:pt idx="2102">0.19539999999999999</cx:pt>
          <cx:pt idx="2103">0.078600000000000003</cx:pt>
          <cx:pt idx="2104">0.078100000000000003</cx:pt>
          <cx:pt idx="2105">0.17140000000000002</cx:pt>
          <cx:pt idx="2106">0.1484</cx:pt>
          <cx:pt idx="2107">0.20900000000000002</cx:pt>
          <cx:pt idx="2108">0.34520000000000001</cx:pt>
          <cx:pt idx="2109">0.44040000000000001</cx:pt>
          <cx:pt idx="2110">0.32179999999999997</cx:pt>
          <cx:pt idx="2111">0.25440000000000002</cx:pt>
          <cx:pt idx="2112">0.19289999999999999</cx:pt>
          <cx:pt idx="2113">0.9546</cx:pt>
          <cx:pt idx="2114">0.21050000000000002</cx:pt>
          <cx:pt idx="2115">0.44390000000000002</cx:pt>
          <cx:pt idx="2116">0.1363</cx:pt>
          <cx:pt idx="2117">0.44240000000000002</cx:pt>
          <cx:pt idx="2118">0.16750000000000001</cx:pt>
          <cx:pt idx="2119">0.1079</cx:pt>
          <cx:pt idx="2120">0.32080000000000003</cx:pt>
          <cx:pt idx="2121">0.25540000000000002</cx:pt>
          <cx:pt idx="2122">0.28280000000000005</cx:pt>
          <cx:pt idx="2123">0.15870000000000001</cx:pt>
          <cx:pt idx="2124">0.28029999999999999</cx:pt>
          <cx:pt idx="2125">1.7354000000000001</cx:pt>
          <cx:pt idx="2126">0.1201</cx:pt>
          <cx:pt idx="2127">0.22810000000000002</cx:pt>
          <cx:pt idx="2128">0.29100000000000004</cx:pt>
          <cx:pt idx="2129">0.22320000000000001</cx:pt>
          <cx:pt idx="2130">0.23050000000000001</cx:pt>
          <cx:pt idx="2131">1.6358000000000001</cx:pt>
          <cx:pt idx="2132">0.44240000000000002</cx:pt>
          <cx:pt idx="2133">0.24120000000000003</cx:pt>
          <cx:pt idx="2134">0.19490000000000002</cx:pt>
          <cx:pt idx="2135">0.35650000000000004</cx:pt>
          <cx:pt idx="2136">0.39989999999999998</cx:pt>
          <cx:pt idx="2137">0.14110000000000003</cx:pt>
          <cx:pt idx="2138">0.3291</cx:pt>
          <cx:pt idx="2139">0.23690000000000003</cx:pt>
          <cx:pt idx="2140">0.34760000000000002</cx:pt>
          <cx:pt idx="2141">0.28660000000000002</cx:pt>
          <cx:pt idx="2142">0.23929999999999998</cx:pt>
          <cx:pt idx="2143">0.86039999999999994</cx:pt>
          <cx:pt idx="2144">0.020500000000000001</cx:pt>
          <cx:pt idx="2145">0.90480000000000005</cx:pt>
          <cx:pt idx="2146">0.58100000000000007</cx:pt>
          <cx:pt idx="2147">0.25780000000000003</cx:pt>
          <cx:pt idx="2148">0.15279999999999999</cx:pt>
          <cx:pt idx="2149">0.31990000000000002</cx:pt>
          <cx:pt idx="2150">0.11810000000000001</cx:pt>
          <cx:pt idx="2151">0.128</cx:pt>
          <cx:pt idx="2152">0.13920000000000002</cx:pt>
          <cx:pt idx="2153">0.76759999999999995</cx:pt>
          <cx:pt idx="2154">0.1138</cx:pt>
          <cx:pt idx="2155">0.19</cx:pt>
          <cx:pt idx="2156">0.1885</cx:pt>
          <cx:pt idx="2157">0.043400000000000001</cx:pt>
          <cx:pt idx="2158">0.17730000000000001</cx:pt>
          <cx:pt idx="2159">0.10060000000000001</cx:pt>
          <cx:pt idx="2160">0.15870000000000001</cx:pt>
          <cx:pt idx="2161">0.057600000000000005</cx:pt>
          <cx:pt idx="2162">0.38430000000000003</cx:pt>
          <cx:pt idx="2163">0.15730000000000002</cx:pt>
          <cx:pt idx="2164">0.35890000000000005</cx:pt>
          <cx:pt idx="2165">0.50050000000000006</cx:pt>
          <cx:pt idx="2166">0.42669999999999997</cx:pt>
          <cx:pt idx="2167">0.24260000000000004</cx:pt>
          <cx:pt idx="2168">0.18659999999999999</cx:pt>
          <cx:pt idx="2169">0.35110000000000002</cx:pt>
          <cx:pt idx="2170">0.17870000000000003</cx:pt>
          <cx:pt idx="2171">0.09820000000000001</cx:pt>
          <cx:pt idx="2172">0.11280000000000001</cx:pt>
          <cx:pt idx="2173">0.28620000000000001</cx:pt>
          <cx:pt idx="2174">0.19920000000000002</cx:pt>
          <cx:pt idx="2175">0.22259999999999999</cx:pt>
          <cx:pt idx="2176">0.34079999999999999</cx:pt>
          <cx:pt idx="2177">0.23530000000000001</cx:pt>
          <cx:pt idx="2178">0.22359999999999999</cx:pt>
          <cx:pt idx="2179">0.24750000000000003</cx:pt>
          <cx:pt idx="2180">0.088899999999999993</cx:pt>
          <cx:pt idx="2181">0.16460000000000002</cx:pt>
          <cx:pt idx="2182">0.25050000000000006</cx:pt>
          <cx:pt idx="2183">0.071800000000000003</cx:pt>
          <cx:pt idx="2184">0.53810000000000002</cx:pt>
          <cx:pt idx="2185">0.13720000000000002</cx:pt>
          <cx:pt idx="2186">0.066900000000000001</cx:pt>
          <cx:pt idx="2187">2.2988</cx:pt>
          <cx:pt idx="2188">0.27490000000000003</cx:pt>
          <cx:pt idx="2189">0.39840000000000003</cx:pt>
          <cx:pt idx="2190">0.2036</cx:pt>
          <cx:pt idx="2191">0.28170000000000001</cx:pt>
          <cx:pt idx="2192">0.11910000000000001</cx:pt>
          <cx:pt idx="2193">0.14510000000000001</cx:pt>
          <cx:pt idx="2194">0.252</cx:pt>
          <cx:pt idx="2195">0.13820000000000002</cx:pt>
          <cx:pt idx="2196">0.26269999999999999</cx:pt>
          <cx:pt idx="2197">0.1176</cx:pt>
          <cx:pt idx="2198">0.1933</cx:pt>
          <cx:pt idx="2199">0.25190000000000001</cx:pt>
          <cx:pt idx="2200">0.17180000000000001</cx:pt>
          <cx:pt idx="2201">0.21240000000000001</cx:pt>
          <cx:pt idx="2202">0.1065</cx:pt>
          <cx:pt idx="2203">0.24900000000000003</cx:pt>
          <cx:pt idx="2204">0.26030000000000003</cx:pt>
          <cx:pt idx="2205">0.21290000000000001</cx:pt>
          <cx:pt idx="2206">0.14649999999999999</cx:pt>
          <cx:pt idx="2207">0.28070000000000001</cx:pt>
          <cx:pt idx="2208">0.34760000000000002</cx:pt>
          <cx:pt idx="2209">0.19780000000000003</cx:pt>
          <cx:pt idx="2210">0.19530000000000003</cx:pt>
          <cx:pt idx="2211">0.22170000000000001</cx:pt>
          <cx:pt idx="2212">0.10250000000000001</cx:pt>
          <cx:pt idx="2213">0.13820000000000002</cx:pt>
          <cx:pt idx="2214">0.26069999999999999</cx:pt>
          <cx:pt idx="2215">0.12940000000000002</cx:pt>
          <cx:pt idx="2216">0.1099</cx:pt>
          <cx:pt idx="2217">0.15379999999999999</cx:pt>
          <cx:pt idx="2218">0.34860000000000002</cx:pt>
          <cx:pt idx="2219">0.1479</cx:pt>
          <cx:pt idx="2220">0.31790000000000002</cx:pt>
          <cx:pt idx="2221">0.049800000000000004</cx:pt>
          <cx:pt idx="2222">0.23830000000000001</cx:pt>
          <cx:pt idx="2223">0.2671</cx:pt>
          <cx:pt idx="2224">0.16600000000000001</cx:pt>
          <cx:pt idx="2225">0.17330000000000001</cx:pt>
          <cx:pt idx="2226">0.2324</cx:pt>
          <cx:pt idx="2227">0.32029999999999997</cx:pt>
          <cx:pt idx="2228">0.36620000000000003</cx:pt>
          <cx:pt idx="2229">0.1211</cx:pt>
          <cx:pt idx="2230">0.38280000000000003</cx:pt>
          <cx:pt idx="2231">0.1328</cx:pt>
          <cx:pt idx="2232">0.29880000000000001</cx:pt>
          <cx:pt idx="2233">0.14800000000000002</cx:pt>
          <cx:pt idx="2234">0.41800000000000004</cx:pt>
          <cx:pt idx="2235">0.37650000000000006</cx:pt>
          <cx:pt idx="2236">0.26810000000000006</cx:pt>
          <cx:pt idx="2237">0.10940000000000001</cx:pt>
          <cx:pt idx="2238">0.22660000000000002</cx:pt>
          <cx:pt idx="2239">0.125</cx:pt>
          <cx:pt idx="2240">0.20310000000000003</cx:pt>
          <cx:pt idx="2241">0.083000000000000004</cx:pt>
          <cx:pt idx="2242">0.24559999999999998</cx:pt>
          <cx:pt idx="2243">0.29110000000000003</cx:pt>
          <cx:pt idx="2244">0.1792</cx:pt>
          <cx:pt idx="2245">0.25050000000000006</cx:pt>
          <cx:pt idx="2246">0.21930000000000002</cx:pt>
          <cx:pt idx="2247">0.38819999999999999</cx:pt>
          <cx:pt idx="2248">0.10540000000000001</cx:pt>
          <cx:pt idx="2249">0.1792</cx:pt>
          <cx:pt idx="2250">0.046400000000000004</cx:pt>
          <cx:pt idx="2251">0.16750000000000001</cx:pt>
          <cx:pt idx="2252">0.47020000000000006</cx:pt>
          <cx:pt idx="2253">0.040600000000000004</cx:pt>
          <cx:pt idx="2254">0.45550000000000002</cx:pt>
          <cx:pt idx="2255">0.3115</cx:pt>
          <cx:pt idx="2256">0.30280000000000001</cx:pt>
          <cx:pt idx="2257">0.33260000000000001</cx:pt>
          <cx:pt idx="2258">0.19530000000000003</cx:pt>
          <cx:pt idx="2259">0.58450000000000002</cx:pt>
          <cx:pt idx="2260">0.25340000000000001</cx:pt>
          <cx:pt idx="2261">0.26850000000000002</cx:pt>
          <cx:pt idx="2262">0.16800000000000001</cx:pt>
          <cx:pt idx="2263">0.20220000000000002</cx:pt>
          <cx:pt idx="2264">0.25050000000000006</cx:pt>
          <cx:pt idx="2265">0.31840000000000002</cx:pt>
          <cx:pt idx="2266">0.18260000000000001</cx:pt>
          <cx:pt idx="2267">0.035200000000000002</cx:pt>
          <cx:pt idx="2268">0.39070000000000005</cx:pt>
          <cx:pt idx="2269">0.055600000000000004</cx:pt>
          <cx:pt idx="2270">0.74470000000000003</cx:pt>
          <cx:pt idx="2271">0.47460000000000002</cx:pt>
          <cx:pt idx="2272">0.16210000000000002</cx:pt>
          <cx:pt idx="2273">0.11230000000000001</cx:pt>
          <cx:pt idx="2274">0.2676</cx:pt>
          <cx:pt idx="2275">0.16059999999999999</cx:pt>
          <cx:pt idx="2276">0.041000000000000002</cx:pt>
          <cx:pt idx="2277">0.17529999999999998</cx:pt>
          <cx:pt idx="2278">0.24960000000000002</cx:pt>
          <cx:pt idx="2279">0.8711000000000001</cx:pt>
          <cx:pt idx="2280">0.19240000000000002</cx:pt>
          <cx:pt idx="2281">0.20800000000000002</cx:pt>
          <cx:pt idx="2282">0.29540000000000005</cx:pt>
          <cx:pt idx="2283">0.065000000000000002</cx:pt>
          <cx:pt idx="2284">0.3599</cx:pt>
          <cx:pt idx="2285">0.18790000000000001</cx:pt>
          <cx:pt idx="2286">0.2021</cx:pt>
          <cx:pt idx="2287">0.62360000000000004</cx:pt>
          <cx:pt idx="2288">0.27440000000000003</cx:pt>
          <cx:pt idx="2289">0.21240000000000001</cx:pt>
          <cx:pt idx="2290">1.5674000000000001</cx:pt>
          <cx:pt idx="2291">0.23150000000000001</cx:pt>
          <cx:pt idx="2292">0.2417</cx:pt>
          <cx:pt idx="2293">0.36670000000000003</cx:pt>
          <cx:pt idx="2294">0.29499999999999998</cx:pt>
          <cx:pt idx="2295">0.35450000000000004</cx:pt>
          <cx:pt idx="2296">0.36810000000000004</cx:pt>
          <cx:pt idx="2297">0.21820000000000001</cx:pt>
          <cx:pt idx="2298">0.5655</cx:pt>
          <cx:pt idx="2299">0.7138000000000001</cx:pt>
          <cx:pt idx="2300">0.3296</cx:pt>
          <cx:pt idx="2301">0.050799999999999998</cx:pt>
          <cx:pt idx="2302">0.10840000000000001</cx:pt>
          <cx:pt idx="2303">0.18560000000000001</cx:pt>
          <cx:pt idx="2304">0.1958</cx:pt>
          <cx:pt idx="2305">0.3755</cx:pt>
          <cx:pt idx="2306">0.24900000000000003</cx:pt>
          <cx:pt idx="2307">0.47560000000000002</cx:pt>
          <cx:pt idx="2308">0.33740000000000003</cx:pt>
          <cx:pt idx="2309">0.30859999999999999</cx:pt>
          <cx:pt idx="2310">0.40429999999999999</cx:pt>
          <cx:pt idx="2311">0.19289999999999999</cx:pt>
          <cx:pt idx="2312">0.48490000000000005</cx:pt>
          <cx:pt idx="2313">0.22070000000000001</cx:pt>
          <cx:pt idx="2314">0.32080000000000003</cx:pt>
          <cx:pt idx="2315">1.1099000000000001</cx:pt>
          <cx:pt idx="2316">0.24909999999999999</cx:pt>
          <cx:pt idx="2317">0.93750000000000011</cx:pt>
          <cx:pt idx="2318">2.9980000000000002</cx:pt>
          <cx:pt idx="2319">0.51070000000000004</cx:pt>
          <cx:pt idx="2320">0.095700000000000007</cx:pt>
          <cx:pt idx="2321">0.23340000000000002</cx:pt>
          <cx:pt idx="2322">0.21290000000000001</cx:pt>
          <cx:pt idx="2323">0.7138000000000001</cx:pt>
          <cx:pt idx="2324">0.36959999999999998</cx:pt>
          <cx:pt idx="2325">0.22070000000000001</cx:pt>
          <cx:pt idx="2326">0.6402000000000001</cx:pt>
          <cx:pt idx="2327">0.1099</cx:pt>
          <cx:pt idx="2328">0.20949999999999999</cx:pt>
          <cx:pt idx="2329">0.16159999999999999</cx:pt>
          <cx:pt idx="2330">0.79880000000000007</cx:pt>
          <cx:pt idx="2331">0.24460000000000001</cx:pt>
          <cx:pt idx="2332">0.18939999999999999</cx:pt>
          <cx:pt idx="2333">0.52249999999999996</cx:pt>
          <cx:pt idx="2334">0.41790000000000005</cx:pt>
          <cx:pt idx="2335">0.17779999999999999</cx:pt>
          <cx:pt idx="2336">0.17880000000000001</cx:pt>
          <cx:pt idx="2337">0.1709</cx:pt>
          <cx:pt idx="2338">0.38140000000000002</cx:pt>
          <cx:pt idx="2339">0.3609</cx:pt>
          <cx:pt idx="2340">0.26700000000000002</cx:pt>
          <cx:pt idx="2341">0.2046</cx:pt>
          <cx:pt idx="2342">0.30559999999999998</cx:pt>
          <cx:pt idx="2343">0.59860000000000002</cx:pt>
          <cx:pt idx="2344">0.40330000000000005</cx:pt>
          <cx:pt idx="2345">0.19189999999999999</cx:pt>
          <cx:pt idx="2346">0.19439999999999999</cx:pt>
          <cx:pt idx="2347">0.16890000000000002</cx:pt>
          <cx:pt idx="2348">0.35160000000000002</cx:pt>
          <cx:pt idx="2349">0.14550000000000002</cx:pt>
          <cx:pt idx="2350">0.25640000000000002</cx:pt>
          <cx:pt idx="2351">0.35110000000000002</cx:pt>
          <cx:pt idx="2352">0.32469999999999999</cx:pt>
          <cx:pt idx="2353">0.1938</cx:pt>
          <cx:pt idx="2354">0.45950000000000002</cx:pt>
          <cx:pt idx="2355">0.18120000000000003</cx:pt>
          <cx:pt idx="2356">0.23340000000000002</cx:pt>
          <cx:pt idx="2357">0.25780000000000003</cx:pt>
          <cx:pt idx="2358">0.48390000000000005</cx:pt>
          <cx:pt idx="2359">0.53270000000000006</cx:pt>
          <cx:pt idx="2360">0.90630000000000011</cx:pt>
          <cx:pt idx="2361">0.16750000000000001</cx:pt>
          <cx:pt idx="2362">0.19530000000000003</cx:pt>
          <cx:pt idx="2363">0.35740000000000005</cx:pt>
          <cx:pt idx="2364">0.56640000000000001</cx:pt>
          <cx:pt idx="2365">0.31790000000000002</cx:pt>
          <cx:pt idx="2366">0.2485</cx:pt>
          <cx:pt idx="2367">1.4175</cx:pt>
          <cx:pt idx="2368">0.25829999999999997</cx:pt>
          <cx:pt idx="2369">0.30810000000000004</cx:pt>
          <cx:pt idx="2370">0.35349999999999998</cx:pt>
          <cx:pt idx="2371">0.21240000000000001</cx:pt>
          <cx:pt idx="2372">0.24410000000000004</cx:pt>
          <cx:pt idx="2373">0.15970000000000001</cx:pt>
          <cx:pt idx="2374">0.1963</cx:pt>
          <cx:pt idx="2375">0.27589999999999998</cx:pt>
          <cx:pt idx="2376">0.28859999999999997</cx:pt>
          <cx:pt idx="2377">0.79790000000000005</cx:pt>
          <cx:pt idx="2378">0.14649999999999999</cx:pt>
          <cx:pt idx="2379">0.2114</cx:pt>
          <cx:pt idx="2380">0.26810000000000006</cx:pt>
          <cx:pt idx="2381">0.19920000000000002</cx:pt>
          <cx:pt idx="2382">0.1363</cx:pt>
          <cx:pt idx="2383">0.27350000000000002</cx:pt>
          <cx:pt idx="2384">0.26119999999999999</cx:pt>
          <cx:pt idx="2385">0.62990000000000002</cx:pt>
          <cx:pt idx="2386">0.7681</cx:pt>
          <cx:pt idx="2387">0.44480000000000003</cx:pt>
          <cx:pt idx="2388">0.26960000000000001</cx:pt>
          <cx:pt idx="2389">0.17330000000000001</cx:pt>
          <cx:pt idx="2390">0.94530000000000003</cx:pt>
          <cx:pt idx="2391">0.34970000000000001</cx:pt>
          <cx:pt idx="2392">0.53470000000000006</cx:pt>
          <cx:pt idx="2393">0.17330000000000001</cx:pt>
          <cx:pt idx="2394">0.21970000000000001</cx:pt>
          <cx:pt idx="2395">0.78910000000000002</cx:pt>
          <cx:pt idx="2396">0.18409999999999999</cx:pt>
          <cx:pt idx="2397">0.16259999999999999</cx:pt>
          <cx:pt idx="2398">0.30810000000000004</cx:pt>
          <cx:pt idx="2399">0.8388000000000001</cx:pt>
          <cx:pt idx="2400">0.15140000000000001</cx:pt>
          <cx:pt idx="2401">0.46390000000000003</cx:pt>
          <cx:pt idx="2402">0.27780000000000005</cx:pt>
          <cx:pt idx="2403">0.29100000000000004</cx:pt>
          <cx:pt idx="2404">0.13570000000000002</cx:pt>
          <cx:pt idx="2405">0.28470000000000001</cx:pt>
          <cx:pt idx="2406">0.18360000000000001</cx:pt>
          <cx:pt idx="2407">0.21390000000000001</cx:pt>
          <cx:pt idx="2408">0.23820000000000002</cx:pt>
          <cx:pt idx="2409">0.28120000000000001</cx:pt>
          <cx:pt idx="2410">0.31590000000000001</cx:pt>
          <cx:pt idx="2411">0.22650000000000001</cx:pt>
          <cx:pt idx="2412">0.076100000000000001</cx:pt>
          <cx:pt idx="2413">0.55079999999999996</cx:pt>
          <cx:pt idx="2414">0.21579999999999999</cx:pt>
          <cx:pt idx="2415">0.23580000000000001</cx:pt>
          <cx:pt idx="2416">0.16300000000000001</cx:pt>
          <cx:pt idx="2417">0.31600000000000006</cx:pt>
          <cx:pt idx="2418">0.29389999999999999</cx:pt>
          <cx:pt idx="2419">0.12450000000000001</cx:pt>
          <cx:pt idx="2420">0.20750000000000002</cx:pt>
          <cx:pt idx="2421">0.50630000000000008</cx:pt>
          <cx:pt idx="2422">0.069900000000000004</cx:pt>
          <cx:pt idx="2423">0.28949999999999998</cx:pt>
          <cx:pt idx="2424">0.45950000000000002</cx:pt>
          <cx:pt idx="2425">0.2359</cx:pt>
          <cx:pt idx="2426">0.53069999999999995</cx:pt>
          <cx:pt idx="2427">0.40480000000000005</cx:pt>
          <cx:pt idx="2428">0.32130000000000003</cx:pt>
          <cx:pt idx="2429">0.3599</cx:pt>
          <cx:pt idx="2430">0.81010000000000004</cx:pt>
          <cx:pt idx="2431">0.21680000000000002</cx:pt>
          <cx:pt idx="2432">0.15730000000000002</cx:pt>
          <cx:pt idx="2433">0.27679999999999999</cx:pt>
          <cx:pt idx="2434">0.22270000000000001</cx:pt>
          <cx:pt idx="2435">0.49910000000000004</cx:pt>
          <cx:pt idx="2436">0.34620000000000001</cx:pt>
          <cx:pt idx="2437">0.56200000000000006</cx:pt>
          <cx:pt idx="2438">0.1421</cx:pt>
          <cx:pt idx="2439">0.19240000000000002</cx:pt>
          <cx:pt idx="2440">0.19189999999999999</cx:pt>
          <cx:pt idx="2441">0.45700000000000002</cx:pt>
          <cx:pt idx="2442">0.24610000000000001</cx:pt>
          <cx:pt idx="2443">0.22700000000000001</cx:pt>
          <cx:pt idx="2444">0.058099999999999999</cx:pt>
          <cx:pt idx="2445">0.0562</cx:pt>
          <cx:pt idx="2446">0.3281</cx:pt>
          <cx:pt idx="2447">0.19140000000000001</cx:pt>
          <cx:pt idx="2448">0.5786</cx:pt>
          <cx:pt idx="2449">0.313</cx:pt>
          <cx:pt idx="2450">0.13040000000000002</cx:pt>
          <cx:pt idx="2451">0.36380000000000001</cx:pt>
          <cx:pt idx="2452">0.30030000000000001</cx:pt>
          <cx:pt idx="2453">0.22900000000000001</cx:pt>
          <cx:pt idx="2454">0.33640000000000003</cx:pt>
          <cx:pt idx="2455">0.34379999999999999</cx:pt>
          <cx:pt idx="2456">0.41890000000000005</cx:pt>
          <cx:pt idx="2457">0.34429999999999999</cx:pt>
          <cx:pt idx="2458">0.15240000000000001</cx:pt>
          <cx:pt idx="2459">0.33690000000000003</cx:pt>
          <cx:pt idx="2460">0.25190000000000001</cx:pt>
          <cx:pt idx="2461">0.26220000000000004</cx:pt>
          <cx:pt idx="2462">0.57769999999999999</cx:pt>
          <cx:pt idx="2463">0.55959999999999999</cx:pt>
          <cx:pt idx="2464">0.2989</cx:pt>
          <cx:pt idx="2465">0.56930000000000003</cx:pt>
          <cx:pt idx="2466">0.14499999999999999</cx:pt>
          <cx:pt idx="2467">0.26319999999999999</cx:pt>
          <cx:pt idx="2468">0.21970000000000001</cx:pt>
          <cx:pt idx="2469">0.1704</cx:pt>
          <cx:pt idx="2470">0.2676</cx:pt>
          <cx:pt idx="2471">0.54339999999999999</cx:pt>
          <cx:pt idx="2472">0.27539999999999998</cx:pt>
          <cx:pt idx="2473">0.51460000000000006</cx:pt>
          <cx:pt idx="2474">0.6401</cx:pt>
          <cx:pt idx="2475">0.40720000000000001</cx:pt>
          <cx:pt idx="2476">0.32379999999999998</cx:pt>
          <cx:pt idx="2477">0.47070000000000001</cx:pt>
          <cx:pt idx="2478">0.34179999999999999</cx:pt>
          <cx:pt idx="2479">0.42730000000000001</cx:pt>
          <cx:pt idx="2480">0.35349999999999998</cx:pt>
          <cx:pt idx="2481">0.36080000000000001</cx:pt>
          <cx:pt idx="2482">0.23630000000000001</cx:pt>
          <cx:pt idx="2483">0.124</cx:pt>
          <cx:pt idx="2484">0.28710000000000002</cx:pt>
          <cx:pt idx="2485">0.33350000000000002</cx:pt>
          <cx:pt idx="2486">0.3916</cx:pt>
          <cx:pt idx="2487">0.79149999999999998</cx:pt>
          <cx:pt idx="2488">0.40820000000000001</cx:pt>
          <cx:pt idx="2489">0.12060000000000001</cx:pt>
          <cx:pt idx="2490">0.14749999999999999</cx:pt>
          <cx:pt idx="2491">0.37890000000000001</cx:pt>
          <cx:pt idx="2492">0.32420000000000004</cx:pt>
          <cx:pt idx="2493">0.1381</cx:pt>
          <cx:pt idx="2494">0.081500000000000003</cx:pt>
          <cx:pt idx="2495">0.057600000000000005</cx:pt>
          <cx:pt idx="2496">0.251</cx:pt>
          <cx:pt idx="2497">0.44530000000000003</cx:pt>
          <cx:pt idx="2498">0.41750000000000004</cx:pt>
          <cx:pt idx="2499">0.28320000000000001</cx:pt>
          <cx:pt idx="2500">0.35450000000000004</cx:pt>
          <cx:pt idx="2501">0.10100000000000001</cx:pt>
          <cx:pt idx="2502">0.23440000000000003</cx:pt>
          <cx:pt idx="2503">0.76860000000000006</cx:pt>
          <cx:pt idx="2504">0.089900000000000008</cx:pt>
          <cx:pt idx="2505">0.049300000000000004</cx:pt>
          <cx:pt idx="2506">0.39890000000000003</cx:pt>
          <cx:pt idx="2507">0.25880000000000003</cx:pt>
          <cx:pt idx="2508">0.27879999999999999</cx:pt>
          <cx:pt idx="2509">0.48480000000000001</cx:pt>
          <cx:pt idx="2510">0.25790000000000002</cx:pt>
          <cx:pt idx="2511">0.26080000000000003</cx:pt>
          <cx:pt idx="2512">0.24900000000000003</cx:pt>
          <cx:pt idx="2513">0.46730000000000005</cx:pt>
          <cx:pt idx="2514">0.25930000000000003</cx:pt>
          <cx:pt idx="2515">0.96730000000000005</cx:pt>
          <cx:pt idx="2516">0.28170000000000001</cx:pt>
          <cx:pt idx="2517">0.29149999999999998</cx:pt>
          <cx:pt idx="2518">0.27200000000000002</cx:pt>
          <cx:pt idx="2519">0.2056</cx:pt>
          <cx:pt idx="2520">0.28170000000000001</cx:pt>
          <cx:pt idx="2521">0.17870000000000003</cx:pt>
          <cx:pt idx="2522">0.29930000000000001</cx:pt>
          <cx:pt idx="2523">0.3105</cx:pt>
          <cx:pt idx="2524">0.4204</cx:pt>
          <cx:pt idx="2525">0.6069</cx:pt>
          <cx:pt idx="2526">0.21050000000000002</cx:pt>
          <cx:pt idx="2527">0.28320000000000001</cx:pt>
          <cx:pt idx="2528">0.33300000000000002</cx:pt>
          <cx:pt idx="2529">0.32570000000000005</cx:pt>
          <cx:pt idx="2530">0.19439999999999999</cx:pt>
          <cx:pt idx="2531">0.35100000000000003</cx:pt>
          <cx:pt idx="2532">0.22850000000000001</cx:pt>
          <cx:pt idx="2533">0.21390000000000001</cx:pt>
          <cx:pt idx="2534">0.35010000000000002</cx:pt>
          <cx:pt idx="2535">0.75929999999999997</cx:pt>
          <cx:pt idx="2536">0.27539999999999998</cx:pt>
          <cx:pt idx="2537">0.43500000000000005</cx:pt>
          <cx:pt idx="2538">0.59129999999999994</cx:pt>
          <cx:pt idx="2539">0.33939999999999998</cx:pt>
          <cx:pt idx="2540">0.2944</cx:pt>
          <cx:pt idx="2541">0.2364</cx:pt>
          <cx:pt idx="2542">0.1963</cx:pt>
          <cx:pt idx="2543">0.49320000000000003</cx:pt>
          <cx:pt idx="2544">0.15820000000000001</cx:pt>
          <cx:pt idx="2545">0.078600000000000003</cx:pt>
          <cx:pt idx="2546">0.51949999999999996</cx:pt>
          <cx:pt idx="2547">0.38470000000000004</cx:pt>
          <cx:pt idx="2548">0.14749999999999999</cx:pt>
          <cx:pt idx="2549">0.46829999999999999</cx:pt>
          <cx:pt idx="2550">0.45120000000000005</cx:pt>
          <cx:pt idx="2551">0.21490000000000001</cx:pt>
          <cx:pt idx="2552">0.62160000000000004</cx:pt>
          <cx:pt idx="2553">0.38620000000000004</cx:pt>
          <cx:pt idx="2554">0.47460000000000002</cx:pt>
          <cx:pt idx="2555">0.7661</cx:pt>
          <cx:pt idx="2556">0.5171</cx:pt>
          <cx:pt idx="2557">0.34820000000000001</cx:pt>
          <cx:pt idx="2558">0.47210000000000002</cx:pt>
          <cx:pt idx="2559">0.42290000000000005</cx:pt>
          <cx:pt idx="2560">0.20949999999999999</cx:pt>
          <cx:pt idx="2561">0.20120000000000002</cx:pt>
          <cx:pt idx="2562">0.126</cx:pt>
          <cx:pt idx="2563">0.55720000000000003</cx:pt>
          <cx:pt idx="2564">0.38080000000000003</cx:pt>
          <cx:pt idx="2565">0.54440000000000011</cx:pt>
          <cx:pt idx="2566">0.36130000000000001</cx:pt>
          <cx:pt idx="2567">0.16309999999999999</cx:pt>
          <cx:pt idx="2568">0.28710000000000002</cx:pt>
          <cx:pt idx="2569">0.3579</cx:pt>
          <cx:pt idx="2570">0.65769999999999995</cx:pt>
          <cx:pt idx="2571">0.25829999999999997</cx:pt>
          <cx:pt idx="2572">0.3135</cx:pt>
          <cx:pt idx="2573">0.21190000000000003</cx:pt>
          <cx:pt idx="2574">0.12940000000000002</cx:pt>
          <cx:pt idx="2575">0.53760000000000008</cx:pt>
          <cx:pt idx="2576">0.15429999999999999</cx:pt>
          <cx:pt idx="2577">0.43309999999999998</cx:pt>
          <cx:pt idx="2578">0.31790000000000002</cx:pt>
          <cx:pt idx="2579">0.23530000000000001</cx:pt>
          <cx:pt idx="2580">0.1782</cx:pt>
          <cx:pt idx="2581">0.49409999999999998</cx:pt>
          <cx:pt idx="2582">0.50970000000000004</cx:pt>
          <cx:pt idx="2583">0.18360000000000001</cx:pt>
          <cx:pt idx="2584">0.21440000000000001</cx:pt>
          <cx:pt idx="2585">0.21970000000000001</cx:pt>
          <cx:pt idx="2586">0.4204</cx:pt>
          <cx:pt idx="2587">0.6875</cx:pt>
          <cx:pt idx="2588">0.50880000000000003</cx:pt>
          <cx:pt idx="2589">0.21540000000000001</cx:pt>
          <cx:pt idx="2590">0.26080000000000003</cx:pt>
          <cx:pt idx="2591">0.15580000000000002</cx:pt>
          <cx:pt idx="2592">0.39740000000000003</cx:pt>
          <cx:pt idx="2593">0.1118</cx:pt>
          <cx:pt idx="2594">0.15960000000000002</cx:pt>
          <cx:pt idx="2595">0.10250000000000001</cx:pt>
          <cx:pt idx="2596">0.23970000000000002</cx:pt>
          <cx:pt idx="2597">0.55280000000000007</cx:pt>
          <cx:pt idx="2598">0.23820000000000002</cx:pt>
          <cx:pt idx="2599">0.72270000000000001</cx:pt>
          <cx:pt idx="2600">0.15820000000000001</cx:pt>
          <cx:pt idx="2601">0.26520000000000005</cx:pt>
          <cx:pt idx="2602">0.39840000000000003</cx:pt>
          <cx:pt idx="2603">0.38519999999999999</cx:pt>
          <cx:pt idx="2604">0.30220000000000002</cx:pt>
          <cx:pt idx="2605">0.51470000000000005</cx:pt>
          <cx:pt idx="2606">0.28710000000000002</cx:pt>
          <cx:pt idx="2607">0.22020000000000001</cx:pt>
          <cx:pt idx="2608">0.52300000000000002</cx:pt>
          <cx:pt idx="2609">0.60249999999999992</cx:pt>
          <cx:pt idx="2610">0.1426</cx:pt>
          <cx:pt idx="2611">0.17580000000000001</cx:pt>
          <cx:pt idx="2612">0.28710000000000002</cx:pt>
          <cx:pt idx="2613">0.44670000000000004</cx:pt>
          <cx:pt idx="2614">0.28859999999999997</cx:pt>
          <cx:pt idx="2615">0.26170000000000004</cx:pt>
          <cx:pt idx="2616">0.14450000000000002</cx:pt>
          <cx:pt idx="2617">0.31980000000000003</cx:pt>
          <cx:pt idx="2618">0.13920000000000002</cx:pt>
          <cx:pt idx="2619">0.38379999999999997</cx:pt>
          <cx:pt idx="2620">0.36280000000000001</cx:pt>
          <cx:pt idx="2621">0.19430000000000003</cx:pt>
          <cx:pt idx="2622">0.34229999999999999</cx:pt>
          <cx:pt idx="2623">0.40429999999999999</cx:pt>
          <cx:pt idx="2624">0.35250000000000004</cx:pt>
          <cx:pt idx="2625">0.1338</cx:pt>
          <cx:pt idx="2626">0.22750000000000001</cx:pt>
          <cx:pt idx="2627">0.128</cx:pt>
          <cx:pt idx="2628">0.22800000000000001</cx:pt>
          <cx:pt idx="2629">0.37640000000000001</cx:pt>
          <cx:pt idx="2630">0.55179999999999996</cx:pt>
          <cx:pt idx="2631">0.77729999999999999</cx:pt>
          <cx:pt idx="2632">0.49320000000000003</cx:pt>
          <cx:pt idx="2633">0.50390000000000001</cx:pt>
          <cx:pt idx="2634">0.88719999999999999</cx:pt>
          <cx:pt idx="2635">0.24610000000000001</cx:pt>
          <cx:pt idx="2636">0.27440000000000003</cx:pt>
          <cx:pt idx="2637">0.63870000000000005</cx:pt>
          <cx:pt idx="2638">0.33150000000000002</cx:pt>
          <cx:pt idx="2639">0.30120000000000002</cx:pt>
          <cx:pt idx="2640">0.33439999999999998</cx:pt>
          <cx:pt idx="2641">0.42870000000000003</cx:pt>
          <cx:pt idx="2642">0.1221</cx:pt>
          <cx:pt idx="2643">0.2671</cx:pt>
          <cx:pt idx="2644">0.23540000000000003</cx:pt>
          <cx:pt idx="2645">0.24950000000000003</cx:pt>
          <cx:pt idx="2646">0.84040000000000004</cx:pt>
          <cx:pt idx="2647">0.46330000000000005</cx:pt>
          <cx:pt idx="2648">0.2339</cx:pt>
          <cx:pt idx="2649">0.52490000000000003</cx:pt>
          <cx:pt idx="2650">0.12450000000000001</cx:pt>
          <cx:pt idx="2651">0.076200000000000004</cx:pt>
          <cx:pt idx="2652">0.17529999999999998</cx:pt>
          <cx:pt idx="2653">0.23340000000000002</cx:pt>
          <cx:pt idx="2654">0.47650000000000003</cx:pt>
          <cx:pt idx="2655">0.27389999999999998</cx:pt>
          <cx:pt idx="2656">0.33939999999999998</cx:pt>
          <cx:pt idx="2657">0.078600000000000003</cx:pt>
          <cx:pt idx="2658">0.40629999999999999</cx:pt>
          <cx:pt idx="2659">0.5484</cx:pt>
          <cx:pt idx="2660">0.29299999999999998</cx:pt>
          <cx:pt idx="2661">0.26950000000000002</cx:pt>
          <cx:pt idx="2662">0.4551</cx:pt>
          <cx:pt idx="2663">0.50780000000000003</cx:pt>
          <cx:pt idx="2664">0.34660000000000002</cx:pt>
          <cx:pt idx="2665">0.35160000000000002</cx:pt>
          <cx:pt idx="2666">0.29780000000000001</cx:pt>
          <cx:pt idx="2667">0.45890000000000003</cx:pt>
          <cx:pt idx="2668">0.1895</cx:pt>
          <cx:pt idx="2669">0.25290000000000001</cx:pt>
          <cx:pt idx="2670">0.33450000000000002</cx:pt>
          <cx:pt idx="2671">0.35690000000000005</cx:pt>
          <cx:pt idx="2672">0.30909999999999999</cx:pt>
          <cx:pt idx="2673">0.43220000000000003</cx:pt>
          <cx:pt idx="2674">0.78320000000000001</cx:pt>
          <cx:pt idx="2675">0.41560000000000002</cx:pt>
          <cx:pt idx="2676">0.32860000000000006</cx:pt>
          <cx:pt idx="2677">0.43410000000000004</cx:pt>
          <cx:pt idx="2678">0.57569999999999999</cx:pt>
          <cx:pt idx="2679">0.58690000000000009</cx:pt>
          <cx:pt idx="2680">0.24559999999999998</cx:pt>
          <cx:pt idx="2681">0.4531</cx:pt>
          <cx:pt idx="2682">0.59910000000000008</cx:pt>
          <cx:pt idx="2683">0.40629999999999999</cx:pt>
          <cx:pt idx="2684">0.74460000000000004</cx:pt>
          <cx:pt idx="2685">0.60210000000000008</cx:pt>
          <cx:pt idx="2686">0.36720000000000003</cx:pt>
          <cx:pt idx="2687">0.28859999999999997</cx:pt>
          <cx:pt idx="2688">0.56340000000000001</cx:pt>
          <cx:pt idx="2689">0.28859999999999997</cx:pt>
          <cx:pt idx="2690">0.4219</cx:pt>
          <cx:pt idx="2691">0.4834</cx:pt>
          <cx:pt idx="2692">0.64890000000000003</cx:pt>
          <cx:pt idx="2693">0.29550000000000004</cx:pt>
          <cx:pt idx="2694">0.34130000000000005</cx:pt>
          <cx:pt idx="2695">0.21729999999999999</cx:pt>
          <cx:pt idx="2696">0.50729999999999997</cx:pt>
          <cx:pt idx="2697">0.4546</cx:pt>
          <cx:pt idx="2698">0.33100000000000002</cx:pt>
          <cx:pt idx="2699">0.55280000000000007</cx:pt>
          <cx:pt idx="2700">0.1933</cx:pt>
          <cx:pt idx="2701">0.41699999999999998</cx:pt>
          <cx:pt idx="2702">0.0039000000000000003</cx:pt>
          <cx:pt idx="2703">0.40240000000000004</cx:pt>
          <cx:pt idx="2704">0.54059999999999997</cx:pt>
          <cx:pt idx="2705">0.29690000000000005</cx:pt>
          <cx:pt idx="2706">0.16600000000000001</cx:pt>
          <cx:pt idx="2707">0.23440000000000003</cx:pt>
          <cx:pt idx="2708">0.32720000000000005</cx:pt>
          <cx:pt idx="2709">0.37360000000000004</cx:pt>
          <cx:pt idx="2710">0.21590000000000001</cx:pt>
          <cx:pt idx="2711">0.34179999999999999</cx:pt>
          <cx:pt idx="2712">0.3105</cx:pt>
          <cx:pt idx="2713">0.13670000000000002</cx:pt>
          <cx:pt idx="2714">0.5908000000000001</cx:pt>
          <cx:pt idx="2715">1.1455000000000002</cx:pt>
          <cx:pt idx="2716">0.23090000000000002</cx:pt>
          <cx:pt idx="2717">0.43159999999999998</cx:pt>
          <cx:pt idx="2718">0.15720000000000001</cx:pt>
          <cx:pt idx="2719">0.62260000000000004</cx:pt>
          <cx:pt idx="2720">0.19240000000000002</cx:pt>
          <cx:pt idx="2721">0.1772</cx:pt>
          <cx:pt idx="2722">0.32430000000000003</cx:pt>
          <cx:pt idx="2723">0.36370000000000002</cx:pt>
          <cx:pt idx="2724">0.32179999999999997</cx:pt>
          <cx:pt idx="2725">0.1489</cx:pt>
          <cx:pt idx="2726">0.52639999999999998</cx:pt>
          <cx:pt idx="2727">0.55220000000000002</cx:pt>
          <cx:pt idx="2728">0.1792</cx:pt>
          <cx:pt idx="2729">0.50439999999999996</cx:pt>
          <cx:pt idx="2730">0.71819999999999995</cx:pt>
          <cx:pt idx="2731">0.44140000000000001</cx:pt>
          <cx:pt idx="2732">0.10500000000000001</cx:pt>
          <cx:pt idx="2733">0.22560000000000002</cx:pt>
          <cx:pt idx="2734">0.34520000000000001</cx:pt>
          <cx:pt idx="2735">0.13769999999999999</cx:pt>
          <cx:pt idx="2736">0.26129999999999998</cx:pt>
          <cx:pt idx="2737">0.57130000000000003</cx:pt>
          <cx:pt idx="2738">0.69680000000000009</cx:pt>
          <cx:pt idx="2739">0.32860000000000006</cx:pt>
          <cx:pt idx="2740">0.55130000000000001</cx:pt>
          <cx:pt idx="2741">0.48730000000000001</cx:pt>
          <cx:pt idx="2742">0.33210000000000001</cx:pt>
          <cx:pt idx="2743">0.42440000000000005</cx:pt>
          <cx:pt idx="2744">0.56300000000000006</cx:pt>
          <cx:pt idx="2745">0.2324</cx:pt>
          <cx:pt idx="2746">0.31840000000000002</cx:pt>
          <cx:pt idx="2747">0.31100000000000005</cx:pt>
          <cx:pt idx="2748">0.33300000000000002</cx:pt>
          <cx:pt idx="2749">0.27539999999999998</cx:pt>
          <cx:pt idx="2750">0.24030000000000001</cx:pt>
          <cx:pt idx="2751">0.34620000000000001</cx:pt>
          <cx:pt idx="2752">0.28960000000000002</cx:pt>
          <cx:pt idx="2753">0.31110000000000004</cx:pt>
          <cx:pt idx="2754">0.36280000000000001</cx:pt>
          <cx:pt idx="2755">0.29499999999999998</cx:pt>
          <cx:pt idx="2756">0.58690000000000009</cx:pt>
          <cx:pt idx="2757">0.2011</cx:pt>
          <cx:pt idx="2758">0.27589999999999998</cx:pt>
          <cx:pt idx="2759">0.1905</cx:pt>
          <cx:pt idx="2760">0.34820000000000001</cx:pt>
          <cx:pt idx="2761">0.28370000000000001</cx:pt>
          <cx:pt idx="2762">0.24359999999999998</cx:pt>
          <cx:pt idx="2763">0.2099</cx:pt>
          <cx:pt idx="2764">0.4219</cx:pt>
          <cx:pt idx="2765">1.042</cx:pt>
          <cx:pt idx="2766">0.53460000000000008</cx:pt>
          <cx:pt idx="2767">0.37840000000000001</cx:pt>
          <cx:pt idx="2768">0.21050000000000002</cx:pt>
          <cx:pt idx="2769">0.37150000000000005</cx:pt>
          <cx:pt idx="2770">0.50340000000000007</cx:pt>
          <cx:pt idx="2771">1.1655</cx:pt>
          <cx:pt idx="2772">0.2349</cx:pt>
          <cx:pt idx="2773">0.47120000000000001</cx:pt>
          <cx:pt idx="2774">0.10200000000000001</cx:pt>
          <cx:pt idx="2775">0.15379999999999999</cx:pt>
          <cx:pt idx="2776">0.22070000000000001</cx:pt>
          <cx:pt idx="2777">0.14550000000000002</cx:pt>
          <cx:pt idx="2778">0.31890000000000002</cx:pt>
          <cx:pt idx="2779">0.14450000000000002</cx:pt>
          <cx:pt idx="2780">0.32619999999999999</cx:pt>
          <cx:pt idx="2781">0.7007000000000001</cx:pt>
          <cx:pt idx="2782">0.36720000000000003</cx:pt>
          <cx:pt idx="2783">0.26950000000000002</cx:pt>
          <cx:pt idx="2784">0.59380000000000011</cx:pt>
          <cx:pt idx="2785">0.59570000000000001</cx:pt>
          <cx:pt idx="2786">0.25780000000000003</cx:pt>
          <cx:pt idx="2787">0.65039999999999998</cx:pt>
          <cx:pt idx="2788">0.16400000000000001</cx:pt>
          <cx:pt idx="2789">0.40180000000000005</cx:pt>
          <cx:pt idx="2790">0.22410000000000002</cx:pt>
          <cx:pt idx="2791">0.26030000000000003</cx:pt>
          <cx:pt idx="2792">0.56830000000000003</cx:pt>
          <cx:pt idx="2793">0.38920000000000005</cx:pt>
          <cx:pt idx="2794">0.20599999999999999</cx:pt>
          <cx:pt idx="2795">0.1772</cx:pt>
          <cx:pt idx="2796">0.32619999999999999</cx:pt>
          <cx:pt idx="2797">0.29449999999999998</cx:pt>
          <cx:pt idx="2798">0.4819</cx:pt>
          <cx:pt idx="2799">0.34429999999999999</cx:pt>
          <cx:pt idx="2800">0.2271</cx:pt>
          <cx:pt idx="2801">0.024900000000000002</cx:pt>
          <cx:pt idx="2802">0.35199999999999998</cx:pt>
          <cx:pt idx="2803">0.55459999999999998</cx:pt>
          <cx:pt idx="2804">0.39550000000000002</cx:pt>
          <cx:pt idx="2805">1.6192000000000002</cx:pt>
          <cx:pt idx="2806">0.37890000000000001</cx:pt>
          <cx:pt idx="2807">0.25640000000000002</cx:pt>
          <cx:pt idx="2808">0.2349</cx:pt>
          <cx:pt idx="2809">0.56640000000000001</cx:pt>
          <cx:pt idx="2810">0.33939999999999998</cx:pt>
          <cx:pt idx="2811">0.55759999999999998</cx:pt>
          <cx:pt idx="2812">2.1840999999999999</cx:pt>
          <cx:pt idx="2813">0.43410000000000004</cx:pt>
          <cx:pt idx="2814">0.39500000000000002</cx:pt>
          <cx:pt idx="2815">0.47360000000000002</cx:pt>
          <cx:pt idx="2816">0.2485</cx:pt>
          <cx:pt idx="2817">0.7007000000000001</cx:pt>
          <cx:pt idx="2818">0.27539999999999998</cx:pt>
          <cx:pt idx="2819">0.35300000000000004</cx:pt>
          <cx:pt idx="2820">0.2109</cx:pt>
          <cx:pt idx="2821">0.42240000000000005</cx:pt>
          <cx:pt idx="2822">0.31740000000000002</cx:pt>
          <cx:pt idx="2823">0.28220000000000006</cx:pt>
          <cx:pt idx="2824">0.34860000000000002</cx:pt>
          <cx:pt idx="2825">0.26119999999999999</cx:pt>
          <cx:pt idx="2826">0.22320000000000001</cx:pt>
          <cx:pt idx="2827">0.26119999999999999</cx:pt>
          <cx:pt idx="2828">0.16020000000000001</cx:pt>
          <cx:pt idx="2829">0.18310000000000001</cx:pt>
          <cx:pt idx="2830">0.32130000000000003</cx:pt>
          <cx:pt idx="2831">0.48970000000000008</cx:pt>
          <cx:pt idx="2832">0.37540000000000001</cx:pt>
          <cx:pt idx="2833">0.34130000000000005</cx:pt>
          <cx:pt idx="2834">0.26800000000000002</cx:pt>
          <cx:pt idx="2835">0.34079999999999999</cx:pt>
          <cx:pt idx="2836">0.22460000000000002</cx:pt>
          <cx:pt idx="2837">0.50390000000000001</cx:pt>
          <cx:pt idx="2838">0.15970000000000001</cx:pt>
          <cx:pt idx="2839">0.43210000000000004</cx:pt>
          <cx:pt idx="2840">0.26419999999999999</cx:pt>
          <cx:pt idx="2841">0.42430000000000001</cx:pt>
          <cx:pt idx="2842">0.71579999999999999</cx:pt>
          <cx:pt idx="2843">0.50729999999999997</cx:pt>
          <cx:pt idx="2844">0.33830000000000005</cx:pt>
          <cx:pt idx="2845">0.57330000000000003</cx:pt>
          <cx:pt idx="2846">0.22310000000000002</cx:pt>
          <cx:pt idx="2847">0.63330000000000009</cx:pt>
          <cx:pt idx="2848">0.12739999999999999</cx:pt>
          <cx:pt idx="2849">0.31890000000000002</cx:pt>
          <cx:pt idx="2850">0.061600000000000002</cx:pt>
          <cx:pt idx="2851">0.46290000000000003</cx:pt>
          <cx:pt idx="2852">0.30709999999999998</cx:pt>
          <cx:pt idx="2853">0.2417</cx:pt>
          <cx:pt idx="2854">0.30470000000000003</cx:pt>
          <cx:pt idx="2855">0.2525</cx:pt>
          <cx:pt idx="2856">0.53369999999999995</cx:pt>
          <cx:pt idx="2857">0.32080000000000003</cx:pt>
          <cx:pt idx="2858">0.099600000000000008</cx:pt>
          <cx:pt idx="2859">0.4521</cx:pt>
          <cx:pt idx="2860">0.48640000000000005</cx:pt>
          <cx:pt idx="2861">0.56830000000000003</cx:pt>
          <cx:pt idx="2862">0.27490000000000003</cx:pt>
          <cx:pt idx="2863">0.74660000000000004</cx:pt>
          <cx:pt idx="2864">0.36620000000000003</cx:pt>
          <cx:pt idx="2865">0.32080000000000003</cx:pt>
          <cx:pt idx="2866">0.34379999999999999</cx:pt>
          <cx:pt idx="2867">0.85499999999999998</cx:pt>
          <cx:pt idx="2868">0.28910000000000002</cx:pt>
          <cx:pt idx="2869">0.30810000000000004</cx:pt>
          <cx:pt idx="2870">0.68310000000000004</cx:pt>
          <cx:pt idx="2871">0.46040000000000003</cx:pt>
          <cx:pt idx="2872">0.3609</cx:pt>
          <cx:pt idx="2873">0.35890000000000005</cx:pt>
          <cx:pt idx="2874">0.53320000000000001</cx:pt>
          <cx:pt idx="2875">0.40960000000000002</cx:pt>
          <cx:pt idx="2876">0.1431</cx:pt>
          <cx:pt idx="2877">0.253</cx:pt>
          <cx:pt idx="2878">0.33550000000000002</cx:pt>
          <cx:pt idx="2879">0.21050000000000002</cx:pt>
          <cx:pt idx="2880">0.37160000000000004</cx:pt>
          <cx:pt idx="2881">0.82620000000000005</cx:pt>
          <cx:pt idx="2882">0.096200000000000008</cx:pt>
          <cx:pt idx="2883">0.28610000000000002</cx:pt>
          <cx:pt idx="2884">0.41750000000000004</cx:pt>
          <cx:pt idx="2885">0.19870000000000002</cx:pt>
          <cx:pt idx="2886">0.096700000000000008</cx:pt>
          <cx:pt idx="2887">0.30280000000000001</cx:pt>
          <cx:pt idx="2888">0.24750000000000003</cx:pt>
          <cx:pt idx="2889">0.3755</cx:pt>
          <cx:pt idx="2890">0.65039999999999998</cx:pt>
          <cx:pt idx="2891">0.39060000000000006</cx:pt>
          <cx:pt idx="2892">0.76219999999999999</cx:pt>
          <cx:pt idx="2893">0.34280000000000005</cx:pt>
          <cx:pt idx="2894">0.53760000000000008</cx:pt>
          <cx:pt idx="2895">0.31980000000000003</cx:pt>
          <cx:pt idx="2896">0.17330000000000001</cx:pt>
          <cx:pt idx="2897">0.1797</cx:pt>
          <cx:pt idx="2898">0.23290000000000002</cx:pt>
          <cx:pt idx="2899">0.29690000000000005</cx:pt>
          <cx:pt idx="2900">0.28910000000000002</cx:pt>
          <cx:pt idx="2901">0.39450000000000002</cx:pt>
          <cx:pt idx="2902">0.71630000000000005</cx:pt>
          <cx:pt idx="2903">0.39210000000000006</cx:pt>
          <cx:pt idx="2904">0.27739999999999998</cx:pt>
          <cx:pt idx="2905">0.32080000000000003</cx:pt>
          <cx:pt idx="2906">0.21630000000000002</cx:pt>
          <cx:pt idx="2907">1.0410000000000001</cx:pt>
          <cx:pt idx="2908">0.26170000000000004</cx:pt>
          <cx:pt idx="2909">0.49559999999999998</cx:pt>
          <cx:pt idx="2910">0.32619999999999999</cx:pt>
          <cx:pt idx="2911">0.24900000000000003</cx:pt>
          <cx:pt idx="2912">0.36620000000000003</cx:pt>
          <cx:pt idx="2913">0.64850000000000008</cx:pt>
          <cx:pt idx="2914">0.31110000000000004</cx:pt>
          <cx:pt idx="2915">0.63229999999999997</cx:pt>
          <cx:pt idx="2916">0.22800000000000001</cx:pt>
          <cx:pt idx="2917">0.46880000000000005</cx:pt>
          <cx:pt idx="2918">0.92330000000000001</cx:pt>
          <cx:pt idx="2919">0.49020000000000002</cx:pt>
          <cx:pt idx="2920">0.58450000000000002</cx:pt>
          <cx:pt idx="2921">0.24709999999999999</cx:pt>
          <cx:pt idx="2922">0.32420000000000004</cx:pt>
          <cx:pt idx="2923">0.26960000000000001</cx:pt>
          <cx:pt idx="2924">0.44490000000000002</cx:pt>
          <cx:pt idx="2925">0.31250000000000006</cx:pt>
          <cx:pt idx="2926">0.53069999999999995</cx:pt>
          <cx:pt idx="2927">0.41850000000000004</cx:pt>
          <cx:pt idx="2928">0.54290000000000005</cx:pt>
          <cx:pt idx="2929">0.41360000000000002</cx:pt>
          <cx:pt idx="2930">0.39510000000000001</cx:pt>
          <cx:pt idx="2931">0.27690000000000003</cx:pt>
          <cx:pt idx="2932">0.78710000000000002</cx:pt>
          <cx:pt idx="2933">0.20319999999999999</cx:pt>
          <cx:pt idx="2934">0.39800000000000002</cx:pt>
          <cx:pt idx="2935">1.3467</cx:pt>
          <cx:pt idx="2936">0.22900000000000001</cx:pt>
          <cx:pt idx="2937">0.2109</cx:pt>
          <cx:pt idx="2938">0.15920000000000001</cx:pt>
          <cx:pt idx="2939">0.37060000000000004</cx:pt>
          <cx:pt idx="2940">0.50729999999999997</cx:pt>
          <cx:pt idx="2941">0.77540000000000009</cx:pt>
          <cx:pt idx="2942">0.43159999999999998</cx:pt>
          <cx:pt idx="2943">0.28270000000000001</cx:pt>
          <cx:pt idx="2944">0.40380000000000005</cx:pt>
          <cx:pt idx="2945">0.60589999999999999</cx:pt>
          <cx:pt idx="2946">0.87060000000000004</cx:pt>
          <cx:pt idx="2947">0.60399999999999998</cx:pt>
          <cx:pt idx="2948">0.24120000000000003</cx:pt>
          <cx:pt idx="2949">0.33939999999999998</cx:pt>
          <cx:pt idx="2950">0.29389999999999999</cx:pt>
          <cx:pt idx="2951">0.25490000000000002</cx:pt>
          <cx:pt idx="2952">0.59970000000000001</cx:pt>
          <cx:pt idx="2953">0.32029999999999997</cx:pt>
          <cx:pt idx="2954">0.41850000000000004</cx:pt>
          <cx:pt idx="2955">0.59179999999999999</cx:pt>
          <cx:pt idx="2956">1.5346000000000002</cx:pt>
          <cx:pt idx="2957">0.65870000000000006</cx:pt>
          <cx:pt idx="2958">0.29690000000000005</cx:pt>
          <cx:pt idx="2959">0.21729999999999999</cx:pt>
          <cx:pt idx="2960">0.32280000000000003</cx:pt>
          <cx:pt idx="2961">0.36530000000000001</cx:pt>
          <cx:pt idx="2962">0.434</cx:pt>
          <cx:pt idx="2963">0.40190000000000003</cx:pt>
          <cx:pt idx="2964">0.54980000000000007</cx:pt>
          <cx:pt idx="2965">0.23050000000000001</cx:pt>
          <cx:pt idx="2966">0.66059999999999997</cx:pt>
          <cx:pt idx="2967">0.41850000000000004</cx:pt>
          <cx:pt idx="2968">0.22560000000000002</cx:pt>
          <cx:pt idx="2969">0.59129999999999994</cx:pt>
          <cx:pt idx="2970">0.37740000000000001</cx:pt>
          <cx:pt idx="2971">0.29389999999999999</cx:pt>
          <cx:pt idx="2972">0.30269999999999997</cx:pt>
          <cx:pt idx="2973">0.16360000000000002</cx:pt>
          <cx:pt idx="2974">0.46339999999999998</cx:pt>
          <cx:pt idx="2975">0.62160000000000004</cx:pt>
          <cx:pt idx="2976">0.44380000000000003</cx:pt>
          <cx:pt idx="2977">0.37300000000000005</cx:pt>
          <cx:pt idx="2978">0.21290000000000001</cx:pt>
          <cx:pt idx="2979">0.34670000000000001</cx:pt>
          <cx:pt idx="2980">0.1729</cx:pt>
          <cx:pt idx="2981">0.39989999999999998</cx:pt>
          <cx:pt idx="2982">0.2515</cx:pt>
          <cx:pt idx="2983">0.41940000000000005</cx:pt>
          <cx:pt idx="2984">0.40390000000000004</cx:pt>
          <cx:pt idx="2985">0.93700000000000006</cx:pt>
          <cx:pt idx="2986">0.43410000000000004</cx:pt>
          <cx:pt idx="2987">0.19530000000000003</cx:pt>
          <cx:pt idx="2988">0.33150000000000002</cx:pt>
          <cx:pt idx="2989">0.36230000000000001</cx:pt>
          <cx:pt idx="2990">0.49900000000000005</cx:pt>
          <cx:pt idx="2991">0.3614</cx:pt>
          <cx:pt idx="2992">0.33100000000000002</cx:pt>
          <cx:pt idx="2993">0.31690000000000002</cx:pt>
          <cx:pt idx="2994">0.40620000000000006</cx:pt>
          <cx:pt idx="2995">0.5464</cx:pt>
          <cx:pt idx="2996">0.29930000000000001</cx:pt>
          <cx:pt idx="2997">0.45410000000000006</cx:pt>
          <cx:pt idx="2998">0.62450000000000006</cx:pt>
          <cx:pt idx="2999">0.72610000000000008</cx:pt>
          <cx:pt idx="3000">0.17430000000000001</cx:pt>
          <cx:pt idx="3001">0.8891</cx:pt>
          <cx:pt idx="3002">0.40629999999999999</cx:pt>
          <cx:pt idx="3003">0.2011</cx:pt>
          <cx:pt idx="3004">0.41210000000000002</cx:pt>
          <cx:pt idx="3005">0.24460000000000001</cx:pt>
          <cx:pt idx="3006">0.93840000000000001</cx:pt>
          <cx:pt idx="3007">0.63040000000000007</cx:pt>
          <cx:pt idx="3008">2.8042000000000002</cx:pt>
          <cx:pt idx="3009">0.57910000000000006</cx:pt>
          <cx:pt idx="3010">0.34480000000000005</cx:pt>
          <cx:pt idx="3011">0.45410000000000006</cx:pt>
          <cx:pt idx="3012">0.27829999999999999</cx:pt>
          <cx:pt idx="3013">0.40480000000000005</cx:pt>
          <cx:pt idx="3014">0.33789999999999998</cx:pt>
          <cx:pt idx="3015">0.25340000000000001</cx:pt>
          <cx:pt idx="3016">0.5</cx:pt>
          <cx:pt idx="3017">0.82569999999999999</cx:pt>
          <cx:pt idx="3018">0.27630000000000005</cx:pt>
          <cx:pt idx="3019">0.29149999999999998</cx:pt>
          <cx:pt idx="3020">0.70950000000000013</cx:pt>
          <cx:pt idx="3021">0.40770000000000001</cx:pt>
          <cx:pt idx="3022">0.22120000000000001</cx:pt>
          <cx:pt idx="3023">0.30230000000000001</cx:pt>
          <cx:pt idx="3024">0.4234</cx:pt>
          <cx:pt idx="3025">0.48680000000000007</cx:pt>
          <cx:pt idx="3026">0.30030000000000001</cx:pt>
          <cx:pt idx="3027">0.25629999999999997</cx:pt>
          <cx:pt idx="3028">0.36040000000000005</cx:pt>
          <cx:pt idx="3029">0.98040000000000005</cx:pt>
          <cx:pt idx="3030">0.18160000000000001</cx:pt>
          <cx:pt idx="3031">0.78859999999999997</cx:pt>
          <cx:pt idx="3032">0.4219</cx:pt>
          <cx:pt idx="3033">0.2974</cx:pt>
          <cx:pt idx="3034">0.32469999999999999</cx:pt>
          <cx:pt idx="3035">0.28859999999999997</cx:pt>
          <cx:pt idx="3036">0.30320000000000003</cx:pt>
          <cx:pt idx="3037">0.38430000000000003</cx:pt>
          <cx:pt idx="3038">0.52779999999999994</cx:pt>
          <cx:pt idx="3039">0.64800000000000002</cx:pt>
          <cx:pt idx="3040">0.14990000000000001</cx:pt>
          <cx:pt idx="3041">1.4160000000000001</cx:pt>
          <cx:pt idx="3042">0.37109999999999999</cx:pt>
          <cx:pt idx="3043">0.55910000000000004</cx:pt>
          <cx:pt idx="3044">0.39639999999999997</cx:pt>
          <cx:pt idx="3045">0.27979999999999999</cx:pt>
          <cx:pt idx="3046">0.38180000000000003</cx:pt>
          <cx:pt idx="3047">0.19430000000000003</cx:pt>
          <cx:pt idx="3048">0.36280000000000001</cx:pt>
          <cx:pt idx="3049">0.28660000000000002</cx:pt>
          <cx:pt idx="3050">0.40920000000000001</cx:pt>
          <cx:pt idx="3051">0.27490000000000003</cx:pt>
          <cx:pt idx="3052">0.3755</cx:pt>
          <cx:pt idx="3053">0.24610000000000001</cx:pt>
          <cx:pt idx="3054">0.44869999999999999</cx:pt>
          <cx:pt idx="3055">0.88039999999999996</cx:pt>
          <cx:pt idx="3056">0.42430000000000001</cx:pt>
          <cx:pt idx="3057">0.34520000000000001</cx:pt>
          <cx:pt idx="3058">0.55620000000000003</cx:pt>
          <cx:pt idx="3059">0.1489</cx:pt>
          <cx:pt idx="3060">0.39600000000000002</cx:pt>
          <cx:pt idx="3061">0.49610000000000004</cx:pt>
          <cx:pt idx="3062">0.58100000000000007</cx:pt>
          <cx:pt idx="3063">0.54790000000000005</cx:pt>
          <cx:pt idx="3064">0.30950000000000005</cx:pt>
          <cx:pt idx="3065">0.37980000000000003</cx:pt>
          <cx:pt idx="3066">0.60109999999999997</cx:pt>
          <cx:pt idx="3067">0.20800000000000002</cx:pt>
          <cx:pt idx="3068">0.39849999999999997</cx:pt>
          <cx:pt idx="3069">0.41650000000000004</cx:pt>
          <cx:pt idx="3070">0.33010000000000006</cx:pt>
          <cx:pt idx="3071">0.22660000000000002</cx:pt>
          <cx:pt idx="3072">0.32570000000000005</cx:pt>
          <cx:pt idx="3073">0.15480000000000002</cx:pt>
          <cx:pt idx="3074">0.90960000000000008</cx:pt>
          <cx:pt idx="3075">1.1680000000000001</cx:pt>
          <cx:pt idx="3076">0.43609999999999999</cx:pt>
          <cx:pt idx="3077">0.41360000000000002</cx:pt>
          <cx:pt idx="3078">0.36620000000000003</cx:pt>
          <cx:pt idx="3079">0.5151</cx:pt>
          <cx:pt idx="3080">0.8882000000000001</cx:pt>
          <cx:pt idx="3081">0.20069999999999999</cx:pt>
          <cx:pt idx="3082">0.44140000000000001</cx:pt>
          <cx:pt idx="3083">0.44240000000000002</cx:pt>
          <cx:pt idx="3084">0.2661</cx:pt>
          <cx:pt idx="3085">0.52350000000000008</cx:pt>
          <cx:pt idx="3086">0.5</cx:pt>
          <cx:pt idx="3087">0.74950000000000006</cx:pt>
          <cx:pt idx="3088">0.50880000000000003</cx:pt>
          <cx:pt idx="3089">0.10890000000000001</cx:pt>
          <cx:pt idx="3090">0.34960000000000002</cx:pt>
          <cx:pt idx="3091">0.3911</cx:pt>
          <cx:pt idx="3092">0.18650000000000003</cx:pt>
          <cx:pt idx="3093">0.37990000000000002</cx:pt>
          <cx:pt idx="3094">0.46050000000000002</cx:pt>
          <cx:pt idx="3095">0.26810000000000006</cx:pt>
          <cx:pt idx="3096">0.75970000000000004</cx:pt>
          <cx:pt idx="3097">0.3916</cx:pt>
          <cx:pt idx="3098">0.52249999999999996</cx:pt>
          <cx:pt idx="3099">0.59770000000000001</cx:pt>
          <cx:pt idx="3100">0.16020000000000001</cx:pt>
          <cx:pt idx="3101">0.3911</cx:pt>
          <cx:pt idx="3102">0.25780000000000003</cx:pt>
          <cx:pt idx="3103">0.54990000000000006</cx:pt>
          <cx:pt idx="3104">0.2959</cx:pt>
          <cx:pt idx="3105">0.45600000000000002</cx:pt>
          <cx:pt idx="3106">0.3931</cx:pt>
          <cx:pt idx="3107">0.35199999999999998</cx:pt>
          <cx:pt idx="3108">0.59430000000000005</cx:pt>
          <cx:pt idx="3109">0.49559999999999998</cx:pt>
          <cx:pt idx="3110">0.3453</cx:pt>
          <cx:pt idx="3111">0.32860000000000006</cx:pt>
          <cx:pt idx="3112">0.52000000000000002</cx:pt>
          <cx:pt idx="3113">0.41259999999999997</cx:pt>
          <cx:pt idx="3114">0.51959999999999995</cx:pt>
          <cx:pt idx="3115">0.35059999999999997</cx:pt>
          <cx:pt idx="3116">0.53900000000000003</cx:pt>
          <cx:pt idx="3117">0.67920000000000003</cx:pt>
          <cx:pt idx="3118">0.49610000000000004</cx:pt>
          <cx:pt idx="3119">0.50150000000000006</cx:pt>
          <cx:pt idx="3120">0.40240000000000004</cx:pt>
          <cx:pt idx="3121">0.35110000000000002</cx:pt>
          <cx:pt idx="3122">0.47760000000000002</cx:pt>
          <cx:pt idx="3123">0.42720000000000002</cx:pt>
          <cx:pt idx="3124">0.75390000000000001</cx:pt>
          <cx:pt idx="3125">0.33640000000000003</cx:pt>
          <cx:pt idx="3126">0.30709999999999998</cx:pt>
          <cx:pt idx="3127">0.29250000000000004</cx:pt>
          <cx:pt idx="3128">0.33350000000000002</cx:pt>
          <cx:pt idx="3129">0.57620000000000005</cx:pt>
          <cx:pt idx="3130">0.28660000000000002</cx:pt>
          <cx:pt idx="3131">0.40429999999999999</cx:pt>
          <cx:pt idx="3132">0.5122000000000001</cx:pt>
          <cx:pt idx="3133">0.315</cx:pt>
          <cx:pt idx="3134">0.36520000000000002</cx:pt>
          <cx:pt idx="3135">0.54150000000000009</cx:pt>
          <cx:pt idx="3136">0.17380000000000001</cx:pt>
          <cx:pt idx="3137">0.48039999999999999</cx:pt>
          <cx:pt idx="3138">0.47320000000000001</cx:pt>
          <cx:pt idx="3139">0.40090000000000003</cx:pt>
          <cx:pt idx="3140">0.8277000000000001</cx:pt>
          <cx:pt idx="3141">0.44970000000000004</cx:pt>
          <cx:pt idx="3142">0.27300000000000002</cx:pt>
          <cx:pt idx="3143">0.44140000000000001</cx:pt>
          <cx:pt idx="3144">0.30670000000000003</cx:pt>
          <cx:pt idx="3145">0.2666</cx:pt>
          <cx:pt idx="3146">0.46970000000000001</cx:pt>
          <cx:pt idx="3147">0.2525</cx:pt>
          <cx:pt idx="3148">0.52150000000000007</cx:pt>
          <cx:pt idx="3149">0.39600000000000002</cx:pt>
          <cx:pt idx="3150">0.85060000000000002</cx:pt>
          <cx:pt idx="3151">0.60500000000000009</cx:pt>
          <cx:pt idx="3152">0.44630000000000003</cx:pt>
          <cx:pt idx="3153">0.79930000000000001</cx:pt>
          <cx:pt idx="3154">0.39550000000000002</cx:pt>
          <cx:pt idx="3155">0.31890000000000002</cx:pt>
          <cx:pt idx="3156">0.59960000000000002</cx:pt>
          <cx:pt idx="3157">0.52880000000000005</cx:pt>
          <cx:pt idx="3158">0.52539999999999998</cx:pt>
          <cx:pt idx="3159">0.43510000000000004</cx:pt>
          <cx:pt idx="3160">0.40240000000000004</cx:pt>
          <cx:pt idx="3161">0.54390000000000005</cx:pt>
          <cx:pt idx="3162">0.60210000000000008</cx:pt>
          <cx:pt idx="3163">0.3276</cx:pt>
          <cx:pt idx="3164">0.47560000000000002</cx:pt>
          <cx:pt idx="3165">0.70850000000000002</cx:pt>
          <cx:pt idx="3166">0.25050000000000006</cx:pt>
          <cx:pt idx="3167">0.77880000000000005</cx:pt>
          <cx:pt idx="3168">0.37990000000000002</cx:pt>
          <cx:pt idx="3169">0.33150000000000002</cx:pt>
          <cx:pt idx="3170">0.48690000000000005</cx:pt>
          <cx:pt idx="3171">0.27099999999999996</cx:pt>
          <cx:pt idx="3172">0.40970000000000006</cx:pt>
          <cx:pt idx="3173">0.12450000000000001</cx:pt>
          <cx:pt idx="3174">0.57620000000000005</cx:pt>
          <cx:pt idx="3175">0.78900000000000003</cx:pt>
          <cx:pt idx="3176">0.27539999999999998</cx:pt>
          <cx:pt idx="3177">0.39840000000000003</cx:pt>
          <cx:pt idx="3178">0.37640000000000001</cx:pt>
          <cx:pt idx="3179">0.45170000000000005</cx:pt>
          <cx:pt idx="3180">0.72939999999999994</cx:pt>
          <cx:pt idx="3181">0.46490000000000004</cx:pt>
          <cx:pt idx="3182">0.44090000000000001</cx:pt>
          <cx:pt idx="3183">0.3291</cx:pt>
          <cx:pt idx="3184">0.19189999999999999</cx:pt>
          <cx:pt idx="3185">0.27190000000000003</cx:pt>
          <cx:pt idx="3186">0.45069999999999999</cx:pt>
          <cx:pt idx="3187">0.48530000000000006</cx:pt>
          <cx:pt idx="3188">0.65820000000000001</cx:pt>
          <cx:pt idx="3189">0.2656</cx:pt>
          <cx:pt idx="3190">0.62890000000000001</cx:pt>
          <cx:pt idx="3191">0.1651</cx:pt>
          <cx:pt idx="3192">1.0786</cx:pt>
          <cx:pt idx="3193">0.52010000000000001</cx:pt>
          <cx:pt idx="3194">0.98980000000000012</cx:pt>
          <cx:pt idx="3195">0.4551</cx:pt>
          <cx:pt idx="3196">0.35750000000000004</cx:pt>
          <cx:pt idx="3197">0.52539999999999998</cx:pt>
          <cx:pt idx="3198">0.22900000000000001</cx:pt>
          <cx:pt idx="3199">0.18990000000000001</cx:pt>
          <cx:pt idx="3200">0.40629999999999999</cx:pt>
          <cx:pt idx="3201">0.38860000000000006</cx:pt>
          <cx:pt idx="3202">0.43650000000000005</cx:pt>
          <cx:pt idx="3203">0.36720000000000003</cx:pt>
          <cx:pt idx="3204">0.27490000000000003</cx:pt>
          <cx:pt idx="3205">1.1097999999999999</cx:pt>
          <cx:pt idx="3206">0.16550000000000001</cx:pt>
          <cx:pt idx="3207">0.20940000000000003</cx:pt>
          <cx:pt idx="3208">0.41020000000000001</cx:pt>
          <cx:pt idx="3209">1.0528</cx:pt>
          <cx:pt idx="3210">0.66410000000000002</cx:pt>
          <cx:pt idx="3211">0.25969999999999999</cx:pt>
          <cx:pt idx="3212">0.375</cx:pt>
          <cx:pt idx="3213">0.62109999999999999</cx:pt>
          <cx:pt idx="3214">0.30559999999999998</cx:pt>
          <cx:pt idx="3215">0.56690000000000007</cx:pt>
          <cx:pt idx="3216">0.47460000000000002</cx:pt>
          <cx:pt idx="3217">0.40340000000000004</cx:pt>
          <cx:pt idx="3218">0.32029999999999997</cx:pt>
          <cx:pt idx="3219">0.42090000000000005</cx:pt>
          <cx:pt idx="3220">0.69440000000000002</cx:pt>
          <cx:pt idx="3221">0.25640000000000002</cx:pt>
          <cx:pt idx="3222">0.50539999999999996</cx:pt>
          <cx:pt idx="3223">0.58790000000000009</cx:pt>
          <cx:pt idx="3224">0.3594</cx:pt>
          <cx:pt idx="3225">0.5303000000000001</cx:pt>
          <cx:pt idx="3226">0.45500000000000002</cx:pt>
          <cx:pt idx="3227">0.52390000000000003</cx:pt>
          <cx:pt idx="3228">0.54150000000000009</cx:pt>
          <cx:pt idx="3229">0.3931</cx:pt>
          <cx:pt idx="3230">0.41940000000000005</cx:pt>
          <cx:pt idx="3231">0.35699999999999998</cx:pt>
          <cx:pt idx="3232">0.37010000000000004</cx:pt>
          <cx:pt idx="3233">0.40570000000000001</cx:pt>
          <cx:pt idx="3234">0.19530000000000003</cx:pt>
          <cx:pt idx="3235">0.72020000000000006</cx:pt>
          <cx:pt idx="3236">0.2056</cx:pt>
          <cx:pt idx="3237">0.25930000000000003</cx:pt>
          <cx:pt idx="3238">0.62590000000000001</cx:pt>
          <cx:pt idx="3239">0.21380000000000002</cx:pt>
          <cx:pt idx="3240">0.69140000000000001</cx:pt>
          <cx:pt idx="3241">0.25780000000000003</cx:pt>
          <cx:pt idx="3242">0.45650000000000002</cx:pt>
          <cx:pt idx="3243">0.22509999999999999</cx:pt>
          <cx:pt idx="3244">0.54400000000000004</cx:pt>
          <cx:pt idx="3245">1.7207000000000001</cx:pt>
          <cx:pt idx="3246">0.27150000000000002</cx:pt>
          <cx:pt idx="3247">0.40970000000000006</cx:pt>
          <cx:pt idx="3248">0.47070000000000001</cx:pt>
          <cx:pt idx="3249">0.4546</cx:pt>
          <cx:pt idx="3250">0.19770000000000001</cx:pt>
          <cx:pt idx="3251">0.63719999999999999</cx:pt>
          <cx:pt idx="3252">0.36909999999999998</cx:pt>
          <cx:pt idx="3253">0.37360000000000004</cx:pt>
          <cx:pt idx="3254">0.29389999999999999</cx:pt>
          <cx:pt idx="3255">0.33690000000000003</cx:pt>
          <cx:pt idx="3256">0.53170000000000006</cx:pt>
          <cx:pt idx="3257">0.42770000000000002</cx:pt>
          <cx:pt idx="3258">1.0967</cx:pt>
          <cx:pt idx="3259">0.40380000000000005</cx:pt>
          <cx:pt idx="3260">0.34660000000000002</cx:pt>
          <cx:pt idx="3261">0.41500000000000004</cx:pt>
          <cx:pt idx="3262">0.65090000000000003</cx:pt>
          <cx:pt idx="3263">0.35360000000000003</cx:pt>
          <cx:pt idx="3264">0.1772</cx:pt>
          <cx:pt idx="3265">0.32319999999999999</cx:pt>
          <cx:pt idx="3266">0.4355</cx:pt>
          <cx:pt idx="3267">0.12840000000000001</cx:pt>
          <cx:pt idx="3268">0.43560000000000004</cx:pt>
          <cx:pt idx="3269">0.2324</cx:pt>
          <cx:pt idx="3270">0.3916</cx:pt>
          <cx:pt idx="3271">0.48820000000000008</cx:pt>
          <cx:pt idx="3272">0.30370000000000003</cx:pt>
          <cx:pt idx="3273">0.61080000000000012</cx:pt>
          <cx:pt idx="3274">0.28420000000000001</cx:pt>
          <cx:pt idx="3275">0.37060000000000004</cx:pt>
          <cx:pt idx="3276">0.33160000000000001</cx:pt>
          <cx:pt idx="3277">0.52440000000000009</cx:pt>
          <cx:pt idx="3278">0.2437</cx:pt>
          <cx:pt idx="3279">0.4829</cx:pt>
          <cx:pt idx="3280">0.21050000000000002</cx:pt>
          <cx:pt idx="3281">0.28080000000000005</cx:pt>
          <cx:pt idx="3282">0.77739999999999998</cx:pt>
          <cx:pt idx="3283">0.1474</cx:pt>
          <cx:pt idx="3284">0.29840000000000005</cx:pt>
          <cx:pt idx="3285">0.35349999999999998</cx:pt>
          <cx:pt idx="3286">0.27200000000000002</cx:pt>
          <cx:pt idx="3287">0.12890000000000001</cx:pt>
          <cx:pt idx="3288">0.4405</cx:pt>
          <cx:pt idx="3289">0.45850000000000002</cx:pt>
          <cx:pt idx="3290">0.94089999999999996</cx:pt>
          <cx:pt idx="3291">0.72610000000000008</cx:pt>
          <cx:pt idx="3292">0.15480000000000002</cx:pt>
          <cx:pt idx="3293">0.57810000000000006</cx:pt>
          <cx:pt idx="3294">0.39360000000000001</cx:pt>
          <cx:pt idx="3295">0.52929999999999999</cx:pt>
          <cx:pt idx="3296">0.61380000000000001</cx:pt>
          <cx:pt idx="3297">0.39890000000000003</cx:pt>
          <cx:pt idx="3298">0.12940000000000002</cx:pt>
          <cx:pt idx="3299">0.44090000000000001</cx:pt>
          <cx:pt idx="3300">0.70500000000000007</cx:pt>
          <cx:pt idx="3301">0.53520000000000001</cx:pt>
          <cx:pt idx="3302">0.76030000000000009</cx:pt>
          <cx:pt idx="3303">0.5161</cx:pt>
          <cx:pt idx="3304">0.39800000000000002</cx:pt>
          <cx:pt idx="3305">0.21920000000000001</cx:pt>
          <cx:pt idx="3306">0.36620000000000003</cx:pt>
          <cx:pt idx="3307">0.58009999999999995</cx:pt>
          <cx:pt idx="3308">0.36720000000000003</cx:pt>
          <cx:pt idx="3309">0.14450000000000002</cx:pt>
          <cx:pt idx="3310">0.29830000000000001</cx:pt>
          <cx:pt idx="3311">0.22650000000000001</cx:pt>
          <cx:pt idx="3312">0.33490000000000003</cx:pt>
          <cx:pt idx="3313">0.38620000000000004</cx:pt>
          <cx:pt idx="3314">0.58299999999999996</cx:pt>
          <cx:pt idx="3315">0.38280000000000003</cx:pt>
          <cx:pt idx="3316">0.37840000000000001</cx:pt>
          <cx:pt idx="3317">0.24950000000000003</cx:pt>
          <cx:pt idx="3318">0.5908000000000001</cx:pt>
          <cx:pt idx="3319">0.69190000000000007</cx:pt>
          <cx:pt idx="3320">0.4204</cx:pt>
          <cx:pt idx="3321">0.44719999999999999</cx:pt>
          <cx:pt idx="3322">0.57380000000000009</cx:pt>
          <cx:pt idx="3323">0.33540000000000003</cx:pt>
          <cx:pt idx="3324">0.92430000000000001</cx:pt>
          <cx:pt idx="3325">0.54549999999999998</cx:pt>
          <cx:pt idx="3326">0.2422</cx:pt>
          <cx:pt idx="3327">0.45900000000000002</cx:pt>
          <cx:pt idx="3328">0.57719999999999994</cx:pt>
          <cx:pt idx="3329">0.16750000000000001</cx:pt>
          <cx:pt idx="3330">0.28610000000000002</cx:pt>
          <cx:pt idx="3331">1.1884999999999999</cx:pt>
          <cx:pt idx="3332">0.60360000000000003</cx:pt>
          <cx:pt idx="3333">0.52639999999999998</cx:pt>
          <cx:pt idx="3334">0.22950000000000001</cx:pt>
          <cx:pt idx="3335">0.75490000000000002</cx:pt>
          <cx:pt idx="3336">0.72509999999999997</cx:pt>
          <cx:pt idx="3337">0.5908000000000001</cx:pt>
          <cx:pt idx="3338">0.86130000000000007</cx:pt>
          <cx:pt idx="3339">0.74460000000000004</cx:pt>
          <cx:pt idx="3340">0.73870000000000002</cx:pt>
          <cx:pt idx="3341">0.50340000000000007</cx:pt>
          <cx:pt idx="3342">0.38180000000000003</cx:pt>
          <cx:pt idx="3343">0.50590000000000002</cx:pt>
          <cx:pt idx="3344">0.22220000000000001</cx:pt>
          <cx:pt idx="3345">0.30030000000000001</cx:pt>
          <cx:pt idx="3346">0.44090000000000001</cx:pt>
          <cx:pt idx="3347">0.57079999999999997</cx:pt>
          <cx:pt idx="3348">0.45110000000000006</cx:pt>
          <cx:pt idx="3349">0.45410000000000006</cx:pt>
          <cx:pt idx="3350">0.49950000000000006</cx:pt>
          <cx:pt idx="3351">0.30080000000000001</cx:pt>
          <cx:pt idx="3352">0.70699999999999996</cx:pt>
          <cx:pt idx="3353">0.39350000000000002</cx:pt>
          <cx:pt idx="3354">0.63470000000000004</cx:pt>
          <cx:pt idx="3355">0.26700000000000002</cx:pt>
          <cx:pt idx="3356">0.56100000000000005</cx:pt>
          <cx:pt idx="3357">0.32230000000000003</cx:pt>
          <cx:pt idx="3358">0.4521</cx:pt>
          <cx:pt idx="3359">0.48139999999999999</cx:pt>
          <cx:pt idx="3360">0.30960000000000004</cx:pt>
          <cx:pt idx="3361">1.1280000000000001</cx:pt>
          <cx:pt idx="3362">0.44780000000000003</cx:pt>
          <cx:pt idx="3363">0.98100000000000009</cx:pt>
          <cx:pt idx="3364">0.54100000000000004</cx:pt>
          <cx:pt idx="3365">0.30130000000000001</cx:pt>
          <cx:pt idx="3366">0.3911</cx:pt>
          <cx:pt idx="3367">0.63380000000000003</cx:pt>
          <cx:pt idx="3368">0.65580000000000005</cx:pt>
          <cx:pt idx="3369">0.54349999999999998</cx:pt>
          <cx:pt idx="3370">0.43500000000000005</cx:pt>
          <cx:pt idx="3371">0.42480000000000001</cx:pt>
          <cx:pt idx="3372">0.40289999999999998</cx:pt>
          <cx:pt idx="3373">0.86470000000000002</cx:pt>
          <cx:pt idx="3374">0.7339</cx:pt>
          <cx:pt idx="3375">0.16350000000000001</cx:pt>
          <cx:pt idx="3376">0.84710000000000008</cx:pt>
          <cx:pt idx="3377">0.56489999999999996</cx:pt>
          <cx:pt idx="3378">0.41600000000000004</cx:pt>
          <cx:pt idx="3379">0.50740000000000007</cx:pt>
          <cx:pt idx="3380">0.49760000000000004</cx:pt>
          <cx:pt idx="3381">0.34910000000000002</cx:pt>
          <cx:pt idx="3382">0.32080000000000003</cx:pt>
          <cx:pt idx="3383">0.35690000000000005</cx:pt>
          <cx:pt idx="3384">0.8096000000000001</cx:pt>
          <cx:pt idx="3385">0.1333</cx:pt>
          <cx:pt idx="3386">0.41560000000000002</cx:pt>
          <cx:pt idx="3387">0.37300000000000005</cx:pt>
          <cx:pt idx="3388">0.46000000000000002</cx:pt>
          <cx:pt idx="3389">0.42870000000000003</cx:pt>
          <cx:pt idx="3390">0.79400000000000004</cx:pt>
          <cx:pt idx="3391">0.42720000000000002</cx:pt>
          <cx:pt idx="3392">0.72370000000000001</cx:pt>
          <cx:pt idx="3393">0.43220000000000003</cx:pt>
          <cx:pt idx="3394">0.26910000000000001</cx:pt>
          <cx:pt idx="3395">0.72020000000000006</cx:pt>
          <cx:pt idx="3396">0.41750000000000004</cx:pt>
          <cx:pt idx="3397">0.35930000000000001</cx:pt>
          <cx:pt idx="3398">0.34910000000000002</cx:pt>
          <cx:pt idx="3399">0.50340000000000007</cx:pt>
          <cx:pt idx="3400">0.64649999999999996</cx:pt>
          <cx:pt idx="3401">0.27099999999999996</cx:pt>
          <cx:pt idx="3402">0.45069999999999999</cx:pt>
          <cx:pt idx="3403">0.23880000000000001</cx:pt>
          <cx:pt idx="3404">0.35890000000000005</cx:pt>
          <cx:pt idx="3405">0.54680000000000006</cx:pt>
          <cx:pt idx="3406">0.35540000000000005</cx:pt>
          <cx:pt idx="3407">0.44530000000000003</cx:pt>
          <cx:pt idx="3408">0.66260000000000008</cx:pt>
          <cx:pt idx="3409">0.65329999999999999</cx:pt>
          <cx:pt idx="3410">0.67230000000000001</cx:pt>
          <cx:pt idx="3411">0.83600000000000008</cx:pt>
          <cx:pt idx="3412">0.27050000000000002</cx:pt>
          <cx:pt idx="3413">0.35300000000000004</cx:pt>
          <cx:pt idx="3414">0.2041</cx:pt>
          <cx:pt idx="3415">0.10590000000000001</cx:pt>
          <cx:pt idx="3416">0.24750000000000003</cx:pt>
          <cx:pt idx="3417">0.31490000000000001</cx:pt>
          <cx:pt idx="3418">0.39989999999999998</cx:pt>
          <cx:pt idx="3419">0.24660000000000001</cx:pt>
          <cx:pt idx="3420">0.76560000000000006</cx:pt>
          <cx:pt idx="3421">0.55620000000000003</cx:pt>
          <cx:pt idx="3422">1.8300000000000001</cx:pt>
          <cx:pt idx="3423">0.37940000000000002</cx:pt>
          <cx:pt idx="3424">0.45600000000000002</cx:pt>
          <cx:pt idx="3425">0.12300000000000001</cx:pt>
          <cx:pt idx="3426">0.42430000000000001</cx:pt>
          <cx:pt idx="3427">0.3155</cx:pt>
          <cx:pt idx="3428">0.41259999999999997</cx:pt>
          <cx:pt idx="3429">0.32230000000000003</cx:pt>
          <cx:pt idx="3430">0.36330000000000001</cx:pt>
          <cx:pt idx="3431">0.35010000000000002</cx:pt>
          <cx:pt idx="3432">0.6049000000000001</cx:pt>
          <cx:pt idx="3433">0.1641</cx:pt>
          <cx:pt idx="3434">0.33500000000000002</cx:pt>
          <cx:pt idx="3435">0.63229999999999997</cx:pt>
          <cx:pt idx="3436">0.59330000000000005</cx:pt>
          <cx:pt idx="3437">0.35349999999999998</cx:pt>
          <cx:pt idx="3438">0.95510000000000006</cx:pt>
          <cx:pt idx="3439">0.59719999999999995</cx:pt>
          <cx:pt idx="3440">0.27930000000000005</cx:pt>
          <cx:pt idx="3441">0.22270000000000001</cx:pt>
          <cx:pt idx="3442">0.33789999999999998</cx:pt>
          <cx:pt idx="3443">0.59960000000000002</cx:pt>
          <cx:pt idx="3444">0.48390000000000005</cx:pt>
          <cx:pt idx="3445">0.40770000000000001</cx:pt>
          <cx:pt idx="3446">0.56300000000000006</cx:pt>
          <cx:pt idx="3447">0.41940000000000005</cx:pt>
          <cx:pt idx="3448">0.30419999999999997</cx:pt>
          <cx:pt idx="3449">0.32619999999999999</cx:pt>
          <cx:pt idx="3450">0.41360000000000002</cx:pt>
          <cx:pt idx="3451">0.39900000000000002</cx:pt>
          <cx:pt idx="3452">0.39840000000000003</cx:pt>
          <cx:pt idx="3453">0.67579999999999996</cx:pt>
          <cx:pt idx="3454">0.7046</cx:pt>
          <cx:pt idx="3455">0.38869999999999999</cx:pt>
          <cx:pt idx="3456">0.29149999999999998</cx:pt>
          <cx:pt idx="3457">0.40870000000000001</cx:pt>
          <cx:pt idx="3458">0.37109999999999999</cx:pt>
          <cx:pt idx="3459">0.35400000000000004</cx:pt>
          <cx:pt idx="3460">0.57620000000000005</cx:pt>
          <cx:pt idx="3461">0.18260000000000001</cx:pt>
          <cx:pt idx="3462">0.4234</cx:pt>
          <cx:pt idx="3463">0.36080000000000001</cx:pt>
          <cx:pt idx="3464">0.34179999999999999</cx:pt>
          <cx:pt idx="3465">0.38630000000000003</cx:pt>
          <cx:pt idx="3466">0.28810000000000002</cx:pt>
          <cx:pt idx="3467">0.53910000000000002</cx:pt>
          <cx:pt idx="3468">0.22460000000000002</cx:pt>
          <cx:pt idx="3469">0.32860000000000006</cx:pt>
          <cx:pt idx="3470">0.61280000000000001</cx:pt>
          <cx:pt idx="3471">0.49170000000000003</cx:pt>
          <cx:pt idx="3472">0.57040000000000002</cx:pt>
          <cx:pt idx="3473">0.32619999999999999</cx:pt>
          <cx:pt idx="3474">0.41699999999999998</cx:pt>
          <cx:pt idx="3475">0.33450000000000002</cx:pt>
          <cx:pt idx="3476">0.52680000000000005</cx:pt>
          <cx:pt idx="3477">0.27930000000000005</cx:pt>
          <cx:pt idx="3478">0.56300000000000006</cx:pt>
          <cx:pt idx="3479">0.53520000000000001</cx:pt>
          <cx:pt idx="3480">0.47510000000000002</cx:pt>
          <cx:pt idx="3481">0.34229999999999999</cx:pt>
          <cx:pt idx="3482">0.4829</cx:pt>
          <cx:pt idx="3483">0.81840000000000002</cx:pt>
          <cx:pt idx="3484">0.52050000000000007</cx:pt>
          <cx:pt idx="3485">0.876</cx:pt>
          <cx:pt idx="3486">0.34860000000000002</cx:pt>
          <cx:pt idx="3487">0.47700000000000009</cx:pt>
          <cx:pt idx="3488">0.69869999999999999</cx:pt>
          <cx:pt idx="3489">0.30030000000000001</cx:pt>
          <cx:pt idx="3490">0.47220000000000001</cx:pt>
          <cx:pt idx="3491">0.26220000000000004</cx:pt>
          <cx:pt idx="3492">0.36620000000000003</cx:pt>
          <cx:pt idx="3493">0.28859999999999997</cx:pt>
          <cx:pt idx="3494">0.17580000000000001</cx:pt>
          <cx:pt idx="3495">0.52200000000000002</cx:pt>
          <cx:pt idx="3496">0.4375</cx:pt>
          <cx:pt idx="3497">0.63670000000000004</cx:pt>
          <cx:pt idx="3498">0.63280000000000003</cx:pt>
          <cx:pt idx="3499">0.44580000000000003</cx:pt>
          <cx:pt idx="3500">0.42920000000000003</cx:pt>
          <cx:pt idx="3501">0.312</cx:pt>
          <cx:pt idx="3502">0.63140000000000007</cx:pt>
          <cx:pt idx="3503">1.0425</cx:pt>
          <cx:pt idx="3504">0.31590000000000001</cx:pt>
          <cx:pt idx="3505">0.4829</cx:pt>
          <cx:pt idx="3506">0.35300000000000004</cx:pt>
          <cx:pt idx="3507">0.41850000000000004</cx:pt>
          <cx:pt idx="3508">0.81790000000000007</cx:pt>
          <cx:pt idx="3509">0.3291</cx:pt>
          <cx:pt idx="3510">0.28850000000000003</cx:pt>
          <cx:pt idx="3511">0.68940000000000001</cx:pt>
          <cx:pt idx="3512">0.28320000000000001</cx:pt>
          <cx:pt idx="3513">0.41750000000000004</cx:pt>
          <cx:pt idx="3514">0.35260000000000002</cx:pt>
          <cx:pt idx="3515">0.43560000000000004</cx:pt>
          <cx:pt idx="3516">0.48630000000000001</cx:pt>
          <cx:pt idx="3517">0.47709999999999997</cx:pt>
          <cx:pt idx="3518">0.47599999999999998</cx:pt>
          <cx:pt idx="3519">0.30859999999999999</cx:pt>
          <cx:pt idx="3520">0.71490000000000009</cx:pt>
          <cx:pt idx="3521">0.43060000000000004</cx:pt>
          <cx:pt idx="3522">0.65769999999999995</cx:pt>
          <cx:pt idx="3523">0.39700000000000002</cx:pt>
          <cx:pt idx="3524">0.49859999999999999</cx:pt>
          <cx:pt idx="3525">0.30810000000000004</cx:pt>
          <cx:pt idx="3526">0.50980000000000003</cx:pt>
          <cx:pt idx="3527">0.38920000000000005</cx:pt>
          <cx:pt idx="3528">0.19390000000000002</cx:pt>
          <cx:pt idx="3529">0.49760000000000004</cx:pt>
          <cx:pt idx="3530">1.0376000000000001</cx:pt>
          <cx:pt idx="3531">0.33010000000000006</cx:pt>
          <cx:pt idx="3532">0.15130000000000002</cx:pt>
          <cx:pt idx="3533">0.45019999999999999</cx:pt>
          <cx:pt idx="3534">0.35740000000000005</cx:pt>
          <cx:pt idx="3535">0.22460000000000002</cx:pt>
          <cx:pt idx="3536">0.41549999999999998</cx:pt>
          <cx:pt idx="3537">0.5</cx:pt>
          <cx:pt idx="3538">0.31990000000000002</cx:pt>
          <cx:pt idx="3539">0.41800000000000004</cx:pt>
          <cx:pt idx="3540">0.56059999999999999</cx:pt>
          <cx:pt idx="3541">0.47360000000000002</cx:pt>
          <cx:pt idx="3542">0.35930000000000001</cx:pt>
          <cx:pt idx="3543">0.45600000000000002</cx:pt>
          <cx:pt idx="3544">0.34670000000000001</cx:pt>
          <cx:pt idx="3545">0.37990000000000002</cx:pt>
          <cx:pt idx="3546">0.41899999999999998</cx:pt>
          <cx:pt idx="3547">0.22850000000000001</cx:pt>
          <cx:pt idx="3548">0.61719999999999997</cx:pt>
          <cx:pt idx="3549">0.48540000000000005</cx:pt>
          <cx:pt idx="3550">0.93210000000000004</cx:pt>
          <cx:pt idx="3551">0.52929999999999999</cx:pt>
          <cx:pt idx="3552">0.49419999999999997</cx:pt>
          <cx:pt idx="3553">0.79680000000000006</cx:pt>
          <cx:pt idx="3554">0.23100000000000001</cx:pt>
          <cx:pt idx="3555">0.42530000000000001</cx:pt>
          <cx:pt idx="3556">0.1845</cx:pt>
          <cx:pt idx="3557">0.16990000000000002</cx:pt>
          <cx:pt idx="3558">0.29250000000000004</cx:pt>
          <cx:pt idx="3559">0.37990000000000002</cx:pt>
          <cx:pt idx="3560">0.38090000000000002</cx:pt>
          <cx:pt idx="3561">0.37310000000000004</cx:pt>
          <cx:pt idx="3562">0.52249999999999996</cx:pt>
          <cx:pt idx="3563">0.60210000000000008</cx:pt>
          <cx:pt idx="3564">0.22810000000000002</cx:pt>
          <cx:pt idx="3565">1.601</cx:pt>
          <cx:pt idx="3566">0.71579999999999999</cx:pt>
          <cx:pt idx="3567">0.16999999999999998</cx:pt>
          <cx:pt idx="3568">0.47510000000000002</cx:pt>
          <cx:pt idx="3569">0.33879999999999999</cx:pt>
          <cx:pt idx="3570">0.44280000000000003</cx:pt>
          <cx:pt idx="3571">0.55659999999999998</cx:pt>
          <cx:pt idx="3572">0.91940000000000011</cx:pt>
          <cx:pt idx="3573">0.44429999999999997</cx:pt>
          <cx:pt idx="3574">0.51910000000000001</cx:pt>
          <cx:pt idx="3575">0.62939999999999996</cx:pt>
          <cx:pt idx="3576">0.56980000000000008</cx:pt>
          <cx:pt idx="3577">0.67970000000000008</cx:pt>
          <cx:pt idx="3578">0.43070000000000003</cx:pt>
          <cx:pt idx="3579">0.66400000000000003</cx:pt>
          <cx:pt idx="3580">0.4204</cx:pt>
          <cx:pt idx="3581">0.8921</cx:pt>
          <cx:pt idx="3582">0.53369999999999995</cx:pt>
          <cx:pt idx="3583">0.45900000000000002</cx:pt>
          <cx:pt idx="3584">0.20900000000000002</cx:pt>
          <cx:pt idx="3585">0.60050000000000003</cx:pt>
          <cx:pt idx="3586">0.33250000000000002</cx:pt>
          <cx:pt idx="3587">0.3296</cx:pt>
          <cx:pt idx="3588">0.63229999999999997</cx:pt>
          <cx:pt idx="3589">0.72900000000000009</cx:pt>
          <cx:pt idx="3590">0.59129999999999994</cx:pt>
          <cx:pt idx="3591">0.33450000000000002</cx:pt>
          <cx:pt idx="3592">0.58160000000000001</cx:pt>
          <cx:pt idx="3593">0.46140000000000003</cx:pt>
          <cx:pt idx="3594">0.33550000000000002</cx:pt>
          <cx:pt idx="3595">0.35300000000000004</cx:pt>
          <cx:pt idx="3596">0.64550000000000007</cx:pt>
          <cx:pt idx="3597">0.30269999999999997</cx:pt>
          <cx:pt idx="3598">0.40579999999999999</cx:pt>
          <cx:pt idx="3599">0.53330000000000011</cx:pt>
          <cx:pt idx="3600">0.6704</cx:pt>
          <cx:pt idx="3601">0.4052</cx:pt>
          <cx:pt idx="3602">0.84710000000000008</cx:pt>
          <cx:pt idx="3603">0.31890000000000002</cx:pt>
          <cx:pt idx="3604">0.45369999999999999</cx:pt>
          <cx:pt idx="3605">0.44920000000000004</cx:pt>
          <cx:pt idx="3606">0.74809999999999999</cx:pt>
          <cx:pt idx="3607">0.60109999999999997</cx:pt>
          <cx:pt idx="3608">0.92090000000000005</cx:pt>
          <cx:pt idx="3609">0.25050000000000006</cx:pt>
          <cx:pt idx="3610">0.50490000000000002</cx:pt>
          <cx:pt idx="3611">0.40190000000000003</cx:pt>
          <cx:pt idx="3612">0.33300000000000002</cx:pt>
          <cx:pt idx="3613">0.62500000000000011</cx:pt>
          <cx:pt idx="3614">0.32080000000000003</cx:pt>
          <cx:pt idx="3615">0.65920000000000001</cx:pt>
          <cx:pt idx="3616">0.33789999999999998</cx:pt>
          <cx:pt idx="3617">0.78859999999999997</cx:pt>
          <cx:pt idx="3618">0.2402</cx:pt>
          <cx:pt idx="3619">0.56779999999999997</cx:pt>
          <cx:pt idx="3620">0.49709999999999999</cx:pt>
          <cx:pt idx="3621">0.2026</cx:pt>
          <cx:pt idx="3622">0.11230000000000001</cx:pt>
          <cx:pt idx="3623">0.29149999999999998</cx:pt>
          <cx:pt idx="3624">0.63770000000000004</cx:pt>
          <cx:pt idx="3625">0.23929999999999998</cx:pt>
          <cx:pt idx="3626">0.68600000000000005</cx:pt>
          <cx:pt idx="3627">0.39750000000000002</cx:pt>
          <cx:pt idx="3628">0.0235</cx:pt>
          <cx:pt idx="3629">0.64890000000000003</cx:pt>
          <cx:pt idx="3630">0.30220000000000002</cx:pt>
          <cx:pt idx="3631">0.36909999999999998</cx:pt>
          <cx:pt idx="3632">0.64990000000000003</cx:pt>
          <cx:pt idx="3633">0.44730000000000003</cx:pt>
          <cx:pt idx="3634">0.54100000000000004</cx:pt>
          <cx:pt idx="3635">0.61030000000000006</cx:pt>
          <cx:pt idx="3636">0.39890000000000003</cx:pt>
          <cx:pt idx="3637">0.40579999999999999</cx:pt>
          <cx:pt idx="3638">0.21920000000000001</cx:pt>
          <cx:pt idx="3639">0.44670000000000004</cx:pt>
          <cx:pt idx="3640">0.376</cx:pt>
          <cx:pt idx="3641">0.54690000000000005</cx:pt>
          <cx:pt idx="3642">0.62939999999999996</cx:pt>
          <cx:pt idx="3643">2.6885000000000003</cx:pt>
          <cx:pt idx="3644">0.78759999999999997</cx:pt>
          <cx:pt idx="3645">1.0205</cx:pt>
          <cx:pt idx="3646">0.44820000000000004</cx:pt>
          <cx:pt idx="3647">0.64160000000000006</cx:pt>
          <cx:pt idx="3648">0.48240000000000005</cx:pt>
          <cx:pt idx="3649">0.56540000000000001</cx:pt>
          <cx:pt idx="3650">0.38430000000000003</cx:pt>
          <cx:pt idx="3651">0.37060000000000004</cx:pt>
          <cx:pt idx="3652">0.47950000000000004</cx:pt>
          <cx:pt idx="3653">0.15770000000000001</cx:pt>
          <cx:pt idx="3654">0.65720000000000012</cx:pt>
          <cx:pt idx="3655">0.63229999999999997</cx:pt>
          <cx:pt idx="3656">0.36430000000000001</cx:pt>
          <cx:pt idx="3657">0.52729999999999999</cx:pt>
          <cx:pt idx="3658">0.55959999999999999</cx:pt>
          <cx:pt idx="3659">0.41259999999999997</cx:pt>
          <cx:pt idx="3660">0.45410000000000006</cx:pt>
          <cx:pt idx="3661">0.35890000000000005</cx:pt>
          <cx:pt idx="3662">0.61670000000000003</cx:pt>
          <cx:pt idx="3663">0.44630000000000003</cx:pt>
          <cx:pt idx="3664">0.43159999999999998</cx:pt>
          <cx:pt idx="3665">0.48139999999999999</cx:pt>
          <cx:pt idx="3666">0.41510000000000002</cx:pt>
          <cx:pt idx="3667">0.38030000000000003</cx:pt>
          <cx:pt idx="3668">1.5430000000000001</cx:pt>
          <cx:pt idx="3669">0.45610000000000006</cx:pt>
          <cx:pt idx="3670">0.54390000000000005</cx:pt>
          <cx:pt idx="3671">0.93890000000000007</cx:pt>
          <cx:pt idx="3672">0.59419999999999995</cx:pt>
          <cx:pt idx="3673">0.41310000000000002</cx:pt>
          <cx:pt idx="3674">0.45900000000000002</cx:pt>
          <cx:pt idx="3675">0.46920000000000001</cx:pt>
          <cx:pt idx="3676">0.62539999999999996</cx:pt>
          <cx:pt idx="3677">0.43309999999999998</cx:pt>
          <cx:pt idx="3678">0.28560000000000002</cx:pt>
          <cx:pt idx="3679">0.37790000000000001</cx:pt>
          <cx:pt idx="3680">0.27780000000000005</cx:pt>
          <cx:pt idx="3681">0.37990000000000002</cx:pt>
          <cx:pt idx="3682">0.39400000000000002</cx:pt>
          <cx:pt idx="3683">0.69920000000000004</cx:pt>
          <cx:pt idx="3684">0.73440000000000005</cx:pt>
          <cx:pt idx="3685">0.47999999999999998</cx:pt>
          <cx:pt idx="3686">0.53280000000000005</cx:pt>
          <cx:pt idx="3687">0.22220000000000001</cx:pt>
          <cx:pt idx="3688">1.9804999999999999</cx:pt>
          <cx:pt idx="3689">0.66120000000000001</cx:pt>
          <cx:pt idx="3690">0.12160000000000001</cx:pt>
          <cx:pt idx="3691">0.63719999999999999</cx:pt>
          <cx:pt idx="3692">0.45650000000000002</cx:pt>
          <cx:pt idx="3693">0.30709999999999998</cx:pt>
          <cx:pt idx="3694">0.24660000000000001</cx:pt>
          <cx:pt idx="3695">0.57179999999999997</cx:pt>
          <cx:pt idx="3696">0.45950000000000002</cx:pt>
          <cx:pt idx="3697">0.55710000000000004</cx:pt>
          <cx:pt idx="3698">0.4516</cx:pt>
          <cx:pt idx="3699">0.21680000000000002</cx:pt>
          <cx:pt idx="3700">0.50729999999999997</cx:pt>
          <cx:pt idx="3701">0.54339999999999999</cx:pt>
          <cx:pt idx="3702">0.91010000000000002</cx:pt>
          <cx:pt idx="3703">0.41310000000000002</cx:pt>
          <cx:pt idx="3704">0.315</cx:pt>
          <cx:pt idx="3705">0.24460000000000001</cx:pt>
          <cx:pt idx="3706">0.42480000000000001</cx:pt>
          <cx:pt idx="3707">0.34710000000000002</cx:pt>
          <cx:pt idx="3708">0.54830000000000001</cx:pt>
          <cx:pt idx="3709">0.43410000000000004</cx:pt>
          <cx:pt idx="3710">0.56690000000000007</cx:pt>
          <cx:pt idx="3711">0.19240000000000002</cx:pt>
          <cx:pt idx="3712">0.48090000000000005</cx:pt>
          <cx:pt idx="3713">0.28370000000000001</cx:pt>
          <cx:pt idx="3714">0.75049999999999994</cx:pt>
          <cx:pt idx="3715">0.12700000000000003</cx:pt>
          <cx:pt idx="3716">0.5181</cx:pt>
          <cx:pt idx="3717">0.45120000000000005</cx:pt>
          <cx:pt idx="3718">0.65039999999999998</cx:pt>
          <cx:pt idx="3719">0.23830000000000001</cx:pt>
          <cx:pt idx="3720">0.38530000000000003</cx:pt>
          <cx:pt idx="3721">0.51760000000000006</cx:pt>
          <cx:pt idx="3722">0.64250000000000007</cx:pt>
          <cx:pt idx="3723">0.3296</cx:pt>
          <cx:pt idx="3724">0.24270000000000003</cx:pt>
          <cx:pt idx="3725">0.46140000000000003</cx:pt>
          <cx:pt idx="3726">0.41850000000000004</cx:pt>
          <cx:pt idx="3727">0.4073</cx:pt>
          <cx:pt idx="3728">0.2286</cx:pt>
          <cx:pt idx="3729">0.49269999999999997</cx:pt>
          <cx:pt idx="3730">0.64990000000000003</cx:pt>
          <cx:pt idx="3731">0.60109999999999997</cx:pt>
          <cx:pt idx="3732">0.42230000000000001</cx:pt>
          <cx:pt idx="3733">0.54440000000000011</cx:pt>
          <cx:pt idx="3734">0.5181</cx:pt>
          <cx:pt idx="3735">0.25880000000000003</cx:pt>
          <cx:pt idx="3736">0.48930000000000007</cx:pt>
          <cx:pt idx="3737">0.38770000000000004</cx:pt>
          <cx:pt idx="3738">0.39120000000000005</cx:pt>
          <cx:pt idx="3739">0.86370000000000002</cx:pt>
          <cx:pt idx="3740">0.33980000000000005</cx:pt>
          <cx:pt idx="3741">0.50439999999999996</cx:pt>
          <cx:pt idx="3742">0.45410000000000006</cx:pt>
          <cx:pt idx="3743">0.9526</cx:pt>
          <cx:pt idx="3744">0.4214</cx:pt>
          <cx:pt idx="3745">0.24559999999999998</cx:pt>
          <cx:pt idx="3746">2.7026000000000003</cx:pt>
          <cx:pt idx="3747">0.4536</cx:pt>
          <cx:pt idx="3748">0.51129999999999998</cx:pt>
          <cx:pt idx="3749">0.37940000000000002</cx:pt>
          <cx:pt idx="3750">0.42520000000000002</cx:pt>
          <cx:pt idx="3751">0.57610000000000006</cx:pt>
          <cx:pt idx="3752">0.22509999999999999</cx:pt>
          <cx:pt idx="3753">0.21829999999999999</cx:pt>
          <cx:pt idx="3754">0.47170000000000006</cx:pt>
          <cx:pt idx="3755">0.56889999999999996</cx:pt>
          <cx:pt idx="3756">1.1908999999999998</cx:pt>
          <cx:pt idx="3757">0.49220000000000003</cx:pt>
          <cx:pt idx="3758">0.40870000000000001</cx:pt>
          <cx:pt idx="3759">0.42870000000000003</cx:pt>
          <cx:pt idx="3760">0.77150000000000007</cx:pt>
          <cx:pt idx="3761">0.64700000000000002</cx:pt>
          <cx:pt idx="3762">0.65680000000000005</cx:pt>
          <cx:pt idx="3763">0.309</cx:pt>
          <cx:pt idx="3764">0.34660000000000002</cx:pt>
          <cx:pt idx="3765">0.36280000000000001</cx:pt>
          <cx:pt idx="3766">0.57079999999999997</cx:pt>
          <cx:pt idx="3767">0.83389999999999997</cx:pt>
          <cx:pt idx="3768">0.45950000000000002</cx:pt>
          <cx:pt idx="3769">0.34470000000000001</cx:pt>
          <cx:pt idx="3770">0.71879999999999999</cx:pt>
          <cx:pt idx="3771">0.51760000000000006</cx:pt>
          <cx:pt idx="3772">0.46540000000000004</cx:pt>
          <cx:pt idx="3773">0.58989999999999998</cx:pt>
          <cx:pt idx="3774">0.59960000000000002</cx:pt>
          <cx:pt idx="3775">0.49709999999999999</cx:pt>
          <cx:pt idx="3776">0.52980000000000005</cx:pt>
          <cx:pt idx="3777">0.4239</cx:pt>
          <cx:pt idx="3778">0.48240000000000005</cx:pt>
          <cx:pt idx="3779">0.81540000000000001</cx:pt>
          <cx:pt idx="3780">0.50290000000000001</cx:pt>
          <cx:pt idx="3781">0.28220000000000006</cx:pt>
          <cx:pt idx="3782">0.2525</cx:pt>
          <cx:pt idx="3783">0.38519999999999999</cx:pt>
          <cx:pt idx="3784">0.44480000000000003</cx:pt>
          <cx:pt idx="3785">0.68220000000000003</cx:pt>
          <cx:pt idx="3786">0.42830000000000001</cx:pt>
          <cx:pt idx="3787">0.41010000000000002</cx:pt>
          <cx:pt idx="3788">0.63430000000000009</cx:pt>
          <cx:pt idx="3789">0.34079999999999999</cx:pt>
          <cx:pt idx="3790">0.33550000000000002</cx:pt>
          <cx:pt idx="3791">0.45710000000000001</cx:pt>
          <cx:pt idx="3792">0.38720000000000004</cx:pt>
          <cx:pt idx="3793">0.42970000000000003</cx:pt>
          <cx:pt idx="3794">0.46150000000000002</cx:pt>
          <cx:pt idx="3795">1.0756999999999999</cx:pt>
          <cx:pt idx="3796">0.58200000000000007</cx:pt>
          <cx:pt idx="3797">0.74950000000000006</cx:pt>
          <cx:pt idx="3798">0.45710000000000001</cx:pt>
          <cx:pt idx="3799">0.40279999999999999</cx:pt>
          <cx:pt idx="3800">0.50630000000000008</cx:pt>
          <cx:pt idx="3801">0.251</cx:pt>
          <cx:pt idx="3802">0.45750000000000002</cx:pt>
          <cx:pt idx="3803">0.32319999999999999</cx:pt>
          <cx:pt idx="3804">0.45550000000000002</cx:pt>
          <cx:pt idx="3805">0.60060000000000002</cx:pt>
          <cx:pt idx="3806">0.3306</cx:pt>
          <cx:pt idx="3807">0.28120000000000001</cx:pt>
          <cx:pt idx="3808">0.61529999999999996</cx:pt>
          <cx:pt idx="3809">0.38379999999999997</cx:pt>
          <cx:pt idx="3810">0.42720000000000002</cx:pt>
          <cx:pt idx="3811">0.59570000000000001</cx:pt>
          <cx:pt idx="3812">1.1186</cx:pt>
          <cx:pt idx="3813">0.46429999999999999</cx:pt>
          <cx:pt idx="3814">0.56010000000000004</cx:pt>
          <cx:pt idx="3815">1.0298</cx:pt>
          <cx:pt idx="3816">0.60109999999999997</cx:pt>
          <cx:pt idx="3817">0.22160000000000002</cx:pt>
          <cx:pt idx="3818">0.48830000000000007</cx:pt>
          <cx:pt idx="3819">1.0527000000000002</cx:pt>
          <cx:pt idx="3820">0.372</cx:pt>
          <cx:pt idx="3821">0.76759999999999995</cx:pt>
          <cx:pt idx="3822">0.23929999999999998</cx:pt>
          <cx:pt idx="3823">0.3291</cx:pt>
          <cx:pt idx="3824">0.95800000000000007</cx:pt>
          <cx:pt idx="3825">0.66210000000000002</cx:pt>
          <cx:pt idx="3826">1.0103000000000002</cx:pt>
          <cx:pt idx="3827">0.48250000000000004</cx:pt>
          <cx:pt idx="3828">0.65090000000000003</cx:pt>
          <cx:pt idx="3829">0.29250000000000004</cx:pt>
          <cx:pt idx="3830">0.43159999999999998</cx:pt>
          <cx:pt idx="3831">0.69579999999999997</cx:pt>
          <cx:pt idx="3832">0.25580000000000003</cx:pt>
          <cx:pt idx="3833">0.44920000000000004</cx:pt>
          <cx:pt idx="3834">0.27829999999999999</cx:pt>
          <cx:pt idx="3835">0.85399999999999998</cx:pt>
          <cx:pt idx="3836">0.63330000000000009</cx:pt>
          <cx:pt idx="3837">0.20060000000000003</cx:pt>
          <cx:pt idx="3838">0.57169999999999999</cx:pt>
          <cx:pt idx="3839">0.65720000000000012</cx:pt>
          <cx:pt idx="3840">0.22509999999999999</cx:pt>
          <cx:pt idx="3841">0.30230000000000001</cx:pt>
          <cx:pt idx="3842">0.62109999999999999</cx:pt>
          <cx:pt idx="3843">0.51760000000000006</cx:pt>
          <cx:pt idx="3844">0.48830000000000007</cx:pt>
          <cx:pt idx="3845">0.33450000000000002</cx:pt>
          <cx:pt idx="3846">0.22650000000000001</cx:pt>
          <cx:pt idx="3847">0.18900000000000003</cx:pt>
          <cx:pt idx="3848">0.41899999999999998</cx:pt>
          <cx:pt idx="3849">0.46929999999999999</cx:pt>
          <cx:pt idx="3850">0.74070000000000003</cx:pt>
          <cx:pt idx="3851">0.81389999999999996</cx:pt>
          <cx:pt idx="3852">0.56690000000000007</cx:pt>
          <cx:pt idx="3853">0.39300000000000002</cx:pt>
          <cx:pt idx="3854">0.59770000000000001</cx:pt>
          <cx:pt idx="3855">0.38240000000000002</cx:pt>
          <cx:pt idx="3856">0.41890000000000005</cx:pt>
          <cx:pt idx="3857">0.82030000000000003</cx:pt>
          <cx:pt idx="3858">0.49020000000000002</cx:pt>
          <cx:pt idx="3859">0.40870000000000001</cx:pt>
          <cx:pt idx="3860">0.24079999999999999</cx:pt>
          <cx:pt idx="3861">0.94330000000000003</cx:pt>
          <cx:pt idx="3862">0.253</cx:pt>
          <cx:pt idx="3863">1.4707000000000001</cx:pt>
          <cx:pt idx="3864">0.5727000000000001</cx:pt>
          <cx:pt idx="3865">0.37650000000000006</cx:pt>
          <cx:pt idx="3866">0.69879999999999998</cx:pt>
          <cx:pt idx="3867">0.50590000000000002</cx:pt>
          <cx:pt idx="3868">0.53129999999999999</cx:pt>
          <cx:pt idx="3869">0.51170000000000004</cx:pt>
          <cx:pt idx="3870">0.8882000000000001</cx:pt>
          <cx:pt idx="3871">0.47999999999999998</cx:pt>
          <cx:pt idx="3872">0.60260000000000002</cx:pt>
          <cx:pt idx="3873">0.52050000000000007</cx:pt>
          <cx:pt idx="3874">0.41699999999999998</cx:pt>
          <cx:pt idx="3875">0.42440000000000005</cx:pt>
          <cx:pt idx="3876">0.52100000000000002</cx:pt>
          <cx:pt idx="3877">0.25290000000000001</cx:pt>
          <cx:pt idx="3878">0.42870000000000003</cx:pt>
          <cx:pt idx="3879">0.31640000000000001</cx:pt>
          <cx:pt idx="3880">0.40429999999999999</cx:pt>
          <cx:pt idx="3881">0.57620000000000005</cx:pt>
          <cx:pt idx="3882">0.42770000000000002</cx:pt>
          <cx:pt idx="3883">0.29100000000000004</cx:pt>
          <cx:pt idx="3884">0.52539999999999998</cx:pt>
          <cx:pt idx="3885">0.71050000000000002</cx:pt>
          <cx:pt idx="3886">0.56200000000000006</cx:pt>
          <cx:pt idx="3887">0.34670000000000001</cx:pt>
          <cx:pt idx="3888">0.53170000000000006</cx:pt>
          <cx:pt idx="3889">0.74360000000000004</cx:pt>
          <cx:pt idx="3890">0.3599</cx:pt>
          <cx:pt idx="3891">0.41360000000000002</cx:pt>
          <cx:pt idx="3892">0.7359</cx:pt>
          <cx:pt idx="3893">0.85399999999999998</cx:pt>
          <cx:pt idx="3894">0.67769999999999997</cx:pt>
          <cx:pt idx="3895">0.33450000000000002</cx:pt>
          <cx:pt idx="3896">1.0839999999999999</cx:pt>
          <cx:pt idx="3897">0.43270000000000003</cx:pt>
          <cx:pt idx="3898">0.5092000000000001</cx:pt>
          <cx:pt idx="3899">0.61910000000000009</cx:pt>
          <cx:pt idx="3900">0.41650000000000004</cx:pt>
          <cx:pt idx="3901">0.95989999999999998</cx:pt>
          <cx:pt idx="3902">0.44680000000000003</cx:pt>
          <cx:pt idx="3903">0.58250000000000002</cx:pt>
          <cx:pt idx="3904">0.60940000000000005</cx:pt>
          <cx:pt idx="3905">0.59320000000000006</cx:pt>
          <cx:pt idx="3906">0.16110000000000002</cx:pt>
          <cx:pt idx="3907">0.94820000000000004</cx:pt>
          <cx:pt idx="3908">0.19280000000000003</cx:pt>
          <cx:pt idx="3909">0.49559999999999998</cx:pt>
          <cx:pt idx="3910">0.87940000000000007</cx:pt>
          <cx:pt idx="3911">0.57420000000000004</cx:pt>
          <cx:pt idx="3912">0.74950000000000006</cx:pt>
          <cx:pt idx="3913">0.4551</cx:pt>
          <cx:pt idx="3914">1.5005000000000002</cx:pt>
          <cx:pt idx="3915">0.47950000000000004</cx:pt>
          <cx:pt idx="3916">0.96930000000000005</cx:pt>
          <cx:pt idx="3917">0.66110000000000002</cx:pt>
          <cx:pt idx="3918">0.68989999999999996</cx:pt>
          <cx:pt idx="3919">0.69830000000000003</cx:pt>
          <cx:pt idx="3920">0.41839999999999999</cx:pt>
          <cx:pt idx="3921">0.57520000000000004</cx:pt>
          <cx:pt idx="3922">0.51519999999999999</cx:pt>
          <cx:pt idx="3923">0.3755</cx:pt>
          <cx:pt idx="3924">0.36480000000000001</cx:pt>
          <cx:pt idx="3925">0.51470000000000005</cx:pt>
          <cx:pt idx="3926">0.43260000000000004</cx:pt>
          <cx:pt idx="3927">0.44440000000000002</cx:pt>
          <cx:pt idx="3928">0.70119999999999993</cx:pt>
          <cx:pt idx="3929">0.46920000000000001</cx:pt>
          <cx:pt idx="3930">0.35600000000000004</cx:pt>
          <cx:pt idx="3931">0.53659999999999997</cx:pt>
          <cx:pt idx="3932">0.58450000000000002</cx:pt>
          <cx:pt idx="3933">1.1474</cx:pt>
          <cx:pt idx="3934">0.65090000000000003</cx:pt>
          <cx:pt idx="3935">0.34029999999999999</cx:pt>
          <cx:pt idx="3936">0.44620000000000004</cx:pt>
          <cx:pt idx="3937">0.38630000000000003</cx:pt>
          <cx:pt idx="3938">0.49409999999999998</cx:pt>
          <cx:pt idx="3939">0.45800000000000002</cx:pt>
          <cx:pt idx="3940">0.7661</cx:pt>
          <cx:pt idx="3941">0.37650000000000006</cx:pt>
          <cx:pt idx="3942">0.45750000000000002</cx:pt>
          <cx:pt idx="3943">1.2681</cx:pt>
          <cx:pt idx="3944">0.4355</cx:pt>
          <cx:pt idx="3945">1.0298</cx:pt>
          <cx:pt idx="3946">0.33010000000000006</cx:pt>
          <cx:pt idx="3947">0.6724</cx:pt>
          <cx:pt idx="3948">0.58400000000000007</cx:pt>
          <cx:pt idx="3949">0.61670000000000003</cx:pt>
          <cx:pt idx="3950">0.62939999999999996</cx:pt>
          <cx:pt idx="3951">0.1845</cx:pt>
          <cx:pt idx="3952">0.58400000000000007</cx:pt>
          <cx:pt idx="3953">0.48970000000000008</cx:pt>
          <cx:pt idx="3954">0.35980000000000001</cx:pt>
          <cx:pt idx="3955">0.38379999999999997</cx:pt>
          <cx:pt idx="3956">1.0708</cx:pt>
          <cx:pt idx="3957">0.3135</cx:pt>
          <cx:pt idx="3958">0.45950000000000002</cx:pt>
          <cx:pt idx="3959">0.64649999999999996</cx:pt>
          <cx:pt idx="3960">0.49119999999999997</cx:pt>
          <cx:pt idx="3961">0.63529999999999998</cx:pt>
          <cx:pt idx="3962">0.68070000000000008</cx:pt>
          <cx:pt idx="3963">0.80470000000000008</cx:pt>
          <cx:pt idx="3964">0.41120000000000001</cx:pt>
          <cx:pt idx="3965">0.3911</cx:pt>
          <cx:pt idx="3966">0.38240000000000002</cx:pt>
          <cx:pt idx="3967">0.38680000000000003</cx:pt>
          <cx:pt idx="3968">0.6411</cx:pt>
          <cx:pt idx="3969">0.45950000000000002</cx:pt>
          <cx:pt idx="3970">0.5605</cx:pt>
          <cx:pt idx="3971">0.67670000000000008</cx:pt>
          <cx:pt idx="3972">0.52590000000000003</cx:pt>
          <cx:pt idx="3973">0.44140000000000001</cx:pt>
          <cx:pt idx="3974">0.51470000000000005</cx:pt>
          <cx:pt idx="3975">0.32420000000000004</cx:pt>
          <cx:pt idx="3976">0.78410000000000013</cx:pt>
          <cx:pt idx="3977">0.94190000000000007</cx:pt>
          <cx:pt idx="3978">0.44480000000000003</cx:pt>
          <cx:pt idx="3979">0.50980000000000003</cx:pt>
          <cx:pt idx="3980">0.76270000000000004</cx:pt>
          <cx:pt idx="3981">0.42520000000000002</cx:pt>
          <cx:pt idx="3982">0.51419999999999999</cx:pt>
          <cx:pt idx="3983">0.6845</cx:pt>
          <cx:pt idx="3984">0.35160000000000002</cx:pt>
          <cx:pt idx="3985">0.7329</cx:pt>
          <cx:pt idx="3986">0.98580000000000001</cx:pt>
          <cx:pt idx="3987">0.28910000000000002</cx:pt>
          <cx:pt idx="3988">0.55369999999999997</cx:pt>
          <cx:pt idx="3989">0.13720000000000002</cx:pt>
          <cx:pt idx="3990">0.73099999999999998</cx:pt>
          <cx:pt idx="3991">0.68900000000000006</cx:pt>
          <cx:pt idx="3992">0.5181</cx:pt>
          <cx:pt idx="3993">0.42530000000000001</cx:pt>
          <cx:pt idx="3994">0.59760000000000002</cx:pt>
          <cx:pt idx="3995">0.56010000000000004</cx:pt>
          <cx:pt idx="3996">0.65229999999999999</cx:pt>
          <cx:pt idx="3997">0.1973</cx:pt>
          <cx:pt idx="3998">0.27780000000000005</cx:pt>
          <cx:pt idx="3999">0.28410000000000002</cx:pt>
          <cx:pt idx="4000">1.145</cx:pt>
          <cx:pt idx="4001">0.63480000000000003</cx:pt>
          <cx:pt idx="4002">0.55659999999999998</cx:pt>
          <cx:pt idx="4003">0.47470000000000001</cx:pt>
          <cx:pt idx="4004">0.27879999999999999</cx:pt>
          <cx:pt idx="4005">0.34130000000000005</cx:pt>
          <cx:pt idx="4006">0.38470000000000004</cx:pt>
          <cx:pt idx="4007">0.53520000000000001</cx:pt>
          <cx:pt idx="4008">0.46580000000000005</cx:pt>
          <cx:pt idx="4009">0.34320000000000001</cx:pt>
          <cx:pt idx="4010">0.65329999999999999</cx:pt>
          <cx:pt idx="4011">0.33550000000000002</cx:pt>
          <cx:pt idx="4012">0.68020000000000003</cx:pt>
          <cx:pt idx="4013">0.50539999999999996</cx:pt>
          <cx:pt idx="4014">0.75090000000000001</cx:pt>
          <cx:pt idx="4015">0.63180000000000003</cx:pt>
          <cx:pt idx="4016">0.58839999999999992</cx:pt>
          <cx:pt idx="4017">0.56830000000000003</cx:pt>
          <cx:pt idx="4018">1.1528</cx:pt>
          <cx:pt idx="4019">0.2641</cx:pt>
          <cx:pt idx="4020">0.5625</cx:pt>
          <cx:pt idx="4021">0.88190000000000002</cx:pt>
          <cx:pt idx="4022">0.60399999999999998</cx:pt>
          <cx:pt idx="4023">0.47510000000000002</cx:pt>
          <cx:pt idx="4024">0.47849999999999998</cx:pt>
          <cx:pt idx="4025">0.50490000000000002</cx:pt>
          <cx:pt idx="4026">0.41210000000000002</cx:pt>
          <cx:pt idx="4027">0.30370000000000003</cx:pt>
          <cx:pt idx="4028">0.42480000000000001</cx:pt>
          <cx:pt idx="4029">0.23830000000000001</cx:pt>
          <cx:pt idx="4030">0.66560000000000008</cx:pt>
          <cx:pt idx="4031">0.47360000000000002</cx:pt>
          <cx:pt idx="4032">0.65670000000000006</cx:pt>
          <cx:pt idx="4033">0.312</cx:pt>
          <cx:pt idx="4034">0.29830000000000001</cx:pt>
          <cx:pt idx="4035">0.60399999999999998</cx:pt>
          <cx:pt idx="4036">1.0830000000000002</cx:pt>
          <cx:pt idx="4037">0.60930000000000006</cx:pt>
          <cx:pt idx="4038">0.69480000000000008</cx:pt>
          <cx:pt idx="4039">0.94000000000000006</cx:pt>
          <cx:pt idx="4040">0.40040000000000003</cx:pt>
          <cx:pt idx="4041">0.6875</cx:pt>
          <cx:pt idx="4042">0.44719999999999999</cx:pt>
          <cx:pt idx="4043">0.72699999999999998</cx:pt>
          <cx:pt idx="4044">0.63080000000000003</cx:pt>
          <cx:pt idx="4045">0.49760000000000004</cx:pt>
          <cx:pt idx="4046">0.42870000000000003</cx:pt>
          <cx:pt idx="4047">0.23730000000000001</cx:pt>
          <cx:pt idx="4048">0.52290000000000003</cx:pt>
          <cx:pt idx="4049">0.7802</cx:pt>
          <cx:pt idx="4050">0.50290000000000001</cx:pt>
          <cx:pt idx="4051">0.50340000000000007</cx:pt>
          <cx:pt idx="4052">0.40480000000000005</cx:pt>
          <cx:pt idx="4053">0.38330000000000003</cx:pt>
          <cx:pt idx="4054">0.33050000000000002</cx:pt>
          <cx:pt idx="4055">0.7056</cx:pt>
          <cx:pt idx="4056">0.37740000000000001</cx:pt>
          <cx:pt idx="4057">0.44530000000000003</cx:pt>
          <cx:pt idx="4058">0.53949999999999998</cx:pt>
          <cx:pt idx="4059">0.27099999999999996</cx:pt>
          <cx:pt idx="4060">0.60060000000000002</cx:pt>
          <cx:pt idx="4061">0.57420000000000004</cx:pt>
          <cx:pt idx="4062">0.53120000000000001</cx:pt>
          <cx:pt idx="4063">1.127</cx:pt>
          <cx:pt idx="4064">0.53369999999999995</cx:pt>
          <cx:pt idx="4065">0.46290000000000003</cx:pt>
          <cx:pt idx="4066">0.36380000000000001</cx:pt>
          <cx:pt idx="4067">0.53420000000000001</cx:pt>
          <cx:pt idx="4068">0.42970000000000003</cx:pt>
          <cx:pt idx="4069">1.1317999999999999</cx:pt>
          <cx:pt idx="4070">0.72270000000000001</cx:pt>
          <cx:pt idx="4071">0.21579999999999999</cx:pt>
          <cx:pt idx="4072">0.52639999999999998</cx:pt>
          <cx:pt idx="4073">0.47859999999999997</cx:pt>
          <cx:pt idx="4074">0.62260000000000004</cx:pt>
          <cx:pt idx="4075">0.4546</cx:pt>
          <cx:pt idx="4076">0.66020000000000012</cx:pt>
          <cx:pt idx="4077">0.59870000000000001</cx:pt>
          <cx:pt idx="4078">0.53710000000000002</cx:pt>
          <cx:pt idx="4079">0.3135</cx:pt>
          <cx:pt idx="4080">0.45650000000000002</cx:pt>
          <cx:pt idx="4081">0.64890000000000003</cx:pt>
          <cx:pt idx="4082">0.52740000000000009</cx:pt>
          <cx:pt idx="4083">0.94620000000000004</cx:pt>
          <cx:pt idx="4084">0.33990000000000004</cx:pt>
          <cx:pt idx="4085">0.37940000000000002</cx:pt>
          <cx:pt idx="4086">0.43850000000000006</cx:pt>
          <cx:pt idx="4087">0.26129999999999998</cx:pt>
          <cx:pt idx="4088">0.67179999999999995</cx:pt>
          <cx:pt idx="4089">0.40330000000000005</cx:pt>
          <cx:pt idx="4090">1.2314000000000001</cx:pt>
          <cx:pt idx="4091">0.23880000000000001</cx:pt>
          <cx:pt idx="4092">0.44000000000000006</cx:pt>
          <cx:pt idx="4093">0.59620000000000006</cx:pt>
          <cx:pt idx="4094">0.60839999999999994</cx:pt>
          <cx:pt idx="4095">0.5122000000000001</cx:pt>
          <cx:pt idx="4096">0.90480000000000005</cx:pt>
          <cx:pt idx="4097">0.6089</cx:pt>
          <cx:pt idx="4098">0.60299999999999998</cx:pt>
          <cx:pt idx="4099">0.60200000000000009</cx:pt>
          <cx:pt idx="4100">0.58550000000000002</cx:pt>
          <cx:pt idx="4101">0.68900000000000006</cx:pt>
          <cx:pt idx="4102">0.90820000000000012</cx:pt>
          <cx:pt idx="4103">0.39700000000000002</cx:pt>
          <cx:pt idx="4104">0.58299999999999996</cx:pt>
          <cx:pt idx="4105">0.41310000000000002</cx:pt>
          <cx:pt idx="4106">0.27490000000000003</cx:pt>
          <cx:pt idx="4107">0.58839999999999992</cx:pt>
          <cx:pt idx="4108">0.32619999999999999</cx:pt>
          <cx:pt idx="4109">0.66700000000000004</cx:pt>
          <cx:pt idx="4110">0.92780000000000007</cx:pt>
          <cx:pt idx="4111">0.44869999999999999</cx:pt>
          <cx:pt idx="4112">0.4546</cx:pt>
          <cx:pt idx="4113">0.74070000000000003</cx:pt>
          <cx:pt idx="4114">1.1215999999999999</cx:pt>
          <cx:pt idx="4115">0.47950000000000004</cx:pt>
          <cx:pt idx="4116">0.36280000000000001</cx:pt>
          <cx:pt idx="4117">0.62009999999999998</cx:pt>
          <cx:pt idx="4118">0.748</cx:pt>
          <cx:pt idx="4119">0.43990000000000001</cx:pt>
          <cx:pt idx="4120">0.59320000000000006</cx:pt>
          <cx:pt idx="4121">0.50829999999999997</cx:pt>
          <cx:pt idx="4122">1.2823</cx:pt>
          <cx:pt idx="4123">1.4351</cx:pt>
          <cx:pt idx="4124">0.11280000000000001</cx:pt>
          <cx:pt idx="4125">0.58540000000000003</cx:pt>
          <cx:pt idx="4126">2.4389000000000003</cx:pt>
          <cx:pt idx="4127">0.3584</cx:pt>
          <cx:pt idx="4128">0.53420000000000001</cx:pt>
          <cx:pt idx="4129">0.31450000000000006</cx:pt>
          <cx:pt idx="4130">0.65670000000000006</cx:pt>
          <cx:pt idx="4131">0.52680000000000005</cx:pt>
          <cx:pt idx="4132">0.25</cx:pt>
          <cx:pt idx="4133">0.64059999999999995</cx:pt>
          <cx:pt idx="4134">0.77100000000000002</cx:pt>
          <cx:pt idx="4135">0.3135</cx:pt>
          <cx:pt idx="4136">0.83929999999999993</cx:pt>
          <cx:pt idx="4137">0.60260000000000002</cx:pt>
          <cx:pt idx="4138">0.39840000000000003</cx:pt>
          <cx:pt idx="4139">0.73730000000000007</cx:pt>
          <cx:pt idx="4140">0.72550000000000003</cx:pt>
          <cx:pt idx="4141">0.31840000000000002</cx:pt>
          <cx:pt idx="4142">0.46880000000000005</cx:pt>
          <cx:pt idx="4143">0.50290000000000001</cx:pt>
          <cx:pt idx="4144">0.58979999999999999</cx:pt>
          <cx:pt idx="4145">0.39210000000000006</cx:pt>
          <cx:pt idx="4146">0.72170000000000001</cx:pt>
          <cx:pt idx="4147">0.58400000000000007</cx:pt>
          <cx:pt idx="4148">0.77250000000000008</cx:pt>
          <cx:pt idx="4149">0.54830000000000001</cx:pt>
          <cx:pt idx="4150">1.0835000000000001</cx:pt>
          <cx:pt idx="4151">0.58350000000000002</cx:pt>
          <cx:pt idx="4152">0.39940000000000003</cx:pt>
          <cx:pt idx="4153">0.5484</cx:pt>
          <cx:pt idx="4154">0.49269999999999997</cx:pt>
          <cx:pt idx="4155">1.0283</cx:pt>
          <cx:pt idx="4156">0.49220000000000003</cx:pt>
          <cx:pt idx="4157">0.84960000000000002</cx:pt>
          <cx:pt idx="4158">0.33789999999999998</cx:pt>
          <cx:pt idx="4159">0.62350000000000005</cx:pt>
          <cx:pt idx="4160">0.99760000000000004</cx:pt>
          <cx:pt idx="4161">0.73830000000000007</cx:pt>
          <cx:pt idx="4162">0.20069999999999999</cx:pt>
          <cx:pt idx="4163">0.62939999999999996</cx:pt>
          <cx:pt idx="4164">0.27090000000000003</cx:pt>
          <cx:pt idx="4165">0.46240000000000003</cx:pt>
          <cx:pt idx="4166">0.78270000000000006</cx:pt>
          <cx:pt idx="4167">0.56889999999999996</cx:pt>
          <cx:pt idx="4168">0.41699999999999998</cx:pt>
          <cx:pt idx="4169">1.2310000000000001</cx:pt>
          <cx:pt idx="4170">2.6680000000000001</cx:pt>
          <cx:pt idx="4171">0.26370000000000005</cx:pt>
          <cx:pt idx="4172">0.61970000000000003</cx:pt>
          <cx:pt idx="4173">0.6362000000000001</cx:pt>
          <cx:pt idx="4174">0.60750000000000004</cx:pt>
          <cx:pt idx="4175">0.54930000000000001</cx:pt>
          <cx:pt idx="4176">0.34960000000000002</cx:pt>
          <cx:pt idx="4177">0.45989999999999998</cx:pt>
          <cx:pt idx="4178">0.4375</cx:pt>
          <cx:pt idx="4179">1.2084999999999999</cx:pt>
          <cx:pt idx="4180">0.50640000000000007</cx:pt>
          <cx:pt idx="4181">0.57620000000000005</cx:pt>
          <cx:pt idx="4182">0.50980000000000003</cx:pt>
          <cx:pt idx="4183">0.63180000000000003</cx:pt>
          <cx:pt idx="4184">0.57810000000000006</cx:pt>
          <cx:pt idx="4185">0.66070000000000007</cx:pt>
          <cx:pt idx="4186">0.74509999999999998</cx:pt>
          <cx:pt idx="4187">0.5586000000000001</cx:pt>
          <cx:pt idx="4188">0.75730000000000008</cx:pt>
          <cx:pt idx="4189">1.0483</cx:pt>
          <cx:pt idx="4190">0.58940000000000003</cx:pt>
          <cx:pt idx="4191">0.4536</cx:pt>
          <cx:pt idx="4192">0.61770000000000003</cx:pt>
          <cx:pt idx="4193">0.46820000000000006</cx:pt>
          <cx:pt idx="4194">0.34370000000000001</cx:pt>
          <cx:pt idx="4195">0.38579999999999998</cx:pt>
          <cx:pt idx="4196">0.48139999999999999</cx:pt>
          <cx:pt idx="4197">0.61770000000000003</cx:pt>
          <cx:pt idx="4198">0.5</cx:pt>
          <cx:pt idx="4199">0.5171</cx:pt>
          <cx:pt idx="4200">0.57220000000000004</cx:pt>
          <cx:pt idx="4201">0.50190000000000001</cx:pt>
          <cx:pt idx="4202">1.355</cx:pt>
          <cx:pt idx="4203">0.61140000000000005</cx:pt>
          <cx:pt idx="4204">0.6099</cx:pt>
          <cx:pt idx="4205">0.57769999999999999</cx:pt>
          <cx:pt idx="4206">0.43060000000000004</cx:pt>
          <cx:pt idx="4207">0.31740000000000002</cx:pt>
          <cx:pt idx="4208">0.13769999999999999</cx:pt>
          <cx:pt idx="4209">0.51030000000000009</cx:pt>
          <cx:pt idx="4210">0.36580000000000001</cx:pt>
          <cx:pt idx="4211">0.60060000000000002</cx:pt>
          <cx:pt idx="4212">0.751</cx:pt>
          <cx:pt idx="4213">0.66359999999999997</cx:pt>
          <cx:pt idx="4214">0.5796</cx:pt>
          <cx:pt idx="4215">1.2041000000000002</cx:pt>
          <cx:pt idx="4216">0.74850000000000005</cx:pt>
          <cx:pt idx="4217">0.38280000000000003</cx:pt>
          <cx:pt idx="4218">0.61330000000000007</cx:pt>
          <cx:pt idx="4219">0.57910000000000006</cx:pt>
          <cx:pt idx="4220">0.72170000000000001</cx:pt>
          <cx:pt idx="4221">0.35890000000000005</cx:pt>
          <cx:pt idx="4222">0.69630000000000003</cx:pt>
          <cx:pt idx="4223">0.73480000000000012</cx:pt>
          <cx:pt idx="4224">0.39750000000000002</cx:pt>
          <cx:pt idx="4225">0.60450000000000004</cx:pt>
          <cx:pt idx="4226">0.86270000000000002</cx:pt>
          <cx:pt idx="4227">0.38630000000000003</cx:pt>
          <cx:pt idx="4228">0.38970000000000005</cx:pt>
          <cx:pt idx="4229">0.41850000000000004</cx:pt>
          <cx:pt idx="4230">0.90190000000000003</cx:pt>
          <cx:pt idx="4231">0.502</cx:pt>
          <cx:pt idx="4232">0.54400000000000004</cx:pt>
          <cx:pt idx="4233">0.63280000000000003</cx:pt>
          <cx:pt idx="4234">0.48250000000000004</cx:pt>
          <cx:pt idx="4235">0.628</cx:pt>
          <cx:pt idx="4236">0.23050000000000001</cx:pt>
          <cx:pt idx="4237">0.25870000000000004</cx:pt>
          <cx:pt idx="4238">0.42720000000000002</cx:pt>
          <cx:pt idx="4239">0.64160000000000006</cx:pt>
          <cx:pt idx="4240">0.59230000000000005</cx:pt>
          <cx:pt idx="4241">0.84470000000000012</cx:pt>
          <cx:pt idx="4242">0.36819999999999997</cx:pt>
          <cx:pt idx="4243">1.1073999999999999</cx:pt>
          <cx:pt idx="4244">0.64500000000000002</cx:pt>
          <cx:pt idx="4245">0.2959</cx:pt>
          <cx:pt idx="4246">0.54199999999999993</cx:pt>
          <cx:pt idx="4247">1.3106</cx:pt>
          <cx:pt idx="4248">0.58110000000000006</cx:pt>
          <cx:pt idx="4249">0.89400000000000013</cx:pt>
          <cx:pt idx="4250">0.48930000000000007</cx:pt>
          <cx:pt idx="4251">0.5</cx:pt>
          <cx:pt idx="4252">0.626</cx:pt>
          <cx:pt idx="4253">0.55420000000000003</cx:pt>
          <cx:pt idx="4254">0.5</cx:pt>
          <cx:pt idx="4255">0.62460000000000004</cx:pt>
          <cx:pt idx="4256">0.80470000000000008</cx:pt>
          <cx:pt idx="4257">0.32130000000000003</cx:pt>
          <cx:pt idx="4258">0.42430000000000001</cx:pt>
          <cx:pt idx="4259">0.38229999999999997</cx:pt>
          <cx:pt idx="4260">0.44040000000000001</cx:pt>
          <cx:pt idx="4261">0.63380000000000003</cx:pt>
          <cx:pt idx="4262">0.48100000000000004</cx:pt>
          <cx:pt idx="4263">0.54400000000000004</cx:pt>
          <cx:pt idx="4264">0.66889999999999994</cx:pt>
          <cx:pt idx="4265">0.32469999999999999</cx:pt>
          <cx:pt idx="4266">0.38040000000000002</cx:pt>
          <cx:pt idx="4267">0.36469999999999997</cx:pt>
          <cx:pt idx="4268">0.37940000000000002</cx:pt>
          <cx:pt idx="4269">0.7016</cx:pt>
          <cx:pt idx="4270">0.38920000000000005</cx:pt>
          <cx:pt idx="4271">0.502</cx:pt>
          <cx:pt idx="4272">0.56830000000000003</cx:pt>
          <cx:pt idx="4273">0.6221000000000001</cx:pt>
          <cx:pt idx="4274">0.40040000000000003</cx:pt>
          <cx:pt idx="4275">0.64500000000000002</cx:pt>
          <cx:pt idx="4276">0.56589999999999996</cx:pt>
          <cx:pt idx="4277">0.23980000000000004</cx:pt>
          <cx:pt idx="4278">0.49409999999999998</cx:pt>
          <cx:pt idx="4279">0.70210000000000006</cx:pt>
          <cx:pt idx="4280">0.50150000000000006</cx:pt>
          <cx:pt idx="4281">0.66260000000000008</cx:pt>
          <cx:pt idx="4282">0.83110000000000006</cx:pt>
          <cx:pt idx="4283">0.83010000000000006</cx:pt>
          <cx:pt idx="4284">0.48039999999999999</cx:pt>
          <cx:pt idx="4285">0.61580000000000001</cx:pt>
          <cx:pt idx="4286">0.58350000000000002</cx:pt>
          <cx:pt idx="4287">0.46240000000000003</cx:pt>
          <cx:pt idx="4288">0.57130000000000003</cx:pt>
          <cx:pt idx="4289">0.70709999999999995</cx:pt>
          <cx:pt idx="4290">0.27640000000000003</cx:pt>
          <cx:pt idx="4291">0.55910000000000004</cx:pt>
          <cx:pt idx="4292">0.51119999999999999</cx:pt>
          <cx:pt idx="4293">0.32370000000000004</cx:pt>
          <cx:pt idx="4294">0.29690000000000005</cx:pt>
          <cx:pt idx="4295">0.37980000000000003</cx:pt>
          <cx:pt idx="4296">0.56300000000000006</cx:pt>
          <cx:pt idx="4297">0.78660000000000008</cx:pt>
          <cx:pt idx="4298">0.67140000000000011</cx:pt>
          <cx:pt idx="4299">0.63719999999999999</cx:pt>
          <cx:pt idx="4300">0.2261</cx:pt>
          <cx:pt idx="4301">0.88430000000000009</cx:pt>
          <cx:pt idx="4302">0.48540000000000005</cx:pt>
          <cx:pt idx="4303">0.60100000000000009</cx:pt>
          <cx:pt idx="4304">0.64700000000000002</cx:pt>
          <cx:pt idx="4305">0.436</cx:pt>
          <cx:pt idx="4306">0.63280000000000003</cx:pt>
          <cx:pt idx="4307">0.67869999999999997</cx:pt>
          <cx:pt idx="4308">1.0327000000000002</cx:pt>
          <cx:pt idx="4309">0.36430000000000001</cx:pt>
          <cx:pt idx="4310">0.41350000000000003</cx:pt>
          <cx:pt idx="4311">0.84520000000000006</cx:pt>
          <cx:pt idx="4312">0.39840000000000003</cx:pt>
          <cx:pt idx="4313">0.54489999999999994</cx:pt>
          <cx:pt idx="4314">0.8125</cx:pt>
          <cx:pt idx="4315">1.1587000000000001</cx:pt>
          <cx:pt idx="4316">0.51360000000000006</cx:pt>
          <cx:pt idx="4317">1.0596000000000001</cx:pt>
          <cx:pt idx="4318">0.71140000000000003</cx:pt>
          <cx:pt idx="4319">0.57810000000000006</cx:pt>
          <cx:pt idx="4320">0.1792</cx:pt>
          <cx:pt idx="4321">0.62640000000000007</cx:pt>
          <cx:pt idx="4322">0.63330000000000009</cx:pt>
          <cx:pt idx="4323">0.55179999999999996</cx:pt>
          <cx:pt idx="4324">0.4214</cx:pt>
          <cx:pt idx="4325">0.92340000000000011</cx:pt>
          <cx:pt idx="4326">0.83740000000000003</cx:pt>
          <cx:pt idx="4327">0.54049999999999998</cx:pt>
          <cx:pt idx="4328">0.57330000000000003</cx:pt>
          <cx:pt idx="4329">0.4214</cx:pt>
          <cx:pt idx="4330">0.8247000000000001</cx:pt>
          <cx:pt idx="4331">0.30810000000000004</cx:pt>
          <cx:pt idx="4332">0.55520000000000003</cx:pt>
          <cx:pt idx="4333">0.3614</cx:pt>
          <cx:pt idx="4334">0.70699999999999996</cx:pt>
          <cx:pt idx="4335">0.67680000000000007</cx:pt>
          <cx:pt idx="4336">0.45700000000000002</cx:pt>
          <cx:pt idx="4337">0.66800000000000004</cx:pt>
          <cx:pt idx="4338">0.32860000000000006</cx:pt>
          <cx:pt idx="4339">0.21680000000000002</cx:pt>
          <cx:pt idx="4340">0.41839999999999999</cx:pt>
          <cx:pt idx="4341">0.77490000000000003</cx:pt>
          <cx:pt idx="4342">0.48930000000000007</cx:pt>
          <cx:pt idx="4343">0.73880000000000001</cx:pt>
          <cx:pt idx="4344">0.71879999999999999</cx:pt>
          <cx:pt idx="4345">0.34029999999999999</cx:pt>
          <cx:pt idx="4346">0.71630000000000005</cx:pt>
          <cx:pt idx="4347">0.19289999999999999</cx:pt>
          <cx:pt idx="4348">0.96050000000000002</cx:pt>
          <cx:pt idx="4349">0.60249999999999992</cx:pt>
          <cx:pt idx="4350">0.55759999999999998</cx:pt>
          <cx:pt idx="4351">0.57620000000000005</cx:pt>
          <cx:pt idx="4352">0.72509999999999997</cx:pt>
          <cx:pt idx="4353">0.48830000000000007</cx:pt>
          <cx:pt idx="4354">0.82030000000000003</cx:pt>
          <cx:pt idx="4355">0.31290000000000001</cx:pt>
          <cx:pt idx="4356">0.66990000000000005</cx:pt>
          <cx:pt idx="4357">0.78859999999999997</cx:pt>
          <cx:pt idx="4358">0.56730000000000003</cx:pt>
          <cx:pt idx="4359">0.3725</cx:pt>
          <cx:pt idx="4360">0.85600000000000009</cx:pt>
          <cx:pt idx="4361">0.42970000000000003</cx:pt>
          <cx:pt idx="4362">0.45219999999999999</cx:pt>
          <cx:pt idx="4363">0.26850000000000002</cx:pt>
          <cx:pt idx="4364">0.86619999999999997</cx:pt>
          <cx:pt idx="4365">1.0683</cx:pt>
          <cx:pt idx="4366">0.34420000000000006</cx:pt>
          <cx:pt idx="4367">0.35880000000000001</cx:pt>
          <cx:pt idx="4368">0.59370000000000001</cx:pt>
          <cx:pt idx="4369">0.49370000000000008</cx:pt>
          <cx:pt idx="4370">0.74070000000000003</cx:pt>
          <cx:pt idx="4371">0.32720000000000005</cx:pt>
          <cx:pt idx="4372">0.48780000000000001</cx:pt>
          <cx:pt idx="4373">0.91020000000000001</cx:pt>
          <cx:pt idx="4374">0.45750000000000002</cx:pt>
          <cx:pt idx="4375">0.25050000000000006</cx:pt>
          <cx:pt idx="4376">1.9741</cx:pt>
          <cx:pt idx="4377">0.59470000000000001</cx:pt>
          <cx:pt idx="4378">0.6411</cx:pt>
          <cx:pt idx="4379">0.84770000000000001</cx:pt>
          <cx:pt idx="4380">0.56440000000000012</cx:pt>
          <cx:pt idx="4381">1.0239</cx:pt>
          <cx:pt idx="4382">0.77729999999999999</cx:pt>
          <cx:pt idx="4383">0.42680000000000001</cx:pt>
          <cx:pt idx="4384">0.5141</cx:pt>
          <cx:pt idx="4385">0.53710000000000002</cx:pt>
          <cx:pt idx="4386">0.8418000000000001</cx:pt>
          <cx:pt idx="4387">0.78710000000000002</cx:pt>
          <cx:pt idx="4388">0.65769999999999995</cx:pt>
          <cx:pt idx="4389">0.54199999999999993</cx:pt>
          <cx:pt idx="4390">0.4844</cx:pt>
          <cx:pt idx="4391">0.4536</cx:pt>
          <cx:pt idx="4392">0.58489999999999998</cx:pt>
          <cx:pt idx="4393">1.0531999999999999</cx:pt>
          <cx:pt idx="4394">0.40480000000000005</cx:pt>
          <cx:pt idx="4395">0.83450000000000002</cx:pt>
          <cx:pt idx="4396">0.94140000000000001</cx:pt>
          <cx:pt idx="4397">0.7178000000000001</cx:pt>
          <cx:pt idx="4398">0.61760000000000004</cx:pt>
          <cx:pt idx="4399">0.627</cx:pt>
          <cx:pt idx="4400">0.29540000000000005</cx:pt>
          <cx:pt idx="4401">0.51019999999999999</cx:pt>
          <cx:pt idx="4402">0.73830000000000007</cx:pt>
          <cx:pt idx="4403">0.48149999999999998</cx:pt>
          <cx:pt idx="4404">0.54790000000000005</cx:pt>
          <cx:pt idx="4405">0.59419999999999995</cx:pt>
          <cx:pt idx="4406">0.42770000000000002</cx:pt>
          <cx:pt idx="4407">0.50240000000000007</cx:pt>
          <cx:pt idx="4408">0.44290000000000002</cx:pt>
          <cx:pt idx="4409">1.2466000000000002</cx:pt>
          <cx:pt idx="4410">0.54980000000000007</cx:pt>
          <cx:pt idx="4411">0.86140000000000005</cx:pt>
          <cx:pt idx="4412">0.58400000000000007</cx:pt>
          <cx:pt idx="4413">0.40530000000000005</cx:pt>
          <cx:pt idx="4414">0.43109999999999998</cx:pt>
          <cx:pt idx="4415">0.60210000000000008</cx:pt>
          <cx:pt idx="4416">0.20610000000000001</cx:pt>
          <cx:pt idx="4417">0.82620000000000005</cx:pt>
          <cx:pt idx="4418">0.60360000000000003</cx:pt>
          <cx:pt idx="4419">0.4546</cx:pt>
          <cx:pt idx="4420">0.64700000000000002</cx:pt>
          <cx:pt idx="4421">0.62500000000000011</cx:pt>
          <cx:pt idx="4422">0.5141</cx:pt>
          <cx:pt idx="4423">0.74660000000000004</cx:pt>
          <cx:pt idx="4424">0.1807</cx:pt>
          <cx:pt idx="4425">0.59610000000000007</cx:pt>
          <cx:pt idx="4426">0.81730000000000003</cx:pt>
          <cx:pt idx="4427">0.68359999999999999</cx:pt>
          <cx:pt idx="4428">0.1958</cx:pt>
          <cx:pt idx="4429">0.20800000000000002</cx:pt>
          <cx:pt idx="4430">0.38330000000000003</cx:pt>
          <cx:pt idx="4431">0.34420000000000006</cx:pt>
          <cx:pt idx="4432">0.38280000000000003</cx:pt>
          <cx:pt idx="4433">0.85750000000000004</cx:pt>
          <cx:pt idx="4434">0.58839999999999992</cx:pt>
          <cx:pt idx="4435">0.34710000000000002</cx:pt>
          <cx:pt idx="4436">0.71540000000000004</cx:pt>
          <cx:pt idx="4437">2.2075</cx:pt>
          <cx:pt idx="4438">3.0347</cx:pt>
          <cx:pt idx="4439">0.4214</cx:pt>
          <cx:pt idx="4440">1.1055000000000001</cx:pt>
          <cx:pt idx="4441">0.16839999999999999</cx:pt>
          <cx:pt idx="4442">0.51659999999999995</cx:pt>
          <cx:pt idx="4443">0.45219999999999999</cx:pt>
          <cx:pt idx="4444">0.38140000000000002</cx:pt>
          <cx:pt idx="4445">0.70900000000000007</cx:pt>
          <cx:pt idx="4446">0.61470000000000002</cx:pt>
          <cx:pt idx="4447">0.98780000000000012</cx:pt>
          <cx:pt idx="4448">0.124</cx:pt>
          <cx:pt idx="4449">0.66500000000000004</cx:pt>
          <cx:pt idx="4450">0.2359</cx:pt>
          <cx:pt idx="4451">0.72409999999999997</cx:pt>
          <cx:pt idx="4452">1.0810999999999999</cx:pt>
          <cx:pt idx="4453">0.4204</cx:pt>
          <cx:pt idx="4454">0.44880000000000003</cx:pt>
          <cx:pt idx="4455">0.39989999999999998</cx:pt>
          <cx:pt idx="4456">0.66059999999999997</cx:pt>
          <cx:pt idx="4457">0.28760000000000002</cx:pt>
          <cx:pt idx="4458">0.95760000000000001</cx:pt>
          <cx:pt idx="4459">0.25490000000000002</cx:pt>
          <cx:pt idx="4460">0.69390000000000007</cx:pt>
          <cx:pt idx="4461">0.60350000000000004</cx:pt>
          <cx:pt idx="4462">0.56100000000000005</cx:pt>
          <cx:pt idx="4463">0.30960000000000004</cx:pt>
          <cx:pt idx="4464">0.1719</cx:pt>
          <cx:pt idx="4465">0.62249999999999994</cx:pt>
          <cx:pt idx="4466">0.47170000000000006</cx:pt>
          <cx:pt idx="4467">0.40960000000000002</cx:pt>
          <cx:pt idx="4468">0.47849999999999998</cx:pt>
          <cx:pt idx="4469">0.20900000000000002</cx:pt>
          <cx:pt idx="4470">0.68800000000000006</cx:pt>
          <cx:pt idx="4471">0.85600000000000009</cx:pt>
          <cx:pt idx="4472">0.62260000000000004</cx:pt>
          <cx:pt idx="4473">0.78610000000000002</cx:pt>
          <cx:pt idx="4474">0.2276</cx:pt>
          <cx:pt idx="4475">0.47420000000000001</cx:pt>
          <cx:pt idx="4476">0.49220000000000003</cx:pt>
          <cx:pt idx="4477">0.36430000000000001</cx:pt>
          <cx:pt idx="4478">0.25780000000000003</cx:pt>
          <cx:pt idx="4479">0.4844</cx:pt>
          <cx:pt idx="4480">0.58589999999999998</cx:pt>
          <cx:pt idx="4481">0.30120000000000002</cx:pt>
          <cx:pt idx="4482">0.95750000000000002</cx:pt>
          <cx:pt idx="4483">0.46339999999999998</cx:pt>
          <cx:pt idx="4484">0.36770000000000003</cx:pt>
          <cx:pt idx="4485">0.62840000000000007</cx:pt>
          <cx:pt idx="4486">0.45800000000000002</cx:pt>
          <cx:pt idx="4487">0.58250000000000002</cx:pt>
          <cx:pt idx="4488">0.51560000000000006</cx:pt>
          <cx:pt idx="4489">0.5786</cx:pt>
          <cx:pt idx="4490">0.58640000000000003</cx:pt>
          <cx:pt idx="4491">0.60740000000000005</cx:pt>
          <cx:pt idx="4492">0.90820000000000012</cx:pt>
          <cx:pt idx="4493">0.61080000000000012</cx:pt>
          <cx:pt idx="4494">0.7148000000000001</cx:pt>
          <cx:pt idx="4495">0.64160000000000006</cx:pt>
          <cx:pt idx="4496">0.436</cx:pt>
          <cx:pt idx="4497">0.31590000000000001</cx:pt>
          <cx:pt idx="4498">0.126</cx:pt>
          <cx:pt idx="4499">0.77890000000000004</cx:pt>
          <cx:pt idx="4500">0.46730000000000005</cx:pt>
          <cx:pt idx="4501">0.56640000000000001</cx:pt>
          <cx:pt idx="4502">0.36530000000000001</cx:pt>
          <cx:pt idx="4503">0.3931</cx:pt>
          <cx:pt idx="4504">0.57280000000000009</cx:pt>
          <cx:pt idx="4505">0.13519999999999999</cx:pt>
          <cx:pt idx="4506">1.0518000000000001</cx:pt>
          <cx:pt idx="4507">0.55810000000000004</cx:pt>
          <cx:pt idx="4508">0.83389999999999997</cx:pt>
          <cx:pt idx="4509">0.30960000000000004</cx:pt>
          <cx:pt idx="4510">0.69140000000000001</cx:pt>
          <cx:pt idx="4511">0.38860000000000006</cx:pt>
          <cx:pt idx="4512">0.37409999999999999</cx:pt>
          <cx:pt idx="4513">0.52839999999999998</cx:pt>
          <cx:pt idx="4514">0.65529999999999999</cx:pt>
          <cx:pt idx="4515">0.54189999999999994</cx:pt>
          <cx:pt idx="4516">0.22460000000000002</cx:pt>
          <cx:pt idx="4517">0.39789999999999998</cx:pt>
          <cx:pt idx="4518">0.69920000000000004</cx:pt>
          <cx:pt idx="4519">0.62500000000000011</cx:pt>
          <cx:pt idx="4520">0.47560000000000002</cx:pt>
          <cx:pt idx="4521">0.7944</cx:pt>
          <cx:pt idx="4522">0.74420000000000008</cx:pt>
          <cx:pt idx="4523">0.59279999999999999</cx:pt>
          <cx:pt idx="4524">1.3193000000000001</cx:pt>
          <cx:pt idx="4525">0.56640000000000001</cx:pt>
          <cx:pt idx="4526">0.75240000000000007</cx:pt>
          <cx:pt idx="4527">0.60940000000000005</cx:pt>
          <cx:pt idx="4528">0.75390000000000001</cx:pt>
          <cx:pt idx="4529">0.65329999999999999</cx:pt>
          <cx:pt idx="4530">0.5122000000000001</cx:pt>
          <cx:pt idx="4531">0.53610000000000002</cx:pt>
          <cx:pt idx="4532">0.71679999999999999</cx:pt>
          <cx:pt idx="4533">0.5445000000000001</cx:pt>
          <cx:pt idx="4534">0.93750000000000011</cx:pt>
          <cx:pt idx="4535">0.40720000000000001</cx:pt>
          <cx:pt idx="4536">0.39940000000000003</cx:pt>
          <cx:pt idx="4537">0.60160000000000002</cx:pt>
          <cx:pt idx="4538">0.50780000000000003</cx:pt>
          <cx:pt idx="4539">0.64840000000000009</cx:pt>
          <cx:pt idx="4540">0.41750000000000004</cx:pt>
          <cx:pt idx="4541">0.79540000000000011</cx:pt>
          <cx:pt idx="4542">1.0058</cx:pt>
          <cx:pt idx="4543">0.49030000000000001</cx:pt>
          <cx:pt idx="4544">0.69540000000000013</cx:pt>
          <cx:pt idx="4545">0.33980000000000005</cx:pt>
          <cx:pt idx="4546">0.53270000000000006</cx:pt>
          <cx:pt idx="4547">0.59320000000000006</cx:pt>
          <cx:pt idx="4548">0.84960000000000002</cx:pt>
          <cx:pt idx="4549">0.69480000000000008</cx:pt>
          <cx:pt idx="4550">0.61770000000000003</cx:pt>
          <cx:pt idx="4551">0.32420000000000004</cx:pt>
          <cx:pt idx="4552">1.1382000000000001</cx:pt>
          <cx:pt idx="4553">0.41450000000000004</cx:pt>
          <cx:pt idx="4554">0.56059999999999999</cx:pt>
          <cx:pt idx="4555">0.61030000000000006</cx:pt>
          <cx:pt idx="4556">0.27050000000000002</cx:pt>
          <cx:pt idx="4557">0.77200000000000002</cx:pt>
          <cx:pt idx="4558">0.16700000000000001</cx:pt>
          <cx:pt idx="4559">0.74460000000000004</cx:pt>
          <cx:pt idx="4560">0.45750000000000002</cx:pt>
          <cx:pt idx="4561">0.5635</cx:pt>
          <cx:pt idx="4562">0.49950000000000006</cx:pt>
          <cx:pt idx="4563">0.91020000000000001</cx:pt>
          <cx:pt idx="4564">0.76219999999999999</cx:pt>
          <cx:pt idx="4565">0.53079999999999994</cx:pt>
          <cx:pt idx="4566">0.64500000000000002</cx:pt>
          <cx:pt idx="4567">1.0596000000000001</cx:pt>
          <cx:pt idx="4568">0.84379999999999999</cx:pt>
          <cx:pt idx="4569">0.46440000000000003</cx:pt>
          <cx:pt idx="4570">0.61030000000000006</cx:pt>
          <cx:pt idx="4571">0.64990000000000003</cx:pt>
          <cx:pt idx="4572">0.44480000000000003</cx:pt>
          <cx:pt idx="4573">0.43890000000000001</cx:pt>
          <cx:pt idx="4574">0.15279999999999999</cx:pt>
          <cx:pt idx="4575">0.77590000000000003</cx:pt>
          <cx:pt idx="4576">0.32570000000000005</cx:pt>
          <cx:pt idx="4577">0.7369</cx:pt>
          <cx:pt idx="4578">0.79540000000000011</cx:pt>
          <cx:pt idx="4579">0.51129999999999998</cx:pt>
          <cx:pt idx="4580">0.76319999999999999</cx:pt>
          <cx:pt idx="4581">0.6089</cx:pt>
          <cx:pt idx="4582">1.1318999999999999</cx:pt>
          <cx:pt idx="4583">0.58879999999999999</cx:pt>
          <cx:pt idx="4584">0.46090000000000003</cx:pt>
          <cx:pt idx="4585">0.40720000000000001</cx:pt>
          <cx:pt idx="4586">0.55570000000000008</cx:pt>
          <cx:pt idx="4587">0.31740000000000002</cx:pt>
          <cx:pt idx="4588">0.49030000000000001</cx:pt>
          <cx:pt idx="4589">0.52880000000000005</cx:pt>
          <cx:pt idx="4590">0.20020000000000002</cx:pt>
          <cx:pt idx="4591">0.84079999999999999</cx:pt>
          <cx:pt idx="4592">0.73540000000000005</cx:pt>
          <cx:pt idx="4593">0.92820000000000003</cx:pt>
          <cx:pt idx="4594">0.52490000000000003</cx:pt>
          <cx:pt idx="4595">0.95709999999999995</cx:pt>
          <cx:pt idx="4596">0.56879999999999997</cx:pt>
          <cx:pt idx="4597">0.41020000000000001</cx:pt>
          <cx:pt idx="4598">0.85550000000000004</cx:pt>
          <cx:pt idx="4599">0.41510000000000002</cx:pt>
          <cx:pt idx="4600">0.51180000000000003</cx:pt>
          <cx:pt idx="4601">0.62160000000000004</cx:pt>
          <cx:pt idx="4602">0.46440000000000003</cx:pt>
          <cx:pt idx="4603">0.35589999999999999</cx:pt>
          <cx:pt idx="4604">0.35059999999999997</cx:pt>
          <cx:pt idx="4605">0.56489999999999996</cx:pt>
          <cx:pt idx="4606">0.56489999999999996</cx:pt>
          <cx:pt idx="4607">1.0464</cx:pt>
          <cx:pt idx="4608">0.75830000000000009</cx:pt>
          <cx:pt idx="4609">0.65580000000000005</cx:pt>
          <cx:pt idx="4610">0.61040000000000005</cx:pt>
          <cx:pt idx="4611">0.64900000000000002</cx:pt>
          <cx:pt idx="4612">0.45260000000000006</cx:pt>
          <cx:pt idx="4613">0.61380000000000001</cx:pt>
          <cx:pt idx="4614">0.70020000000000004</cx:pt>
          <cx:pt idx="4615">0.31980000000000003</cx:pt>
          <cx:pt idx="4616">0.82269999999999999</cx:pt>
          <cx:pt idx="4617">0.48780000000000001</cx:pt>
          <cx:pt idx="4618">0.39740000000000003</cx:pt>
          <cx:pt idx="4619">0.86319999999999997</cx:pt>
          <cx:pt idx="4620">0.5776</cx:pt>
          <cx:pt idx="4621">0.61380000000000001</cx:pt>
          <cx:pt idx="4622">0.27640000000000003</cx:pt>
          <cx:pt idx="4623">0.47460000000000002</cx:pt>
          <cx:pt idx="4624">0.43170000000000003</cx:pt>
          <cx:pt idx="4625">0.25</cx:pt>
          <cx:pt idx="4626">0.5625</cx:pt>
          <cx:pt idx="4627">0.59279999999999999</cx:pt>
          <cx:pt idx="4628">0.59530000000000005</cx:pt>
          <cx:pt idx="4629">0.15040000000000001</cx:pt>
          <cx:pt idx="4630">0.49210000000000004</cx:pt>
          <cx:pt idx="4631">0.49709999999999999</cx:pt>
          <cx:pt idx="4632">0.69620000000000004</cx:pt>
          <cx:pt idx="4633">0.34420000000000006</cx:pt>
          <cx:pt idx="4634">0.51560000000000006</cx:pt>
          <cx:pt idx="4635">0.48930000000000007</cx:pt>
          <cx:pt idx="4636">0.76070000000000004</cx:pt>
          <cx:pt idx="4637">0.50490000000000002</cx:pt>
          <cx:pt idx="4638">0.67720000000000002</cx:pt>
          <cx:pt idx="4639">0.27000000000000002</cx:pt>
          <cx:pt idx="4640">0.51170000000000004</cx:pt>
          <cx:pt idx="4641">0.49070000000000003</cx:pt>
          <cx:pt idx="4642">0.57330000000000003</cx:pt>
          <cx:pt idx="4643">0.40090000000000003</cx:pt>
          <cx:pt idx="4644">0.67290000000000005</cx:pt>
          <cx:pt idx="4645">0.55220000000000002</cx:pt>
          <cx:pt idx="4646">0.87260000000000004</cx:pt>
          <cx:pt idx="4647">0.47940000000000005</cx:pt>
          <cx:pt idx="4648">0.65380000000000005</cx:pt>
          <cx:pt idx="4649">0.62020000000000008</cx:pt>
          <cx:pt idx="4650">0.62160000000000004</cx:pt>
          <cx:pt idx="4651">0.25880000000000003</cx:pt>
          <cx:pt idx="4652">1.0083</cx:pt>
          <cx:pt idx="4653">0.52829999999999999</cx:pt>
          <cx:pt idx="4654">0.62500000000000011</cx:pt>
          <cx:pt idx="4655">0.83389999999999997</cx:pt>
          <cx:pt idx="4656">0.87790000000000001</cx:pt>
          <cx:pt idx="4657">0.35059999999999997</cx:pt>
          <cx:pt idx="4658">0.70360000000000011</cx:pt>
          <cx:pt idx="4659">0.62360000000000004</cx:pt>
          <cx:pt idx="4660">0.72660000000000002</cx:pt>
          <cx:pt idx="4661">0.20650000000000002</cx:pt>
          <cx:pt idx="4662">0.73340000000000005</cx:pt>
          <cx:pt idx="4663">0.58779999999999999</cx:pt>
          <cx:pt idx="4664">1.0814999999999999</cx:pt>
          <cx:pt idx="4665">0.40620000000000006</cx:pt>
          <cx:pt idx="4666">0.80859999999999999</cx:pt>
          <cx:pt idx="4667">0.79010000000000002</cx:pt>
          <cx:pt idx="4668">0.86720000000000008</cx:pt>
          <cx:pt idx="4669">0.52150000000000007</cx:pt>
          <cx:pt idx="4670">0.45660000000000001</cx:pt>
          <cx:pt idx="4671">0.64750000000000008</cx:pt>
          <cx:pt idx="4672">0.67720000000000002</cx:pt>
          <cx:pt idx="4673">0.44000000000000006</cx:pt>
          <cx:pt idx="4674">0.68310000000000004</cx:pt>
          <cx:pt idx="4675">0.21590000000000001</cx:pt>
          <cx:pt idx="4676">0.95120000000000005</cx:pt>
          <cx:pt idx="4677">0.43260000000000004</cx:pt>
          <cx:pt idx="4678">0.25</cx:pt>
          <cx:pt idx="4679">0.67290000000000005</cx:pt>
          <cx:pt idx="4680">0.48139999999999999</cx:pt>
          <cx:pt idx="4681">0.37109999999999999</cx:pt>
          <cx:pt idx="4682">0.43990000000000001</cx:pt>
          <cx:pt idx="4683">1.0693000000000001</cx:pt>
          <cx:pt idx="4684">0.57810000000000006</cx:pt>
          <cx:pt idx="4685">0.57869999999999999</cx:pt>
          <cx:pt idx="4686">1.0287999999999999</cx:pt>
          <cx:pt idx="4687">0.38720000000000004</cx:pt>
          <cx:pt idx="4688">0.71090000000000009</cx:pt>
          <cx:pt idx="4689">0.875</cx:pt>
          <cx:pt idx="4690">0.81780000000000008</cx:pt>
          <cx:pt idx="4691">0.30660000000000004</cx:pt>
          <cx:pt idx="4692">0.61330000000000007</cx:pt>
          <cx:pt idx="4693">0.54980000000000007</cx:pt>
          <cx:pt idx="4694">0.66550000000000009</cx:pt>
          <cx:pt idx="4695">0.15040000000000001</cx:pt>
          <cx:pt idx="4696">0.76180000000000003</cx:pt>
          <cx:pt idx="4697">0.36480000000000001</cx:pt>
          <cx:pt idx="4698">0.53180000000000005</cx:pt>
          <cx:pt idx="4699">0.20699999999999999</cx:pt>
          <cx:pt idx="4700">0.17580000000000001</cx:pt>
          <cx:pt idx="4701">0.27099999999999996</cx:pt>
          <cx:pt idx="4702">0.50880000000000003</cx:pt>
          <cx:pt idx="4703">0.1792</cx:pt>
          <cx:pt idx="4704">0.53470000000000006</cx:pt>
          <cx:pt idx="4705">0.94040000000000012</cx:pt>
          <cx:pt idx="4706">0.63090000000000002</cx:pt>
          <cx:pt idx="4707">0.67290000000000005</cx:pt>
          <cx:pt idx="4708">0.48830000000000007</cx:pt>
          <cx:pt idx="4709">0.46000000000000002</cx:pt>
          <cx:pt idx="4710">0.29050000000000004</cx:pt>
          <cx:pt idx="4711">0.17140000000000002</cx:pt>
          <cx:pt idx="4712">1.0977000000000001</cx:pt>
          <cx:pt idx="4713">0.79830000000000012</cx:pt>
          <cx:pt idx="4714">0.49119999999999997</cx:pt>
          <cx:pt idx="4715">0.70510000000000006</cx:pt>
          <cx:pt idx="4716">1.0830000000000002</cx:pt>
          <cx:pt idx="4717">0.42090000000000005</cx:pt>
          <cx:pt idx="4718">0.74560000000000004</cx:pt>
          <cx:pt idx="4719">0.70210000000000006</cx:pt>
          <cx:pt idx="4720">0.6543000000000001</cx:pt>
          <cx:pt idx="4721">0.72799999999999998</cx:pt>
          <cx:pt idx="4722">0.34960000000000002</cx:pt>
          <cx:pt idx="4723">0.50100000000000011</cx:pt>
          <cx:pt idx="4724">0.53959999999999997</cx:pt>
          <cx:pt idx="4725">0.46339999999999998</cx:pt>
          <cx:pt idx="4726">0.23970000000000002</cx:pt>
          <cx:pt idx="4727">1.0649</cx:pt>
          <cx:pt idx="4728">0.54779999999999995</cx:pt>
          <cx:pt idx="4729">0.64349999999999996</cx:pt>
          <cx:pt idx="4730">0.1343</cx:pt>
          <cx:pt idx="4731">0.28660000000000002</cx:pt>
          <cx:pt idx="4732">1.1368</cx:pt>
          <cx:pt idx="4733">0.83110000000000006</cx:pt>
          <cx:pt idx="4734">0.41310000000000002</cx:pt>
          <cx:pt idx="4735">0.48730000000000001</cx:pt>
          <cx:pt idx="4736">0.75490000000000002</cx:pt>
          <cx:pt idx="4737">0.45650000000000002</cx:pt>
          <cx:pt idx="4738">0.5181</cx:pt>
          <cx:pt idx="4739">0.6744</cx:pt>
          <cx:pt idx="4740">0.61330000000000007</cx:pt>
          <cx:pt idx="4741">0.63629999999999998</cx:pt>
          <cx:pt idx="4742">0.60210000000000008</cx:pt>
          <cx:pt idx="4743">0.1694</cx:pt>
          <cx:pt idx="4744">0.59040000000000004</cx:pt>
          <cx:pt idx="4745">0.63770000000000004</cx:pt>
          <cx:pt idx="4746">0.85990000000000011</cx:pt>
          <cx:pt idx="4747">0.4844</cx:pt>
          <cx:pt idx="4748">0.1948</cx:pt>
          <cx:pt idx="4749">0.68800000000000006</cx:pt>
          <cx:pt idx="4750">0.25580000000000003</cx:pt>
          <cx:pt idx="4751">0.71099999999999997</cx:pt>
          <cx:pt idx="4752">0.50690000000000002</cx:pt>
          <cx:pt idx="4753">0.71190000000000009</cx:pt>
          <cx:pt idx="4754">0.55320000000000003</cx:pt>
          <cx:pt idx="4755">0.19530000000000003</cx:pt>
          <cx:pt idx="4756">0.28710000000000002</cx:pt>
          <cx:pt idx="4757">1.0493000000000001</cx:pt>
          <cx:pt idx="4758">0.89110000000000011</cx:pt>
          <cx:pt idx="4759">0.49269999999999997</cx:pt>
          <cx:pt idx="4760">0.83500000000000008</cx:pt>
          <cx:pt idx="4761">0.47989999999999999</cx:pt>
          <cx:pt idx="4762">0.71090000000000009</cx:pt>
          <cx:pt idx="4763">0.25680000000000003</cx:pt>
          <cx:pt idx="4764">0.54390000000000005</cx:pt>
          <cx:pt idx="4765">0.76270000000000004</cx:pt>
          <cx:pt idx="4766">0.83689999999999998</cx:pt>
          <cx:pt idx="4767">0.76219999999999999</cx:pt>
          <cx:pt idx="4768">0.6069</cx:pt>
          <cx:pt idx="4769">1.2066000000000001</cx:pt>
          <cx:pt idx="4770">0.1709</cx:pt>
          <cx:pt idx="4771">0.69430000000000003</cx:pt>
          <cx:pt idx="4772">0.70510000000000006</cx:pt>
          <cx:pt idx="4773">0.90770000000000006</cx:pt>
          <cx:pt idx="4774">0.40180000000000005</cx:pt>
          <cx:pt idx="4775">0.45650000000000002</cx:pt>
          <cx:pt idx="4776">0.85940000000000005</cx:pt>
          <cx:pt idx="4777">0.74219999999999997</cx:pt>
          <cx:pt idx="4778">0.48390000000000005</cx:pt>
          <cx:pt idx="4779">1.0141</cx:pt>
          <cx:pt idx="4780">0.43220000000000003</cx:pt>
          <cx:pt idx="4781">0.59430000000000005</cx:pt>
          <cx:pt idx="4782">0.2016</cx:pt>
          <cx:pt idx="4783">0.54199999999999993</cx:pt>
          <cx:pt idx="4784">0.2167</cx:pt>
          <cx:pt idx="4785">0.31110000000000004</cx:pt>
          <cx:pt idx="4786">0.34429999999999999</cx:pt>
          <cx:pt idx="4787">0.43700000000000006</cx:pt>
          <cx:pt idx="4788">0.96640000000000004</cx:pt>
          <cx:pt idx="4789">0.69230000000000003</cx:pt>
          <cx:pt idx="4790">0.47660000000000002</cx:pt>
          <cx:pt idx="4791">0.92330000000000001</cx:pt>
          <cx:pt idx="4792">0.59570000000000001</cx:pt>
          <cx:pt idx="4793">0.37060000000000004</cx:pt>
          <cx:pt idx="4794">0.87400000000000011</cx:pt>
          <cx:pt idx="4795">0.73430000000000006</cx:pt>
          <cx:pt idx="4796">0.68270000000000008</cx:pt>
          <cx:pt idx="4797">0.73780000000000001</cx:pt>
          <cx:pt idx="4798">0.53460000000000008</cx:pt>
          <cx:pt idx="4799">0.94630000000000014</cx:pt>
          <cx:pt idx="4800">0.16789999999999999</cx:pt>
          <cx:pt idx="4801">0.75730000000000008</cx:pt>
          <cx:pt idx="4802">0.63470000000000004</cx:pt>
          <cx:pt idx="4803">0.59570000000000001</cx:pt>
          <cx:pt idx="4804">0.52729999999999999</cx:pt>
          <cx:pt idx="4805">0.72560000000000002</cx:pt>
          <cx:pt idx="4806">0.63719999999999999</cx:pt>
          <cx:pt idx="4807">0.42530000000000001</cx:pt>
          <cx:pt idx="4808">0.33300000000000002</cx:pt>
          <cx:pt idx="4809">0.55850000000000011</cx:pt>
          <cx:pt idx="4810">0.51470000000000005</cx:pt>
          <cx:pt idx="4811">0.70840000000000003</cx:pt>
          <cx:pt idx="4812">0.60440000000000005</cx:pt>
          <cx:pt idx="4813">0.56300000000000006</cx:pt>
          <cx:pt idx="4814">1.1836</cx:pt>
          <cx:pt idx="4815">0.30370000000000003</cx:pt>
          <cx:pt idx="4816">0.23929999999999998</cx:pt>
          <cx:pt idx="4817">0.65080000000000005</cx:pt>
          <cx:pt idx="4818">1.0209000000000001</cx:pt>
          <cx:pt idx="4819">0.16259999999999999</cx:pt>
          <cx:pt idx="4820">0.80660000000000009</cx:pt>
          <cx:pt idx="4821">0.30220000000000002</cx:pt>
          <cx:pt idx="4822">0.84089999999999998</cx:pt>
          <cx:pt idx="4823">0.26370000000000005</cx:pt>
          <cx:pt idx="4824">1.3653000000000002</cx:pt>
          <cx:pt idx="4825">0.47660000000000002</cx:pt>
          <cx:pt idx="4826">0.5161</cx:pt>
          <cx:pt idx="4827">0.5181</cx:pt>
          <cx:pt idx="4828">0.6724</cx:pt>
          <cx:pt idx="4829">0.2324</cx:pt>
          <cx:pt idx="4830">0.83929999999999993</cx:pt>
          <cx:pt idx="4831">0.26900000000000002</cx:pt>
          <cx:pt idx="4832">0.44440000000000002</cx:pt>
          <cx:pt idx="4833">0.34810000000000002</cx:pt>
          <cx:pt idx="4834">0.46920000000000001</cx:pt>
          <cx:pt idx="4835">0.64560000000000006</cx:pt>
          <cx:pt idx="4836">1.1742999999999999</cx:pt>
          <cx:pt idx="4837">0.56930000000000003</cx:pt>
          <cx:pt idx="4838">0.16259999999999999</cx:pt>
          <cx:pt idx="4839">0.67720000000000002</cx:pt>
          <cx:pt idx="4840">0.42780000000000001</cx:pt>
          <cx:pt idx="4841">1.4595</cx:pt>
          <cx:pt idx="4842">0.72999999999999998</cx:pt>
          <cx:pt idx="4843">0.56110000000000004</cx:pt>
          <cx:pt idx="4844">0.74260000000000004</cx:pt>
          <cx:pt idx="4845">0.48680000000000007</cx:pt>
          <cx:pt idx="4846">1.0561</cx:pt>
          <cx:pt idx="4847">0.75730000000000008</cx:pt>
          <cx:pt idx="4848">0.55369999999999997</cx:pt>
          <cx:pt idx="4849">0.47510000000000002</cx:pt>
          <cx:pt idx="4850">1.2764</cx:pt>
          <cx:pt idx="4851">0.20660000000000001</cx:pt>
          <cx:pt idx="4852">0.2959</cx:pt>
          <cx:pt idx="4853">0.47900000000000004</cx:pt>
          <cx:pt idx="4854">1.0552000000000001</cx:pt>
          <cx:pt idx="4855">0.39410000000000001</cx:pt>
          <cx:pt idx="4856">0.53270000000000006</cx:pt>
          <cx:pt idx="4857">0.25740000000000002</cx:pt>
          <cx:pt idx="4858">0.82320000000000004</cx:pt>
          <cx:pt idx="4859">0.191</cx:pt>
          <cx:pt idx="4860">0.39650000000000002</cx:pt>
          <cx:pt idx="4861">0.27979999999999999</cx:pt>
          <cx:pt idx="4862">0.53420000000000001</cx:pt>
          <cx:pt idx="4863">0.80720000000000003</cx:pt>
          <cx:pt idx="4864">0.20650000000000002</cx:pt>
          <cx:pt idx="4865">0.66210000000000002</cx:pt>
          <cx:pt idx="4866">0.88130000000000008</cx:pt>
          <cx:pt idx="4867">0.74560000000000004</cx:pt>
          <cx:pt idx="4868">0.52680000000000005</cx:pt>
          <cx:pt idx="4869">0.57810000000000006</cx:pt>
          <cx:pt idx="4870">0.312</cx:pt>
          <cx:pt idx="4871">0.42090000000000005</cx:pt>
          <cx:pt idx="4872">0.75970000000000004</cx:pt>
          <cx:pt idx="4873">0.67480000000000007</cx:pt>
          <cx:pt idx="4874">0.61570000000000003</cx:pt>
          <cx:pt idx="4875">0.2974</cx:pt>
          <cx:pt idx="4876">0.29050000000000004</cx:pt>
          <cx:pt idx="4877">0.48730000000000001</cx:pt>
          <cx:pt idx="4878">0.59820000000000007</cx:pt>
          <cx:pt idx="4879">0.3115</cx:pt>
          <cx:pt idx="4880">0.30370000000000003</cx:pt>
          <cx:pt idx="4881">0.19340000000000002</cx:pt>
          <cx:pt idx="4882">0.32330000000000003</cx:pt>
          <cx:pt idx="4883">0.29980000000000001</cx:pt>
          <cx:pt idx="4884">0.58250000000000002</cx:pt>
          <cx:pt idx="4885">1.0024</cx:pt>
          <cx:pt idx="4886">0.48530000000000006</cx:pt>
          <cx:pt idx="4887">0.39940000000000003</cx:pt>
          <cx:pt idx="4888">0.44440000000000002</cx:pt>
          <cx:pt idx="4889">0.37450000000000006</cx:pt>
          <cx:pt idx="4890">0.59960000000000002</cx:pt>
          <cx:pt idx="4891">1.2090000000000001</cx:pt>
          <cx:pt idx="4892">0.20699999999999999</cx:pt>
          <cx:pt idx="4893">0.54300000000000004</cx:pt>
          <cx:pt idx="4894">0.43790000000000007</cx:pt>
          <cx:pt idx="4895">0.58790000000000009</cx:pt>
          <cx:pt idx="4896">0.48630000000000001</cx:pt>
          <cx:pt idx="4897">0.26030000000000003</cx:pt>
          <cx:pt idx="4898">0.70900000000000007</cx:pt>
          <cx:pt idx="4899">0.71970000000000001</cx:pt>
          <cx:pt idx="4900">0.42240000000000005</cx:pt>
          <cx:pt idx="4901">0.47460000000000002</cx:pt>
          <cx:pt idx="4902">0.80169999999999997</cx:pt>
          <cx:pt idx="4903">0.15279999999999999</cx:pt>
          <cx:pt idx="4904">0.21530000000000002</cx:pt>
          <cx:pt idx="4905">0.51030000000000009</cx:pt>
          <cx:pt idx="4906">1.2310000000000001</cx:pt>
          <cx:pt idx="4907">0.62840000000000007</cx:pt>
          <cx:pt idx="4908">1.0225</cx:pt>
          <cx:pt idx="4909">1.1582000000000001</cx:pt>
          <cx:pt idx="4910">0.28660000000000002</cx:pt>
          <cx:pt idx="4911">0.63090000000000002</cx:pt>
          <cx:pt idx="4912">0.46680000000000005</cx:pt>
          <cx:pt idx="4913">0.80710000000000004</cx:pt>
          <cx:pt idx="4914">0.92480000000000007</cx:pt>
          <cx:pt idx="4915">0.54590000000000005</cx:pt>
          <cx:pt idx="4916">0.66700000000000004</cx:pt>
          <cx:pt idx="4917">0.90680000000000005</cx:pt>
          <cx:pt idx="4918">0.68020000000000003</cx:pt>
          <cx:pt idx="4919">0.42290000000000005</cx:pt>
          <cx:pt idx="4920">1.1641000000000001</cx:pt>
          <cx:pt idx="4921">0.51080000000000003</cx:pt>
          <cx:pt idx="4922">1.2343999999999999</cx:pt>
          <cx:pt idx="4923">0.32420000000000004</cx:pt>
          <cx:pt idx="4924">0.63190000000000002</cx:pt>
          <cx:pt idx="4925">1.3431999999999999</cx:pt>
          <cx:pt idx="4926">0.79250000000000009</cx:pt>
          <cx:pt idx="4927">1.2764</cx:pt>
          <cx:pt idx="4928">0.59910000000000008</cx:pt>
          <cx:pt idx="4929">0.29050000000000004</cx:pt>
          <cx:pt idx="4930">0.59179999999999999</cx:pt>
          <cx:pt idx="4931">0.7783000000000001</cx:pt>
          <cx:pt idx="4932">0.72850000000000004</cx:pt>
          <cx:pt idx="4933">0.81840000000000002</cx:pt>
          <cx:pt idx="4934">0.23730000000000001</cx:pt>
          <cx:pt idx="4935">0.88180000000000003</cx:pt>
          <cx:pt idx="4936">0.20849999999999999</cx:pt>
          <cx:pt idx="4937">0.47900000000000004</cx:pt>
          <cx:pt idx="4938">0.83210000000000006</cx:pt>
          <cx:pt idx="4939">0.74850000000000005</cx:pt>
          <cx:pt idx="4940">0.29289999999999999</cx:pt>
          <cx:pt idx="4941">0.63680000000000003</cx:pt>
          <cx:pt idx="4942">0.68310000000000004</cx:pt>
          <cx:pt idx="4943">0.78859999999999997</cx:pt>
          <cx:pt idx="4944">0.70360000000000011</cx:pt>
          <cx:pt idx="4945">0.19870000000000002</cx:pt>
          <cx:pt idx="4946">0.60790000000000011</cx:pt>
          <cx:pt idx="4947">1.0801000000000001</cx:pt>
          <cx:pt idx="4948">0.50100000000000011</cx:pt>
          <cx:pt idx="4949">0.312</cx:pt>
          <cx:pt idx="4950">0.51470000000000005</cx:pt>
          <cx:pt idx="4951">0.54150000000000009</cx:pt>
          <cx:pt idx="4952">0.3599</cx:pt>
          <cx:pt idx="4953">0.5454</cx:pt>
          <cx:pt idx="4954">1.0830000000000002</cx:pt>
          <cx:pt idx="4955">0.32469999999999999</cx:pt>
          <cx:pt idx="4956">0.71240000000000003</cx:pt>
          <cx:pt idx="4957">0.2198</cx:pt>
          <cx:pt idx="4958">1.0986</cx:pt>
          <cx:pt idx="4959">0.44580000000000003</cx:pt>
          <cx:pt idx="4960">0.39450000000000002</cx:pt>
          <cx:pt idx="4961">0.95220000000000005</cx:pt>
          <cx:pt idx="4962">0.3296</cx:pt>
          <cx:pt idx="4963">0.29980000000000001</cx:pt>
          <cx:pt idx="4964">0.57469999999999999</cx:pt>
          <cx:pt idx="4965">1.0518000000000001</cx:pt>
          <cx:pt idx="4966">0.44330000000000003</cx:pt>
          <cx:pt idx="4967">0.93310000000000004</cx:pt>
          <cx:pt idx="4968">0.2676</cx:pt>
          <cx:pt idx="4969">0.55170000000000008</cx:pt>
          <cx:pt idx="4970">0.59419999999999995</cx:pt>
          <cx:pt idx="4971">0.68950000000000011</cx:pt>
          <cx:pt idx="4972">0.41839999999999999</cx:pt>
          <cx:pt idx="4973">0.48490000000000005</cx:pt>
          <cx:pt idx="4974">0.62500000000000011</cx:pt>
          <cx:pt idx="4975">0.79149999999999998</cx:pt>
          <cx:pt idx="4976">1.1767999999999998</cx:pt>
          <cx:pt idx="4977">0.80510000000000004</cx:pt>
          <cx:pt idx="4978">0.81010000000000004</cx:pt>
          <cx:pt idx="4979">0.42970000000000003</cx:pt>
          <cx:pt idx="4980">0.73150000000000004</cx:pt>
          <cx:pt idx="4981">0.22950000000000001</cx:pt>
          <cx:pt idx="4982">0.54890000000000005</cx:pt>
          <cx:pt idx="4983">0.44820000000000004</cx:pt>
          <cx:pt idx="4984">0.57179999999999997</cx:pt>
          <cx:pt idx="4985">0.51849999999999996</cx:pt>
          <cx:pt idx="4986">0.62350000000000005</cx:pt>
          <cx:pt idx="4987">0.28610000000000002</cx:pt>
          <cx:pt idx="4988">0.36480000000000001</cx:pt>
          <cx:pt idx="4989">0.27389999999999998</cx:pt>
          <cx:pt idx="4990">0.6826000000000001</cx:pt>
          <cx:pt idx="4991">0.87650000000000006</cx:pt>
          <cx:pt idx="4992">0.80859999999999999</cx:pt>
          <cx:pt idx="4993">0.30709999999999998</cx:pt>
          <cx:pt idx="4994">0.23340000000000002</cx:pt>
          <cx:pt idx="4995">0.85890000000000011</cx:pt>
          <cx:pt idx="4996">0.32370000000000004</cx:pt>
          <cx:pt idx="4997">0.44429999999999997</cx:pt>
          <cx:pt idx="4998">0.8277000000000001</cx:pt>
          <cx:pt idx="4999">0.36520000000000002</cx:pt>
          <cx:pt idx="5000">0.8125</cx:pt>
          <cx:pt idx="5001">0.54549999999999998</cx:pt>
          <cx:pt idx="5002">0.54830000000000001</cx:pt>
          <cx:pt idx="5003">0.7329</cx:pt>
          <cx:pt idx="5004">0.2792</cx:pt>
          <cx:pt idx="5005">0.89019999999999999</cx:pt>
          <cx:pt idx="5006">0.41460000000000002</cx:pt>
          <cx:pt idx="5007">0.69680000000000009</cx:pt>
          <cx:pt idx="5008">0.59770000000000001</cx:pt>
          <cx:pt idx="5009">0.84230000000000005</cx:pt>
          <cx:pt idx="5010">0.4214</cx:pt>
          <cx:pt idx="5011">0.61770000000000003</cx:pt>
          <cx:pt idx="5012">0.68610000000000004</cx:pt>
          <cx:pt idx="5013">0.1968</cx:pt>
          <cx:pt idx="5014">0.22070000000000001</cx:pt>
          <cx:pt idx="5015">0.62150000000000005</cx:pt>
          <cx:pt idx="5016">0.24950000000000003</cx:pt>
          <cx:pt idx="5017">0.84710000000000008</cx:pt>
          <cx:pt idx="5018">0.47950000000000004</cx:pt>
          <cx:pt idx="5019">0.2339</cx:pt>
          <cx:pt idx="5020">0.5767000000000001</cx:pt>
          <cx:pt idx="5021">1.0640000000000001</cx:pt>
          <cx:pt idx="5022">0.42580000000000001</cx:pt>
          <cx:pt idx="5023">0.70169999999999999</cx:pt>
          <cx:pt idx="5024">0.58640000000000003</cx:pt>
          <cx:pt idx="5025">0.44770000000000004</cx:pt>
          <cx:pt idx="5026">0.27739999999999998</cx:pt>
          <cx:pt idx="5027">1.0287999999999999</cx:pt>
          <cx:pt idx="5028">0.54779999999999995</cx:pt>
          <cx:pt idx="5029">1.0776000000000001</cx:pt>
          <cx:pt idx="5030">0.60839999999999994</cx:pt>
          <cx:pt idx="5031">0.56730000000000003</cx:pt>
          <cx:pt idx="5032">0.95020000000000004</cx:pt>
          <cx:pt idx="5033">0.29389999999999999</cx:pt>
          <cx:pt idx="5034">0.63719999999999999</cx:pt>
          <cx:pt idx="5035">0.49320000000000003</cx:pt>
          <cx:pt idx="5036">0.53120000000000001</cx:pt>
          <cx:pt idx="5037">0.81790000000000007</cx:pt>
          <cx:pt idx="5038">0.55959999999999999</cx:pt>
          <cx:pt idx="5039">0.69340000000000002</cx:pt>
          <cx:pt idx="5040">0.23139999999999999</cx:pt>
          <cx:pt idx="5041">0.40229999999999999</cx:pt>
          <cx:pt idx="5042">0.47360000000000002</cx:pt>
          <cx:pt idx="5043">0.68900000000000006</cx:pt>
          <cx:pt idx="5044">0.88080000000000003</cx:pt>
          <cx:pt idx="5045">0.28509999999999996</cx:pt>
          <cx:pt idx="5046">0.83979999999999999</cx:pt>
          <cx:pt idx="5047">1.0083</cx:pt>
          <cx:pt idx="5048">0.36040000000000005</cx:pt>
          <cx:pt idx="5049">0.5645</cx:pt>
          <cx:pt idx="5050">0.315</cx:pt>
          <cx:pt idx="5051">0.3609</cx:pt>
          <cx:pt idx="5052">0.78130000000000011</cx:pt>
          <cx:pt idx="5053">0.34280000000000005</cx:pt>
          <cx:pt idx="5054">0.56540000000000001</cx:pt>
          <cx:pt idx="5055">0.9961000000000001</cx:pt>
          <cx:pt idx="5056">0.68070000000000008</cx:pt>
          <cx:pt idx="5057">0.85740000000000005</cx:pt>
          <cx:pt idx="5058">0.57330000000000003</cx:pt>
          <cx:pt idx="5059">0.31600000000000006</cx:pt>
          <cx:pt idx="5060">0.74409999999999998</cx:pt>
          <cx:pt idx="5061">0.37940000000000002</cx:pt>
          <cx:pt idx="5062">0.81440000000000001</cx:pt>
          <cx:pt idx="5063">0.68510000000000004</cx:pt>
          <cx:pt idx="5064">0.62160000000000004</cx:pt>
          <cx:pt idx="5065">0.92330000000000001</cx:pt>
          <cx:pt idx="5066">0.2276</cx:pt>
          <cx:pt idx="5067">0.60109999999999997</cx:pt>
          <cx:pt idx="5068">1.0106999999999999</cx:pt>
          <cx:pt idx="5069">0.6119</cx:pt>
          <cx:pt idx="5070">0.6089</cx:pt>
          <cx:pt idx="5071">0.72170000000000001</cx:pt>
          <cx:pt idx="5072">0.86480000000000001</cx:pt>
          <cx:pt idx="5073">0.77349999999999997</cx:pt>
          <cx:pt idx="5074">0.82130000000000003</cx:pt>
          <cx:pt idx="5075">0.48730000000000001</cx:pt>
          <cx:pt idx="5076">0.21870000000000001</cx:pt>
          <cx:pt idx="5077">0.51560000000000006</cx:pt>
          <cx:pt idx="5078">1.0464</cx:pt>
          <cx:pt idx="5079">0.51519999999999999</cx:pt>
          <cx:pt idx="5080">1.4151</cx:pt>
          <cx:pt idx="5081">0.2676</cx:pt>
          <cx:pt idx="5082">0.7339</cx:pt>
          <cx:pt idx="5083">0.16650000000000001</cx:pt>
          <cx:pt idx="5084">0.41010000000000002</cx:pt>
          <cx:pt idx="5085">0.59220000000000006</cx:pt>
          <cx:pt idx="5086">0.374</cx:pt>
          <cx:pt idx="5087">0.5796</cx:pt>
          <cx:pt idx="5088">0.31110000000000004</cx:pt>
          <cx:pt idx="5089">0.54100000000000004</cx:pt>
          <cx:pt idx="5090">0.1958</cx:pt>
          <cx:pt idx="5091">1.1231000000000002</cx:pt>
          <cx:pt idx="5092">0.65570000000000006</cx:pt>
          <cx:pt idx="5093">0.37940000000000002</cx:pt>
          <cx:pt idx="5094">0.71579999999999999</cx:pt>
          <cx:pt idx="5095">0.88180000000000003</cx:pt>
          <cx:pt idx="5096">0.42430000000000001</cx:pt>
          <cx:pt idx="5097">0.23540000000000003</cx:pt>
          <cx:pt idx="5098">0.99560000000000004</cx:pt>
          <cx:pt idx="5099">0.42770000000000002</cx:pt>
          <cx:pt idx="5100">0.19280000000000003</cx:pt>
          <cx:pt idx="5101">0.23630000000000001</cx:pt>
          <cx:pt idx="5102">0.70950000000000013</cx:pt>
          <cx:pt idx="5103">0.15190000000000001</cx:pt>
          <cx:pt idx="5104">0.26170000000000004</cx:pt>
          <cx:pt idx="5105">0.27790000000000004</cx:pt>
          <cx:pt idx="5106">0.26860000000000001</cx:pt>
          <cx:pt idx="5107">0.69140000000000001</cx:pt>
          <cx:pt idx="5108">0.90870000000000006</cx:pt>
          <cx:pt idx="5109">0.82330000000000003</cx:pt>
          <cx:pt idx="5110">0.73919999999999997</cx:pt>
          <cx:pt idx="5111">0.52639999999999998</cx:pt>
          <cx:pt idx="5112">0.34229999999999999</cx:pt>
          <cx:pt idx="5113">0.32119999999999999</cx:pt>
          <cx:pt idx="5114">0.74860000000000004</cx:pt>
          <cx:pt idx="5115">0.31010000000000004</cx:pt>
          <cx:pt idx="5116">0.23290000000000002</cx:pt>
          <cx:pt idx="5117">0.628</cx:pt>
          <cx:pt idx="5118">0.37650000000000006</cx:pt>
          <cx:pt idx="5119">0.32130000000000003</cx:pt>
          <cx:pt idx="5120">0.2437</cx:pt>
          <cx:pt idx="5121">0.2271</cx:pt>
          <cx:pt idx="5122">1.4819</cx:pt>
          <cx:pt idx="5123">0.32169999999999999</cx:pt>
          <cx:pt idx="5124">0.26900000000000002</cx:pt>
          <cx:pt idx="5125">0.23780000000000001</cx:pt>
          <cx:pt idx="5126">0.93510000000000004</cx:pt>
          <cx:pt idx="5127">0.29930000000000001</cx:pt>
          <cx:pt idx="5128">0.22070000000000001</cx:pt>
          <cx:pt idx="5129">0.59370000000000001</cx:pt>
          <cx:pt idx="5130">0.97900000000000009</cx:pt>
          <cx:pt idx="5131">0.56489999999999996</cx:pt>
          <cx:pt idx="5132">0.69869999999999999</cx:pt>
          <cx:pt idx="5133">0.48390000000000005</cx:pt>
          <cx:pt idx="5134">0.7461000000000001</cx:pt>
          <cx:pt idx="5135">0.8388000000000001</cx:pt>
          <cx:pt idx="5136">0.87750000000000006</cx:pt>
          <cx:pt idx="5137">0.8296</cx:pt>
          <cx:pt idx="5138">1.0488000000000002</cx:pt>
          <cx:pt idx="5139">0.36080000000000001</cx:pt>
          <cx:pt idx="5140">0.29930000000000001</cx:pt>
          <cx:pt idx="5141">0.48530000000000006</cx:pt>
          <cx:pt idx="5142">0.18610000000000002</cx:pt>
          <cx:pt idx="5143">0.53949999999999998</cx:pt>
          <cx:pt idx="5144">0.1333</cx:pt>
          <cx:pt idx="5145">0.29690000000000005</cx:pt>
          <cx:pt idx="5146">0.2823</cx:pt>
          <cx:pt idx="5147">0.8701000000000001</cx:pt>
          <cx:pt idx="5148">0.88130000000000008</cx:pt>
          <cx:pt idx="5149">0.9385</cx:pt>
          <cx:pt idx="5150">0.46970000000000001</cx:pt>
          <cx:pt idx="5151">0.61080000000000012</cx:pt>
          <cx:pt idx="5152">0.73529999999999995</cx:pt>
          <cx:pt idx="5153">0.74660000000000004</cx:pt>
          <cx:pt idx="5154">0.66649999999999998</cx:pt>
          <cx:pt idx="5155">0.76570000000000005</cx:pt>
          <cx:pt idx="5156">1.0659000000000001</cx:pt>
          <cx:pt idx="5157">0.47220000000000001</cx:pt>
          <cx:pt idx="5158">0.24610000000000001</cx:pt>
          <cx:pt idx="5159">0.58740000000000003</cx:pt>
          <cx:pt idx="5160">0.90380000000000005</cx:pt>
          <cx:pt idx="5161">0.31690000000000002</cx:pt>
          <cx:pt idx="5162">0.18460000000000001</cx:pt>
          <cx:pt idx="5163">0.2676</cx:pt>
          <cx:pt idx="5164">0.187</cx:pt>
          <cx:pt idx="5165">0.71040000000000003</cx:pt>
          <cx:pt idx="5166">0.74560000000000004</cx:pt>
          <cx:pt idx="5167">0.40579999999999999</cx:pt>
          <cx:pt idx="5168">0.6089</cx:pt>
          <cx:pt idx="5169">0.39400000000000002</cx:pt>
          <cx:pt idx="5170">0.59330000000000005</cx:pt>
          <cx:pt idx="5171">0.40820000000000001</cx:pt>
          <cx:pt idx="5172">1.1787000000000001</cx:pt>
          <cx:pt idx="5173">0.19819999999999999</cx:pt>
          <cx:pt idx="5174">0.49760000000000004</cx:pt>
          <cx:pt idx="5175">0.27690000000000003</cx:pt>
          <cx:pt idx="5176">0.92190000000000005</cx:pt>
          <cx:pt idx="5177">0.30859999999999999</cx:pt>
          <cx:pt idx="5178">0.96930000000000005</cx:pt>
          <cx:pt idx="5179">0.54300000000000004</cx:pt>
          <cx:pt idx="5180">0.34130000000000005</cx:pt>
          <cx:pt idx="5181">0.40870000000000001</cx:pt>
          <cx:pt idx="5182">0.5586000000000001</cx:pt>
          <cx:pt idx="5183">0.2016</cx:pt>
          <cx:pt idx="5184">0.44920000000000004</cx:pt>
          <cx:pt idx="5185">0.30030000000000001</cx:pt>
          <cx:pt idx="5186">1.2441000000000002</cx:pt>
          <cx:pt idx="5187">0.44090000000000001</cx:pt>
          <cx:pt idx="5188">1.3477000000000001</cx:pt>
          <cx:pt idx="5189">0.86480000000000001</cx:pt>
          <cx:pt idx="5190">1.5385</cx:pt>
          <cx:pt idx="5191">1.0459000000000001</cx:pt>
          <cx:pt idx="5192">0.24950000000000003</cx:pt>
          <cx:pt idx="5193">0.1719</cx:pt>
          <cx:pt idx="5194">0.1343</cx:pt>
          <cx:pt idx="5195">0.34420000000000006</cx:pt>
          <cx:pt idx="5196">0.75290000000000001</cx:pt>
          <cx:pt idx="5197">0.31880000000000003</cx:pt>
          <cx:pt idx="5198">0.61040000000000005</cx:pt>
          <cx:pt idx="5199">0.23630000000000001</cx:pt>
          <cx:pt idx="5200">0.15480000000000002</cx:pt>
          <cx:pt idx="5201">0.50139999999999996</cx:pt>
          <cx:pt idx="5202">0.46479999999999999</cx:pt>
          <cx:pt idx="5203">0.31880000000000003</cx:pt>
          <cx:pt idx="5204">0.56599999999999995</cx:pt>
          <cx:pt idx="5205">0.57469999999999999</cx:pt>
          <cx:pt idx="5206">0.76570000000000005</cx:pt>
          <cx:pt idx="5207">0.8711000000000001</cx:pt>
          <cx:pt idx="5208">0.27099999999999996</cx:pt>
          <cx:pt idx="5209">1.4477</cx:pt>
          <cx:pt idx="5210">0.375</cx:pt>
          <cx:pt idx="5211">0.35210000000000002</cx:pt>
          <cx:pt idx="5212">0.85209999999999997</cx:pt>
          <cx:pt idx="5213">0.24030000000000001</cx:pt>
          <cx:pt idx="5214">1.1459999999999999</cx:pt>
          <cx:pt idx="5215">0.11960000000000001</cx:pt>
          <cx:pt idx="5216">0.35110000000000002</cx:pt>
          <cx:pt idx="5217">1.0556999999999999</cx:pt>
          <cx:pt idx="5218">0.54930000000000001</cx:pt>
          <cx:pt idx="5219">0.45170000000000005</cx:pt>
          <cx:pt idx="5220">0.64300000000000002</cx:pt>
          <cx:pt idx="5221">0.2651</cx:pt>
          <cx:pt idx="5222">0.63519999999999999</cx:pt>
          <cx:pt idx="5223">0.49650000000000005</cx:pt>
          <cx:pt idx="5224">0.58440000000000003</cx:pt>
          <cx:pt idx="5225">0.96630000000000005</cx:pt>
          <cx:pt idx="5226">0.45219999999999999</cx:pt>
          <cx:pt idx="5227">0.1993</cx:pt>
          <cx:pt idx="5228">0.46530000000000005</cx:pt>
          <cx:pt idx="5229">0.84130000000000005</cx:pt>
          <cx:pt idx="5230">0.2276</cx:pt>
          <cx:pt idx="5231">0.30859999999999999</cx:pt>
          <cx:pt idx="5232">0.23929999999999998</cx:pt>
          <cx:pt idx="5233">0.30470000000000003</cx:pt>
          <cx:pt idx="5234">0.2114</cx:pt>
          <cx:pt idx="5235">0.4531</cx:pt>
          <cx:pt idx="5236">0.97220000000000006</cx:pt>
          <cx:pt idx="5237">0.67430000000000012</cx:pt>
          <cx:pt idx="5238">0.79490000000000005</cx:pt>
          <cx:pt idx="5239">0.52839999999999998</cx:pt>
          <cx:pt idx="5240">0.22120000000000001</cx:pt>
          <cx:pt idx="5241">0.15130000000000002</cx:pt>
          <cx:pt idx="5242">0.62550000000000006</cx:pt>
          <cx:pt idx="5243">0.2666</cx:pt>
          <cx:pt idx="5244">0.3165</cx:pt>
          <cx:pt idx="5245">0.28370000000000001</cx:pt>
          <cx:pt idx="5246">0.60940000000000005</cx:pt>
          <cx:pt idx="5247">0.41450000000000004</cx:pt>
          <cx:pt idx="5248">0.2417</cx:pt>
          <cx:pt idx="5249">0.34910000000000002</cx:pt>
          <cx:pt idx="5250">0.66359999999999997</cx:pt>
          <cx:pt idx="5251">0.70850000000000002</cx:pt>
          <cx:pt idx="5252">0.60790000000000011</cx:pt>
          <cx:pt idx="5253">0.32519999999999999</cx:pt>
          <cx:pt idx="5254">0.5464</cx:pt>
          <cx:pt idx="5255">1.0488000000000002</cx:pt>
          <cx:pt idx="5256">0.31690000000000002</cx:pt>
          <cx:pt idx="5257">0.62690000000000001</cx:pt>
          <cx:pt idx="5258">0.53369999999999995</cx:pt>
          <cx:pt idx="5259">0.29149999999999998</cx:pt>
          <cx:pt idx="5260">0.57179999999999997</cx:pt>
          <cx:pt idx="5261">0.26370000000000005</cx:pt>
          <cx:pt idx="5262">0.19140000000000001</cx:pt>
          <cx:pt idx="5263">1.0284</cx:pt>
          <cx:pt idx="5264">0.24950000000000003</cx:pt>
          <cx:pt idx="5265">0.67530000000000001</cx:pt>
          <cx:pt idx="5266">0.61860000000000004</cx:pt>
          <cx:pt idx="5267">0.53760000000000008</cx:pt>
          <cx:pt idx="5268">0.48730000000000001</cx:pt>
          <cx:pt idx="5269">0.28910000000000002</cx:pt>
          <cx:pt idx="5270">0.66300000000000003</cx:pt>
          <cx:pt idx="5271">0.28220000000000006</cx:pt>
          <cx:pt idx="5272">0.3422</cx:pt>
          <cx:pt idx="5273">0.32179999999999997</cx:pt>
          <cx:pt idx="5274">0.27679999999999999</cx:pt>
          <cx:pt idx="5275">0.30470000000000003</cx:pt>
          <cx:pt idx="5276">0.53369999999999995</cx:pt>
          <cx:pt idx="5277">0.29299999999999998</cx:pt>
          <cx:pt idx="5278">0.66600000000000004</cx:pt>
          <cx:pt idx="5279">0.54489999999999994</cx:pt>
          <cx:pt idx="5280">0.29690000000000005</cx:pt>
          <cx:pt idx="5281">0.33200000000000002</cx:pt>
          <cx:pt idx="5282">0.41360000000000002</cx:pt>
          <cx:pt idx="5283">0.96679999999999999</cx:pt>
          <cx:pt idx="5284">0.74560000000000004</cx:pt>
          <cx:pt idx="5285">0.58889999999999998</cx:pt>
          <cx:pt idx="5286">0.76910000000000001</cx:pt>
          <cx:pt idx="5287">0.18560000000000001</cx:pt>
          <cx:pt idx="5288">0.51270000000000004</cx:pt>
          <cx:pt idx="5289">0.97800000000000009</cx:pt>
          <cx:pt idx="5290">0.36670000000000003</cx:pt>
          <cx:pt idx="5291">0.37300000000000005</cx:pt>
          <cx:pt idx="5292">0.46339999999999998</cx:pt>
          <cx:pt idx="5293">1.2076000000000002</cx:pt>
          <cx:pt idx="5294">0.22410000000000002</cx:pt>
          <cx:pt idx="5295">0.47410000000000002</cx:pt>
          <cx:pt idx="5296">0.63190000000000002</cx:pt>
          <cx:pt idx="5297">0.26129999999999998</cx:pt>
          <cx:pt idx="5298">0.9907999999999999</cx:pt>
          <cx:pt idx="5299">0.31940000000000002</cx:pt>
          <cx:pt idx="5300">0.36969999999999997</cx:pt>
          <cx:pt idx="5301">0.61180000000000001</cx:pt>
          <cx:pt idx="5302">0.30759999999999998</cx:pt>
          <cx:pt idx="5303">2.3496000000000001</cx:pt>
          <cx:pt idx="5304">1.2231000000000001</cx:pt>
          <cx:pt idx="5305">0.94190000000000007</cx:pt>
          <cx:pt idx="5306">0.63280000000000003</cx:pt>
          <cx:pt idx="5307">0.16600000000000001</cx:pt>
          <cx:pt idx="5308">0.24859999999999999</cx:pt>
          <cx:pt idx="5309">1.0331999999999999</cx:pt>
          <cx:pt idx="5310">0.33980000000000005</cx:pt>
          <cx:pt idx="5311">0.39360000000000001</cx:pt>
          <cx:pt idx="5312">0.48730000000000001</cx:pt>
          <cx:pt idx="5313">0.30269999999999997</cx:pt>
          <cx:pt idx="5314">0.66070000000000007</cx:pt>
          <cx:pt idx="5315">0.63330000000000009</cx:pt>
          <cx:pt idx="5316">0.40770000000000001</cx:pt>
          <cx:pt idx="5317">1.145</cx:pt>
          <cx:pt idx="5318">0.37109999999999999</cx:pt>
          <cx:pt idx="5319">0.15629999999999999</cx:pt>
          <cx:pt idx="5320">0.5605</cx:pt>
          <cx:pt idx="5321">0.75830000000000009</cx:pt>
          <cx:pt idx="5322">0.85550000000000004</cx:pt>
          <cx:pt idx="5323">1.3979000000000001</cx:pt>
          <cx:pt idx="5324">0.35110000000000002</cx:pt>
          <cx:pt idx="5325">0.313</cx:pt>
          <cx:pt idx="5326">0.32420000000000004</cx:pt>
          <cx:pt idx="5327">0.33110000000000001</cx:pt>
          <cx:pt idx="5328">0.29830000000000001</cx:pt>
          <cx:pt idx="5329">1.2910000000000001</cx:pt>
          <cx:pt idx="5330">0.313</cx:pt>
          <cx:pt idx="5331">0.36920000000000003</cx:pt>
          <cx:pt idx="5332">0.88190000000000002</cx:pt>
          <cx:pt idx="5333">0.28509999999999996</cx:pt>
          <cx:pt idx="5334">0.27440000000000003</cx:pt>
          <cx:pt idx="5335">0.29149999999999998</cx:pt>
          <cx:pt idx="5336">0.86280000000000001</cx:pt>
          <cx:pt idx="5337">0.71200000000000008</cx:pt>
          <cx:pt idx="5338">0.27739999999999998</cx:pt>
          <cx:pt idx="5339">0.89800000000000002</cx:pt>
          <cx:pt idx="5340">0.62690000000000001</cx:pt>
          <cx:pt idx="5341">0.2041</cx:pt>
          <cx:pt idx="5342">0.4204</cx:pt>
          <cx:pt idx="5343">0.50729999999999997</cx:pt>
          <cx:pt idx="5344">0.29200000000000004</cx:pt>
          <cx:pt idx="5345">0.18890000000000001</cx:pt>
          <cx:pt idx="5346">0.68510000000000004</cx:pt>
          <cx:pt idx="5347">0.8106000000000001</cx:pt>
          <cx:pt idx="5348">0.19140000000000001</cx:pt>
          <cx:pt idx="5349">0.37690000000000001</cx:pt>
          <cx:pt idx="5350">0.21440000000000001</cx:pt>
          <cx:pt idx="5351">0.2641</cx:pt>
          <cx:pt idx="5352">0.66990000000000005</cx:pt>
          <cx:pt idx="5353">1.0323</cx:pt>
          <cx:pt idx="5354">0.46880000000000005</cx:pt>
          <cx:pt idx="5355">0.33690000000000003</cx:pt>
          <cx:pt idx="5356">0.41650000000000004</cx:pt>
          <cx:pt idx="5357">0.27239999999999998</cx:pt>
          <cx:pt idx="5358">0.27679999999999999</cx:pt>
          <cx:pt idx="5359">1.1475000000000002</cx:pt>
          <cx:pt idx="5360">0.16890000000000002</cx:pt>
          <cx:pt idx="5361">0.41750000000000004</cx:pt>
          <cx:pt idx="5362">0.36860000000000004</cx:pt>
          <cx:pt idx="5363">1.1397000000000002</cx:pt>
          <cx:pt idx="5364">0.1431</cx:pt>
          <cx:pt idx="5365">1.1700000000000002</cx:pt>
          <cx:pt idx="5366">0.38570000000000004</cx:pt>
          <cx:pt idx="5367">0.29980000000000001</cx:pt>
          <cx:pt idx="5368">0.50930000000000009</cx:pt>
          <cx:pt idx="5369">0.19140000000000001</cx:pt>
          <cx:pt idx="5370">0.20500000000000002</cx:pt>
          <cx:pt idx="5371">0.44970000000000004</cx:pt>
          <cx:pt idx="5372">0.72950000000000004</cx:pt>
          <cx:pt idx="5373">0.96630000000000005</cx:pt>
          <cx:pt idx="5374">0.2535</cx:pt>
          <cx:pt idx="5375">0.2407</cx:pt>
          <cx:pt idx="5376">0.47650000000000003</cx:pt>
          <cx:pt idx="5377">0.25530000000000003</cx:pt>
          <cx:pt idx="5378">0.73340000000000005</cx:pt>
          <cx:pt idx="5379">0.33300000000000002</cx:pt>
          <cx:pt idx="5380">0.67380000000000007</cx:pt>
          <cx:pt idx="5381">0.33300000000000002</cx:pt>
          <cx:pt idx="5382">0.24709999999999999</cx:pt>
          <cx:pt idx="5383">0.26220000000000004</cx:pt>
          <cx:pt idx="5384">0.27930000000000005</cx:pt>
          <cx:pt idx="5385">0.30030000000000001</cx:pt>
          <cx:pt idx="5386">0.83830000000000005</cx:pt>
          <cx:pt idx="5387">0.27050000000000002</cx:pt>
          <cx:pt idx="5388">1.3276000000000001</cx:pt>
          <cx:pt idx="5389">0.61419999999999997</cx:pt>
          <cx:pt idx="5390">0.20069999999999999</cx:pt>
          <cx:pt idx="5391">0.33390000000000003</cx:pt>
          <cx:pt idx="5392">0.65820000000000001</cx:pt>
          <cx:pt idx="5393">0.74460000000000004</cx:pt>
          <cx:pt idx="5394">0.64700000000000002</cx:pt>
          <cx:pt idx="5395">0.62539999999999996</cx:pt>
          <cx:pt idx="5396">0.32420000000000004</cx:pt>
          <cx:pt idx="5397">0.41609999999999997</cx:pt>
          <cx:pt idx="5398">0.8418000000000001</cx:pt>
          <cx:pt idx="5399">0.27389999999999998</cx:pt>
          <cx:pt idx="5400">0.48149999999999998</cx:pt>
          <cx:pt idx="5401">0.2349</cx:pt>
          <cx:pt idx="5402">1.1045</cx:pt>
          <cx:pt idx="5403">0.3916</cx:pt>
          <cx:pt idx="5404">0.21680000000000002</cx:pt>
          <cx:pt idx="5405">0.32230000000000003</cx:pt>
          <cx:pt idx="5406">0.30520000000000003</cx:pt>
          <cx:pt idx="5407">0.75880000000000003</cx:pt>
          <cx:pt idx="5408">0.46000000000000002</cx:pt>
          <cx:pt idx="5409">0.3584</cx:pt>
          <cx:pt idx="5410">0.90380000000000005</cx:pt>
          <cx:pt idx="5411">0.65580000000000005</cx:pt>
          <cx:pt idx="5412">0.76319999999999999</cx:pt>
          <cx:pt idx="5413">0.45219999999999999</cx:pt>
          <cx:pt idx="5414">0.2485</cx:pt>
          <cx:pt idx="5415">0.79680000000000006</cx:pt>
          <cx:pt idx="5416">0.64359999999999995</cx:pt>
          <cx:pt idx="5417">0.49760000000000004</cx:pt>
          <cx:pt idx="5418">0.52590000000000003</cx:pt>
          <cx:pt idx="5419">0.2417</cx:pt>
          <cx:pt idx="5420">0.40340000000000004</cx:pt>
          <cx:pt idx="5421">0.24660000000000001</cx:pt>
          <cx:pt idx="5422">0.38819999999999999</cx:pt>
          <cx:pt idx="5423">0.27290000000000003</cx:pt>
          <cx:pt idx="5424">0.54440000000000011</cx:pt>
          <cx:pt idx="5425">0.21290000000000001</cx:pt>
          <cx:pt idx="5426">0.38180000000000003</cx:pt>
          <cx:pt idx="5427">0.46339999999999998</cx:pt>
          <cx:pt idx="5428">0.66649999999999998</cx:pt>
          <cx:pt idx="5429">0.95600000000000007</cx:pt>
          <cx:pt idx="5430">0.73190000000000011</cx:pt>
          <cx:pt idx="5431">0.22700000000000001</cx:pt>
          <cx:pt idx="5432">0.24470000000000003</cx:pt>
          <cx:pt idx="5433">0.2026</cx:pt>
          <cx:pt idx="5434">1.1073999999999999</cx:pt>
          <cx:pt idx="5435">0.25880000000000003</cx:pt>
          <cx:pt idx="5436">0.24320000000000003</cx:pt>
          <cx:pt idx="5437">0.30709999999999998</cx:pt>
          <cx:pt idx="5438">0.32130000000000003</cx:pt>
          <cx:pt idx="5439">0.31790000000000002</cx:pt>
          <cx:pt idx="5440">0.63129999999999997</cx:pt>
          <cx:pt idx="5441">0.25730000000000003</cx:pt>
          <cx:pt idx="5442">0.83940000000000003</cx:pt>
          <cx:pt idx="5443">0.247</cx:pt>
          <cx:pt idx="5444">0.35750000000000004</cx:pt>
          <cx:pt idx="5445">0.72850000000000004</cx:pt>
          <cx:pt idx="5446">0.24410000000000004</cx:pt>
          <cx:pt idx="5447">0.55170000000000008</cx:pt>
          <cx:pt idx="5448">0.75040000000000007</cx:pt>
          <cx:pt idx="5449">0.85650000000000004</cx:pt>
          <cx:pt idx="5450">0.43070000000000003</cx:pt>
          <cx:pt idx="5451">0.24030000000000001</cx:pt>
          <cx:pt idx="5452">1.3023</cx:pt>
          <cx:pt idx="5453">1.0777000000000001</cx:pt>
          <cx:pt idx="5454">0.9961000000000001</cx:pt>
          <cx:pt idx="5455">0.26469999999999999</cx:pt>
          <cx:pt idx="5456">0.20270000000000002</cx:pt>
          <cx:pt idx="5457">0.50240000000000007</cx:pt>
          <cx:pt idx="5458">0.53320000000000001</cx:pt>
          <cx:pt idx="5459">0.19970000000000002</cx:pt>
          <cx:pt idx="5460">0.42870000000000003</cx:pt>
          <cx:pt idx="5461">1.2315</cx:pt>
          <cx:pt idx="5462">0.72310000000000008</cx:pt>
          <cx:pt idx="5463">0.38570000000000004</cx:pt>
          <cx:pt idx="5464">0.24660000000000001</cx:pt>
          <cx:pt idx="5465">1.0165999999999999</cx:pt>
          <cx:pt idx="5466">0.25829999999999997</cx:pt>
          <cx:pt idx="5467">0.50780000000000003</cx:pt>
          <cx:pt idx="5468">0.16309999999999999</cx:pt>
          <cx:pt idx="5469">0.77739999999999998</cx:pt>
          <cx:pt idx="5470">0.48930000000000007</cx:pt>
          <cx:pt idx="5471">0.3725</cx:pt>
          <cx:pt idx="5472">0.24559999999999998</cx:pt>
          <cx:pt idx="5473">0.32220000000000004</cx:pt>
          <cx:pt idx="5474">0.27200000000000002</cx:pt>
          <cx:pt idx="5475">0.38229999999999997</cx:pt>
          <cx:pt idx="5476">0.21930000000000002</cx:pt>
          <cx:pt idx="5477">0.48200000000000004</cx:pt>
          <cx:pt idx="5478">0.78130000000000011</cx:pt>
          <cx:pt idx="5479">0.5303000000000001</cx:pt>
          <cx:pt idx="5480">0.14510000000000001</cx:pt>
          <cx:pt idx="5481">0.2979</cx:pt>
          <cx:pt idx="5482">0.71240000000000003</cx:pt>
          <cx:pt idx="5483">0.94779999999999998</cx:pt>
          <cx:pt idx="5484">0.3594</cx:pt>
          <cx:pt idx="5485">0.32370000000000004</cx:pt>
          <cx:pt idx="5486">0.27640000000000003</cx:pt>
          <cx:pt idx="5487">1.1426000000000001</cx:pt>
          <cx:pt idx="5488">0.31160000000000004</cx:pt>
          <cx:pt idx="5489">0.65570000000000006</cx:pt>
          <cx:pt idx="5490">1.1445000000000001</cx:pt>
          <cx:pt idx="5491">0.73190000000000011</cx:pt>
          <cx:pt idx="5492">0.19280000000000003</cx:pt>
          <cx:pt idx="5493">0.46390000000000003</cx:pt>
          <cx:pt idx="5494">0.95900000000000007</cx:pt>
          <cx:pt idx="5495">0.6734</cx:pt>
          <cx:pt idx="5496">0.33450000000000002</cx:pt>
          <cx:pt idx="5497">0.25440000000000002</cx:pt>
          <cx:pt idx="5498">0.27739999999999998</cx:pt>
          <cx:pt idx="5499">0.60650000000000004</cx:pt>
          <cx:pt idx="5500">1.0839999999999999</cx:pt>
          <cx:pt idx="5501">0.3775</cx:pt>
          <cx:pt idx="5502">0.58100000000000007</cx:pt>
          <cx:pt idx="5503">0.59960000000000002</cx:pt>
          <cx:pt idx="5504">0.61860000000000004</cx:pt>
          <cx:pt idx="5505">0.20220000000000002</cx:pt>
          <cx:pt idx="5506">0.73630000000000007</cx:pt>
          <cx:pt idx="5507">0.41699999999999998</cx:pt>
          <cx:pt idx="5508">0.2402</cx:pt>
          <cx:pt idx="5509">0.32669999999999999</cx:pt>
          <cx:pt idx="5510">0.64990000000000003</cx:pt>
          <cx:pt idx="5511">0.50780000000000003</cx:pt>
          <cx:pt idx="5512">0.17240000000000003</cx:pt>
          <cx:pt idx="5513">0.69869999999999999</cx:pt>
          <cx:pt idx="5514">0.33100000000000002</cx:pt>
          <cx:pt idx="5515">0.35450000000000004</cx:pt>
          <cx:pt idx="5516">0.30810000000000004</cx:pt>
          <cx:pt idx="5517">0.6401</cx:pt>
          <cx:pt idx="5518">0.23830000000000001</cx:pt>
          <cx:pt idx="5519">0.58400000000000007</cx:pt>
          <cx:pt idx="5520">0.25340000000000001</cx:pt>
          <cx:pt idx="5521">0.33690000000000003</cx:pt>
          <cx:pt idx="5522">0.28120000000000001</cx:pt>
          <cx:pt idx="5523">0.24410000000000004</cx:pt>
          <cx:pt idx="5524">1.3301000000000001</cx:pt>
          <cx:pt idx="5525">0.9556</cx:pt>
          <cx:pt idx="5526">0.46140000000000003</cx:pt>
          <cx:pt idx="5527">0.25</cx:pt>
          <cx:pt idx="5528">1.0814999999999999</cx:pt>
          <cx:pt idx="5529">1.3526</cx:pt>
          <cx:pt idx="5530">0.2349</cx:pt>
          <cx:pt idx="5531">0.47120000000000001</cx:pt>
          <cx:pt idx="5532">0.31640000000000001</cx:pt>
          <cx:pt idx="5533">0.35589999999999999</cx:pt>
          <cx:pt idx="5534">0.79100000000000004</cx:pt>
          <cx:pt idx="5535">0.31790000000000002</cx:pt>
          <cx:pt idx="5536">0.96720000000000006</cx:pt>
          <cx:pt idx="5537">0.68999999999999995</cx:pt>
          <cx:pt idx="5538">0.2636</cx:pt>
          <cx:pt idx="5539">0.25240000000000001</cx:pt>
          <cx:pt idx="5540">0.24660000000000001</cx:pt>
          <cx:pt idx="5541">0.22950000000000001</cx:pt>
          <cx:pt idx="5542">0.51910000000000001</cx:pt>
          <cx:pt idx="5543">0.47510000000000002</cx:pt>
          <cx:pt idx="5544">0.47210000000000002</cx:pt>
          <cx:pt idx="5545">0.34229999999999999</cx:pt>
          <cx:pt idx="5546">0.91800000000000004</cx:pt>
          <cx:pt idx="5547">0.33300000000000002</cx:pt>
          <cx:pt idx="5548">1.212</cx:pt>
          <cx:pt idx="5549">0.55369999999999997</cx:pt>
          <cx:pt idx="5550">0.22310000000000002</cx:pt>
          <cx:pt idx="5551">0.60550000000000004</cx:pt>
          <cx:pt idx="5552">0.32720000000000005</cx:pt>
          <cx:pt idx="5553">0.23730000000000001</cx:pt>
          <cx:pt idx="5554">0.72660000000000002</cx:pt>
          <cx:pt idx="5555">0.1767</cx:pt>
          <cx:pt idx="5556">0.60210000000000008</cx:pt>
          <cx:pt idx="5557">0.58299999999999996</cx:pt>
          <cx:pt idx="5558">0.26520000000000005</cx:pt>
          <cx:pt idx="5559">0.56790000000000007</cx:pt>
          <cx:pt idx="5560">0.35250000000000004</cx:pt>
          <cx:pt idx="5561">0.23830000000000001</cx:pt>
          <cx:pt idx="5562">0.46000000000000002</cx:pt>
          <cx:pt idx="5563">0.31690000000000002</cx:pt>
          <cx:pt idx="5564">1.0620000000000001</cx:pt>
          <cx:pt idx="5565">0.54690000000000005</cx:pt>
          <cx:pt idx="5566">1.1714</cx:pt>
          <cx:pt idx="5567">0.23970000000000002</cx:pt>
          <cx:pt idx="5568">0.27729999999999999</cx:pt>
          <cx:pt idx="5569">0.26950000000000002</cx:pt>
          <cx:pt idx="5570">0.32570000000000005</cx:pt>
          <cx:pt idx="5571">0.57330000000000003</cx:pt>
          <cx:pt idx="5572">0.53270000000000006</cx:pt>
          <cx:pt idx="5573">0.36380000000000001</cx:pt>
          <cx:pt idx="5574">0.42720000000000002</cx:pt>
          <cx:pt idx="5575">0.1817</cx:pt>
          <cx:pt idx="5576">0.34480000000000005</cx:pt>
          <cx:pt idx="5577">0.34860000000000002</cx:pt>
          <cx:pt idx="5578">0.33350000000000002</cx:pt>
          <cx:pt idx="5579">0.83640000000000014</cx:pt>
          <cx:pt idx="5580">1.2261</cx:pt>
          <cx:pt idx="5581">0.29830000000000001</cx:pt>
          <cx:pt idx="5582">0.49900000000000005</cx:pt>
          <cx:pt idx="5583">0.40870000000000001</cx:pt>
          <cx:pt idx="5584">0.26020000000000004</cx:pt>
          <cx:pt idx="5585">0.39900000000000002</cx:pt>
          <cx:pt idx="5586">1.1641000000000001</cx:pt>
          <cx:pt idx="5587">0.30810000000000004</cx:pt>
          <cx:pt idx="5588">0.79490000000000005</cx:pt>
          <cx:pt idx="5589">0.19140000000000001</cx:pt>
          <cx:pt idx="5590">0.60249999999999992</cx:pt>
          <cx:pt idx="5591">0.61280000000000001</cx:pt>
          <cx:pt idx="5592">0.24030000000000001</cx:pt>
          <cx:pt idx="5593">0.62260000000000004</cx:pt>
          <cx:pt idx="5594">0.7369</cx:pt>
          <cx:pt idx="5595">0.31540000000000001</cx:pt>
          <cx:pt idx="5596">0.44090000000000001</cx:pt>
          <cx:pt idx="5597">0.4551</cx:pt>
          <cx:pt idx="5598">0.32619999999999999</cx:pt>
          <cx:pt idx="5599">0.21099999999999999</cx:pt>
          <cx:pt idx="5600">0.31</cx:pt>
          <cx:pt idx="5601">0.4556</cx:pt>
          <cx:pt idx="5602">0.28270000000000001</cx:pt>
          <cx:pt idx="5603">0.77980000000000005</cx:pt>
          <cx:pt idx="5604">0.31640000000000001</cx:pt>
          <cx:pt idx="5605">0.99119999999999997</cx:pt>
          <cx:pt idx="5606">0.50880000000000003</cx:pt>
          <cx:pt idx="5607">0.3135</cx:pt>
          <cx:pt idx="5608">0.2535</cx:pt>
          <cx:pt idx="5609">0.69390000000000007</cx:pt>
          <cx:pt idx="5610">1.0118</cx:pt>
          <cx:pt idx="5611">0.29149999999999998</cx:pt>
          <cx:pt idx="5612">0.37740000000000001</cx:pt>
          <cx:pt idx="5613">1.1162000000000001</cx:pt>
          <cx:pt idx="5614">0.29200000000000004</cx:pt>
          <cx:pt idx="5615">0.27490000000000003</cx:pt>
          <cx:pt idx="5616">0.30859999999999999</cx:pt>
          <cx:pt idx="5617">0.86870000000000003</cx:pt>
          <cx:pt idx="5618">0.4556</cx:pt>
          <cx:pt idx="5619">0.7461000000000001</cx:pt>
          <cx:pt idx="5620">1.3481000000000001</cx:pt>
          <cx:pt idx="5621">0.33789999999999998</cx:pt>
          <cx:pt idx="5622">0.2661</cx:pt>
          <cx:pt idx="5623">0.24510000000000001</cx:pt>
          <cx:pt idx="5624">1.2315</cx:pt>
          <cx:pt idx="5625">0.3453</cx:pt>
          <cx:pt idx="5626">0.39360000000000001</cx:pt>
          <cx:pt idx="5627">0.26469999999999999</cx:pt>
          <cx:pt idx="5628">0.22950000000000001</cx:pt>
          <cx:pt idx="5629">0.28859999999999997</cx:pt>
          <cx:pt idx="5630">0.27729999999999999</cx:pt>
          <cx:pt idx="5631">0.78759999999999997</cx:pt>
          <cx:pt idx="5632">0.88770000000000004</cx:pt>
          <cx:pt idx="5633">0.25190000000000001</cx:pt>
          <cx:pt idx="5634">0.92870000000000008</cx:pt>
          <cx:pt idx="5635">1.0083</cx:pt>
          <cx:pt idx="5636">0.18659999999999999</cx:pt>
          <cx:pt idx="5637">0.27099999999999996</cx:pt>
          <cx:pt idx="5638">0.98630000000000007</cx:pt>
          <cx:pt idx="5639">0.62840000000000007</cx:pt>
          <cx:pt idx="5640">0.26419999999999999</cx:pt>
          <cx:pt idx="5641">0.3291</cx:pt>
          <cx:pt idx="5642">0.30170000000000002</cx:pt>
          <cx:pt idx="5643">0.29880000000000001</cx:pt>
          <cx:pt idx="5644">0.29050000000000004</cx:pt>
          <cx:pt idx="5645">1.1201000000000001</cx:pt>
          <cx:pt idx="5646">0.36380000000000001</cx:pt>
          <cx:pt idx="5647">0.30330000000000001</cx:pt>
          <cx:pt idx="5648">0.25969999999999999</cx:pt>
          <cx:pt idx="5649">0.23680000000000001</cx:pt>
          <cx:pt idx="5650">0.29730000000000001</cx:pt>
          <cx:pt idx="5651">0.22850000000000001</cx:pt>
          <cx:pt idx="5652">0.30419999999999997</cx:pt>
          <cx:pt idx="5653">0.36670000000000003</cx:pt>
          <cx:pt idx="5654">0.22950000000000001</cx:pt>
          <cx:pt idx="5655">0.24460000000000001</cx:pt>
          <cx:pt idx="5656">0.67820000000000003</cx:pt>
          <cx:pt idx="5657">0.76070000000000004</cx:pt>
          <cx:pt idx="5658">0.20900000000000002</cx:pt>
          <cx:pt idx="5659">0.36530000000000001</cx:pt>
          <cx:pt idx="5660">0.98680000000000012</cx:pt>
          <cx:pt idx="5661">0.86180000000000001</cx:pt>
          <cx:pt idx="5662">0.35450000000000004</cx:pt>
          <cx:pt idx="5663">0.24079999999999999</cx:pt>
          <cx:pt idx="5664">0.29110000000000003</cx:pt>
          <cx:pt idx="5665">0.32619999999999999</cx:pt>
          <cx:pt idx="5666">0.22410000000000002</cx:pt>
          <cx:pt idx="5667">0.73630000000000007</cx:pt>
          <cx:pt idx="5668">0.27050000000000002</cx:pt>
          <cx:pt idx="5669">0.22660000000000002</cx:pt>
          <cx:pt idx="5670">0.312</cx:pt>
          <cx:pt idx="5671">0.23880000000000001</cx:pt>
          <cx:pt idx="5672">0.45320000000000005</cx:pt>
          <cx:pt idx="5673">0.36969999999999997</cx:pt>
          <cx:pt idx="5674">0.25880000000000003</cx:pt>
          <cx:pt idx="5675">0.66800000000000004</cx:pt>
          <cx:pt idx="5676">0.36720000000000003</cx:pt>
          <cx:pt idx="5677">0.76459999999999995</cx:pt>
          <cx:pt idx="5678">0.15620000000000001</cx:pt>
          <cx:pt idx="5679">0.94920000000000004</cx:pt>
          <cx:pt idx="5680">1.0931999999999999</cx:pt>
          <cx:pt idx="5681">0.74560000000000004</cx:pt>
          <cx:pt idx="5682">0.32280000000000003</cx:pt>
          <cx:pt idx="5683">0.37990000000000002</cx:pt>
          <cx:pt idx="5684">0.83350000000000013</cx:pt>
          <cx:pt idx="5685">0.34720000000000001</cx:pt>
          <cx:pt idx="5686">0.25780000000000003</cx:pt>
          <cx:pt idx="5687">0.33980000000000005</cx:pt>
          <cx:pt idx="5688">0.67869999999999997</cx:pt>
          <cx:pt idx="5689">0.40629999999999999</cx:pt>
          <cx:pt idx="5690">0.58050000000000002</cx:pt>
          <cx:pt idx="5691">0.93210000000000004</cx:pt>
          <cx:pt idx="5692">0.34420000000000006</cx:pt>
          <cx:pt idx="5693">0.91559999999999997</cx:pt>
          <cx:pt idx="5694">0.35639999999999999</cx:pt>
          <cx:pt idx="5695">0.1391</cx:pt>
          <cx:pt idx="5696">0.27389999999999998</cx:pt>
          <cx:pt idx="5697">0.24709999999999999</cx:pt>
          <cx:pt idx="5698">0.29980000000000001</cx:pt>
          <cx:pt idx="5699">0.2989</cx:pt>
          <cx:pt idx="5700">0.33010000000000006</cx:pt>
          <cx:pt idx="5701">0.55520000000000003</cx:pt>
          <cx:pt idx="5702">0.56790000000000007</cx:pt>
          <cx:pt idx="5703">0.30960000000000004</cx:pt>
          <cx:pt idx="5704">0.44429999999999997</cx:pt>
          <cx:pt idx="5705">0.3725</cx:pt>
          <cx:pt idx="5706">0.8105</cx:pt>
          <cx:pt idx="5707">0.33929999999999999</cx:pt>
          <cx:pt idx="5708">0.25190000000000001</cx:pt>
          <cx:pt idx="5709">0.24079999999999999</cx:pt>
          <cx:pt idx="5710">0.50580000000000003</cx:pt>
          <cx:pt idx="5711">0.44970000000000004</cx:pt>
          <cx:pt idx="5712">0.40380000000000005</cx:pt>
          <cx:pt idx="5713">0.34370000000000001</cx:pt>
          <cx:pt idx="5714">0.62790000000000001</cx:pt>
          <cx:pt idx="5715">0.65870000000000006</cx:pt>
          <cx:pt idx="5716">0.36270000000000002</cx:pt>
          <cx:pt idx="5717">0.26030000000000003</cx:pt>
          <cx:pt idx="5718">0.2198</cx:pt>
          <cx:pt idx="5719">0.25490000000000002</cx:pt>
          <cx:pt idx="5720">0.27879999999999999</cx:pt>
          <cx:pt idx="5721">0.878</cx:pt>
          <cx:pt idx="5722">0.29190000000000005</cx:pt>
          <cx:pt idx="5723">0.25</cx:pt>
          <cx:pt idx="5724">0.24610000000000001</cx:pt>
          <cx:pt idx="5725">0.58390000000000009</cx:pt>
          <cx:pt idx="5726">0.47270000000000001</cx:pt>
          <cx:pt idx="5727">0.37650000000000006</cx:pt>
          <cx:pt idx="5728">1.0864</cx:pt>
          <cx:pt idx="5729">0.19590000000000002</cx:pt>
          <cx:pt idx="5730">0.48390000000000005</cx:pt>
          <cx:pt idx="5731">0.314</cx:pt>
          <cx:pt idx="5732">0.95900000000000007</cx:pt>
          <cx:pt idx="5733">0.35400000000000004</cx:pt>
          <cx:pt idx="5734">0.28520000000000001</cx:pt>
          <cx:pt idx="5735">0.27200000000000002</cx:pt>
          <cx:pt idx="5736">0.29540000000000005</cx:pt>
          <cx:pt idx="5737">0.43109999999999998</cx:pt>
          <cx:pt idx="5738">0.39410000000000001</cx:pt>
          <cx:pt idx="5739">1.1118000000000001</cx:pt>
          <cx:pt idx="5740">0.15529999999999999</cx:pt>
          <cx:pt idx="5741">0.3291</cx:pt>
          <cx:pt idx="5742">1.1297999999999999</cx:pt>
          <cx:pt idx="5743">0.1933</cx:pt>
          <cx:pt idx="5744">0.34920000000000001</cx:pt>
          <cx:pt idx="5745">0.29289999999999999</cx:pt>
          <cx:pt idx="5746">0.39750000000000002</cx:pt>
          <cx:pt idx="5747">0.87890000000000001</cx:pt>
          <cx:pt idx="5748">0.33300000000000002</cx:pt>
          <cx:pt idx="5749">0.28420000000000001</cx:pt>
          <cx:pt idx="5750">0.2671</cx:pt>
          <cx:pt idx="5751">0.20650000000000002</cx:pt>
          <cx:pt idx="5752">0.34130000000000005</cx:pt>
          <cx:pt idx="5753">0.20270000000000002</cx:pt>
          <cx:pt idx="5754">0.86470000000000002</cx:pt>
          <cx:pt idx="5755">0.33600000000000002</cx:pt>
          <cx:pt idx="5756">0.46629999999999999</cx:pt>
          <cx:pt idx="5757">1.2593000000000001</cx:pt>
          <cx:pt idx="5758">0.28760000000000002</cx:pt>
          <cx:pt idx="5759">0.39550000000000002</cx:pt>
          <cx:pt idx="5760">0.19819999999999999</cx:pt>
          <cx:pt idx="5761">0.28080000000000005</cx:pt>
          <cx:pt idx="5762">0.20220000000000002</cx:pt>
          <cx:pt idx="5763">0.3896</cx:pt>
          <cx:pt idx="5764">0.36620000000000003</cx:pt>
          <cx:pt idx="5765">0.35059999999999997</cx:pt>
          <cx:pt idx="5766">0.46479999999999999</cx:pt>
          <cx:pt idx="5767">0.35600000000000004</cx:pt>
          <cx:pt idx="5768">0.33640000000000003</cx:pt>
          <cx:pt idx="5769">1.0884</cx:pt>
          <cx:pt idx="5770">0.31059999999999999</cx:pt>
          <cx:pt idx="5771">0.23540000000000003</cx:pt>
          <cx:pt idx="5772">0.90429999999999999</cx:pt>
          <cx:pt idx="5773">1.2807000000000002</cx:pt>
          <cx:pt idx="5774">0.22460000000000002</cx:pt>
          <cx:pt idx="5775">1.0102000000000002</cx:pt>
          <cx:pt idx="5776">0.2011</cx:pt>
          <cx:pt idx="5777">0.41350000000000003</cx:pt>
          <cx:pt idx="5778">0.66310000000000002</cx:pt>
          <cx:pt idx="5779">0.32370000000000004</cx:pt>
          <cx:pt idx="5780">0.2046</cx:pt>
          <cx:pt idx="5781">0.30120000000000002</cx:pt>
          <cx:pt idx="5782">0.30470000000000003</cx:pt>
          <cx:pt idx="5783">0.24760000000000004</cx:pt>
          <cx:pt idx="5784">0.30859999999999999</cx:pt>
          <cx:pt idx="5785">0.35160000000000002</cx:pt>
          <cx:pt idx="5786">0.32220000000000004</cx:pt>
          <cx:pt idx="5787">0.25050000000000006</cx:pt>
          <cx:pt idx="5788">0.27000000000000002</cx:pt>
          <cx:pt idx="5789">0.2666</cx:pt>
          <cx:pt idx="5790">0.33939999999999998</cx:pt>
          <cx:pt idx="5791">0.25629999999999997</cx:pt>
          <cx:pt idx="5792">0.2959</cx:pt>
          <cx:pt idx="5793">0.2349</cx:pt>
          <cx:pt idx="5794">0.29110000000000003</cx:pt>
          <cx:pt idx="5795">0.30759999999999998</cx:pt>
          <cx:pt idx="5796">0.30180000000000001</cx:pt>
          <cx:pt idx="5797">0.2046</cx:pt>
          <cx:pt idx="5798">1.1822000000000001</cx:pt>
          <cx:pt idx="5799">0.69230000000000003</cx:pt>
          <cx:pt idx="5800">1.0122</cx:pt>
          <cx:pt idx="5801">0.23970000000000002</cx:pt>
          <cx:pt idx="5802">0.35059999999999997</cx:pt>
          <cx:pt idx="5803">0.98829999999999996</cx:pt>
          <cx:pt idx="5804">0.46339999999999998</cx:pt>
          <cx:pt idx="5805">0.33010000000000006</cx:pt>
          <cx:pt idx="5806">1.1445000000000001</cx:pt>
          <cx:pt idx="5807">0.24909999999999999</cx:pt>
          <cx:pt idx="5808">0.27930000000000005</cx:pt>
          <cx:pt idx="5809">0.53320000000000001</cx:pt>
          <cx:pt idx="5810">0.2802</cx:pt>
          <cx:pt idx="5811">0.56150000000000011</cx:pt>
          <cx:pt idx="5812">0.20310000000000003</cx:pt>
          <cx:pt idx="5813">0.47070000000000001</cx:pt>
          <cx:pt idx="5814">0.33690000000000003</cx:pt>
          <cx:pt idx="5815">0.22030000000000002</cx:pt>
          <cx:pt idx="5816">0.21479999999999999</cx:pt>
          <cx:pt idx="5817">0.31490000000000001</cx:pt>
          <cx:pt idx="5818">0.32029999999999997</cx:pt>
          <cx:pt idx="5819">0.25590000000000002</cx:pt>
          <cx:pt idx="5820">0.54779999999999995</cx:pt>
          <cx:pt idx="5821">0.38669999999999999</cx:pt>
          <cx:pt idx="5822">1.0601</cx:pt>
          <cx:pt idx="5823">0.28420000000000001</cx:pt>
          <cx:pt idx="5824">0.30220000000000002</cx:pt>
          <cx:pt idx="5825">0.31640000000000001</cx:pt>
          <cx:pt idx="5826">0.28810000000000002</cx:pt>
          <cx:pt idx="5827">0.31740000000000002</cx:pt>
          <cx:pt idx="5828">0.21250000000000002</cx:pt>
          <cx:pt idx="5829">0.27780000000000005</cx:pt>
          <cx:pt idx="5830">0.31440000000000001</cx:pt>
          <cx:pt idx="5831">0.41800000000000004</cx:pt>
          <cx:pt idx="5832">0.27930000000000005</cx:pt>
          <cx:pt idx="5833">1.1034999999999999</cx:pt>
          <cx:pt idx="5834">0.30759999999999998</cx:pt>
          <cx:pt idx="5835">0.37360000000000004</cx:pt>
          <cx:pt idx="5836">0.52490000000000003</cx:pt>
          <cx:pt idx="5837">0.2261</cx:pt>
          <cx:pt idx="5838">0.98239999999999994</cx:pt>
          <cx:pt idx="5839">0.3281</cx:pt>
          <cx:pt idx="5840">0.23929999999999998</cx:pt>
          <cx:pt idx="5841">0.30909999999999999</cx:pt>
          <cx:pt idx="5842">0.32860000000000006</cx:pt>
          <cx:pt idx="5843">0.5161</cx:pt>
          <cx:pt idx="5844">0.66110000000000002</cx:pt>
          <cx:pt idx="5845">0.30769999999999997</cx:pt>
          <cx:pt idx="5846">0.28360000000000002</cx:pt>
          <cx:pt idx="5847">0.84079999999999999</cx:pt>
          <cx:pt idx="5848">0.37890000000000001</cx:pt>
          <cx:pt idx="5849">0.57910000000000006</cx:pt>
          <cx:pt idx="5850">0.24900000000000003</cx:pt>
          <cx:pt idx="5851">0.27879999999999999</cx:pt>
          <cx:pt idx="5852">0.35740000000000005</cx:pt>
          <cx:pt idx="5853">0.26900000000000002</cx:pt>
          <cx:pt idx="5854">0.2676</cx:pt>
          <cx:pt idx="5855">0.30859999999999999</cx:pt>
          <cx:pt idx="5856">0.55810000000000004</cx:pt>
          <cx:pt idx="5857">0.2485</cx:pt>
          <cx:pt idx="5858">0.66690000000000005</cx:pt>
          <cx:pt idx="5859">0.32519999999999999</cx:pt>
          <cx:pt idx="5860">0.42280000000000001</cx:pt>
          <cx:pt idx="5861">0.21390000000000001</cx:pt>
          <cx:pt idx="5862">0.2422</cx:pt>
          <cx:pt idx="5863">0.29880000000000001</cx:pt>
          <cx:pt idx="5864">0.24610000000000001</cx:pt>
          <cx:pt idx="5865">0.26319999999999999</cx:pt>
          <cx:pt idx="5866">0.28120000000000001</cx:pt>
          <cx:pt idx="5867">0.26850000000000002</cx:pt>
          <cx:pt idx="5868">0.43309999999999998</cx:pt>
          <cx:pt idx="5869">0.26220000000000004</cx:pt>
          <cx:pt idx="5870">0.23970000000000002</cx:pt>
          <cx:pt idx="5871">0.59910000000000008</cx:pt>
          <cx:pt idx="5872">0.33589999999999998</cx:pt>
          <cx:pt idx="5873">0.22020000000000001</cx:pt>
          <cx:pt idx="5874">0.2964</cx:pt>
          <cx:pt idx="5875">0.2626</cx:pt>
          <cx:pt idx="5876">0.2989</cx:pt>
          <cx:pt idx="5877">0.32660000000000006</cx:pt>
          <cx:pt idx="5878">0.309</cx:pt>
          <cx:pt idx="5879">0.22410000000000002</cx:pt>
          <cx:pt idx="5880">0.27290000000000003</cx:pt>
          <cx:pt idx="5881">0.28120000000000001</cx:pt>
          <cx:pt idx="5882">0.40040000000000003</cx:pt>
          <cx:pt idx="5883">0.97460000000000002</cx:pt>
          <cx:pt idx="5884">0.32669999999999999</cx:pt>
          <cx:pt idx="5885">0.42330000000000001</cx:pt>
          <cx:pt idx="5886">0.7178000000000001</cx:pt>
          <cx:pt idx="5887">1</cx:pt>
          <cx:pt idx="5888">0.74120000000000008</cx:pt>
          <cx:pt idx="5889">0.3614</cx:pt>
          <cx:pt idx="5890">1.6425000000000001</cx:pt>
          <cx:pt idx="5891">0.29239999999999999</cx:pt>
          <cx:pt idx="5892">0.27640000000000003</cx:pt>
          <cx:pt idx="5893">0.2959</cx:pt>
          <cx:pt idx="5894">0.31790000000000002</cx:pt>
          <cx:pt idx="5895">0.35600000000000004</cx:pt>
          <cx:pt idx="5896">0.40920000000000001</cx:pt>
          <cx:pt idx="5897">1.1919</cx:pt>
          <cx:pt idx="5898">0.33150000000000002</cx:pt>
          <cx:pt idx="5899">0.35250000000000004</cx:pt>
          <cx:pt idx="5900">0.31930000000000003</cx:pt>
          <cx:pt idx="5901">0.315</cx:pt>
          <cx:pt idx="5902">0.41160000000000002</cx:pt>
          <cx:pt idx="5903">0.23929999999999998</cx:pt>
          <cx:pt idx="5904">0.2661</cx:pt>
          <cx:pt idx="5905">0.52440000000000009</cx:pt>
          <cx:pt idx="5906">0.21829999999999999</cx:pt>
          <cx:pt idx="5907">0.312</cx:pt>
          <cx:pt idx="5908">0.29780000000000001</cx:pt>
          <cx:pt idx="5909">0.33890000000000003</cx:pt>
          <cx:pt idx="5910">0.30960000000000004</cx:pt>
          <cx:pt idx="5911">0.3271</cx:pt>
          <cx:pt idx="5912">1.0932999999999999</cx:pt>
          <cx:pt idx="5913">0.63819999999999999</cx:pt>
          <cx:pt idx="5914">0.5625</cx:pt>
          <cx:pt idx="5915">0.29250000000000004</cx:pt>
          <cx:pt idx="5916">0.33740000000000003</cx:pt>
          <cx:pt idx="5917">0.25390000000000001</cx:pt>
          <cx:pt idx="5918">0.28520000000000001</cx:pt>
          <cx:pt idx="5919">0.83350000000000013</cx:pt>
          <cx:pt idx="5920">0.24460000000000001</cx:pt>
          <cx:pt idx="5921">0.3291</cx:pt>
          <cx:pt idx="5922">0.3105</cx:pt>
          <cx:pt idx="5923">0.2422</cx:pt>
          <cx:pt idx="5924">0.40090000000000003</cx:pt>
          <cx:pt idx="5925">0.28280000000000005</cx:pt>
          <cx:pt idx="5926">0.29299999999999998</cx:pt>
          <cx:pt idx="5927">0.55910000000000004</cx:pt>
          <cx:pt idx="5928">0.62980000000000003</cx:pt>
          <cx:pt idx="5929">0.22560000000000002</cx:pt>
          <cx:pt idx="5930">0.27000000000000002</cx:pt>
          <cx:pt idx="5931">0.93120000000000003</cx:pt>
          <cx:pt idx="5932">0.54010000000000002</cx:pt>
          <cx:pt idx="5933">0.28509999999999996</cx:pt>
          <cx:pt idx="5934">0.31390000000000001</cx:pt>
          <cx:pt idx="5935">0.3614</cx:pt>
          <cx:pt idx="5936">0.31740000000000002</cx:pt>
          <cx:pt idx="5937">0.87990000000000013</cx:pt>
          <cx:pt idx="5938">0.45450000000000002</cx:pt>
          <cx:pt idx="5939">0.63419999999999999</cx:pt>
          <cx:pt idx="5940">1.0752000000000002</cx:pt>
          <cx:pt idx="5941">0.34720000000000001</cx:pt>
          <cx:pt idx="5942">0.74170000000000003</cx:pt>
          <cx:pt idx="5943">0.77390000000000003</cx:pt>
          <cx:pt idx="5944">0.32179999999999997</cx:pt>
          <cx:pt idx="5945">0.27780000000000005</cx:pt>
          <cx:pt idx="5946">1.0893000000000002</cx:pt>
          <cx:pt idx="5947">0.1933</cx:pt>
          <cx:pt idx="5948">0.69530000000000003</cx:pt>
          <cx:pt idx="5949">0.94969999999999999</cx:pt>
          <cx:pt idx="5950">0.20170000000000002</cx:pt>
          <cx:pt idx="5951">0.21240000000000001</cx:pt>
          <cx:pt idx="5952">0.72850000000000004</cx:pt>
          <cx:pt idx="5953">0.33150000000000002</cx:pt>
          <cx:pt idx="5954">0.28420000000000001</cx:pt>
          <cx:pt idx="5955">0.7007000000000001</cx:pt>
          <cx:pt idx="5956">0.33260000000000001</cx:pt>
          <cx:pt idx="5957">0.35010000000000002</cx:pt>
          <cx:pt idx="5958">0.28910000000000002</cx:pt>
          <cx:pt idx="5959">0.36670000000000003</cx:pt>
          <cx:pt idx="5960">0.2271</cx:pt>
          <cx:pt idx="5961">0.36280000000000001</cx:pt>
          <cx:pt idx="5962">0.39500000000000002</cx:pt>
          <cx:pt idx="5963">0.29340000000000005</cx:pt>
          <cx:pt idx="5964">1.1123000000000001</cx:pt>
          <cx:pt idx="5965">0.26370000000000005</cx:pt>
          <cx:pt idx="5966">0.41160000000000002</cx:pt>
          <cx:pt idx="5967">0.48680000000000007</cx:pt>
          <cx:pt idx="5968">0.21050000000000002</cx:pt>
          <cx:pt idx="5969">0.36280000000000001</cx:pt>
          <cx:pt idx="5970">0.22170000000000001</cx:pt>
          <cx:pt idx="5971">0.31840000000000002</cx:pt>
          <cx:pt idx="5972">0.27050000000000002</cx:pt>
          <cx:pt idx="5973">1.2084999999999999</cx:pt>
          <cx:pt idx="5974">0.37690000000000001</cx:pt>
          <cx:pt idx="5975">0.28710000000000002</cx:pt>
          <cx:pt idx="5976">0.186</cx:pt>
          <cx:pt idx="5977">0.27099999999999996</cx:pt>
          <cx:pt idx="5978">0.45060000000000006</cx:pt>
          <cx:pt idx="5979">0.25730000000000003</cx:pt>
          <cx:pt idx="5980">1.0528</cx:pt>
          <cx:pt idx="5981">0.43309999999999998</cx:pt>
          <cx:pt idx="5982">0.23630000000000001</cx:pt>
          <cx:pt idx="5983">0.35150000000000003</cx:pt>
          <cx:pt idx="5984">0.22170000000000001</cx:pt>
          <cx:pt idx="5985">0.64790000000000003</cx:pt>
          <cx:pt idx="5986">0.2656</cx:pt>
          <cx:pt idx="5987">0.35450000000000004</cx:pt>
          <cx:pt idx="5988">0.49610000000000004</cx:pt>
          <cx:pt idx="5989">0.33150000000000002</cx:pt>
          <cx:pt idx="5990">0.33589999999999998</cx:pt>
          <cx:pt idx="5991">1.1201000000000001</cx:pt>
          <cx:pt idx="5992">1.3681000000000001</cx:pt>
          <cx:pt idx="5993">0.18110000000000001</cx:pt>
          <cx:pt idx="5994">0.27099999999999996</cx:pt>
          <cx:pt idx="5995">0.38430000000000003</cx:pt>
          <cx:pt idx="5996">0.78320000000000001</cx:pt>
          <cx:pt idx="5997">1.1211</cx:pt>
          <cx:pt idx="5998">0.27790000000000004</cx:pt>
          <cx:pt idx="5999">0.35110000000000002</cx:pt>
          <cx:pt idx="6000">0.30810000000000004</cx:pt>
          <cx:pt idx="6001">0.31690000000000002</cx:pt>
          <cx:pt idx="6002">0.31990000000000002</cx:pt>
          <cx:pt idx="6003">0.28320000000000001</cx:pt>
          <cx:pt idx="6004">0.46730000000000005</cx:pt>
          <cx:pt idx="6005">0.35160000000000002</cx:pt>
          <cx:pt idx="6006">0.25780000000000003</cx:pt>
          <cx:pt idx="6007">0.24859999999999999</cx:pt>
          <cx:pt idx="6008">0.46590000000000004</cx:pt>
          <cx:pt idx="6009">0.47360000000000002</cx:pt>
          <cx:pt idx="6010">0.34670000000000001</cx:pt>
          <cx:pt idx="6011">0.38190000000000002</cx:pt>
          <cx:pt idx="6012">0.65870000000000006</cx:pt>
          <cx:pt idx="6013">0.42870000000000003</cx:pt>
          <cx:pt idx="6014">0.76850000000000007</cx:pt>
          <cx:pt idx="6015">0.33310000000000001</cx:pt>
          <cx:pt idx="6016">0.26170000000000004</cx:pt>
          <cx:pt idx="6017">0.63140000000000007</cx:pt>
          <cx:pt idx="6018">1.1152</cx:pt>
          <cx:pt idx="6019">0.2802</cx:pt>
          <cx:pt idx="6020">0.23100000000000001</cx:pt>
          <cx:pt idx="6021">0.56840000000000002</cx:pt>
          <cx:pt idx="6022">0.31450000000000006</cx:pt>
          <cx:pt idx="6023">0.21240000000000001</cx:pt>
          <cx:pt idx="6024">0.2349</cx:pt>
          <cx:pt idx="6025">0.31490000000000001</cx:pt>
          <cx:pt idx="6026">0.24900000000000003</cx:pt>
          <cx:pt idx="6027">0.49070000000000003</cx:pt>
          <cx:pt idx="6028">0.33540000000000003</cx:pt>
          <cx:pt idx="6029">0.64160000000000006</cx:pt>
          <cx:pt idx="6030">0.39070000000000005</cx:pt>
          <cx:pt idx="6031">0.34570000000000001</cx:pt>
          <cx:pt idx="6032">0.31160000000000004</cx:pt>
          <cx:pt idx="6033">0.24270000000000003</cx:pt>
          <cx:pt idx="6034">0.42130000000000001</cx:pt>
          <cx:pt idx="6035">0.49170000000000003</cx:pt>
          <cx:pt idx="6036">0.96879999999999999</cx:pt>
          <cx:pt idx="6037">0.34179999999999999</cx:pt>
          <cx:pt idx="6038">0.27490000000000003</cx:pt>
          <cx:pt idx="6039">0.16990000000000002</cx:pt>
          <cx:pt idx="6040">0.34620000000000001</cx:pt>
          <cx:pt idx="6041">0.3599</cx:pt>
          <cx:pt idx="6042">0.29980000000000001</cx:pt>
          <cx:pt idx="6043">0.34130000000000005</cx:pt>
          <cx:pt idx="6044">0.89260000000000006</cx:pt>
          <cx:pt idx="6045">0.47510000000000002</cx:pt>
          <cx:pt idx="6046">0.25530000000000003</cx:pt>
          <cx:pt idx="6047">0.31450000000000006</cx:pt>
          <cx:pt idx="6048">0.26419999999999999</cx:pt>
          <cx:pt idx="6049">0.3579</cx:pt>
          <cx:pt idx="6050">0.28460000000000002</cx:pt>
          <cx:pt idx="6051">0.2359</cx:pt>
          <cx:pt idx="6052">0.77980000000000005</cx:pt>
          <cx:pt idx="6053">0.30030000000000001</cx:pt>
          <cx:pt idx="6054">0.6221000000000001</cx:pt>
          <cx:pt idx="6055">0.45940000000000003</cx:pt>
          <cx:pt idx="6056">0.36080000000000001</cx:pt>
          <cx:pt idx="6057">0.315</cx:pt>
          <cx:pt idx="6058">0.248</cx:pt>
          <cx:pt idx="6059">0.33600000000000002</cx:pt>
          <cx:pt idx="6060">0.3735</cx:pt>
          <cx:pt idx="6061">0.251</cx:pt>
          <cx:pt idx="6062">0.27979999999999999</cx:pt>
          <cx:pt idx="6063">0.1651</cx:pt>
          <cx:pt idx="6064">0.49709999999999999</cx:pt>
          <cx:pt idx="6065">0.75150000000000006</cx:pt>
          <cx:pt idx="6066">0.22750000000000001</cx:pt>
          <cx:pt idx="6067">0.29149999999999998</cx:pt>
          <cx:pt idx="6068">0.29880000000000001</cx:pt>
          <cx:pt idx="6069">0.20120000000000002</cx:pt>
          <cx:pt idx="6070">0.27050000000000002</cx:pt>
          <cx:pt idx="6071">0.97750000000000004</cx:pt>
          <cx:pt idx="6072">1.0048999999999999</cx:pt>
          <cx:pt idx="6073">0.37650000000000006</cx:pt>
          <cx:pt idx="6074">0.2636</cx:pt>
          <cx:pt idx="6075">0.23250000000000001</cx:pt>
          <cx:pt idx="6076">0.27829999999999999</cx:pt>
          <cx:pt idx="6077">0.29389999999999999</cx:pt>
          <cx:pt idx="6078">0.3599</cx:pt>
          <cx:pt idx="6079">0.61570000000000003</cx:pt>
          <cx:pt idx="6080">0.27440000000000003</cx:pt>
          <cx:pt idx="6081">0.34570000000000001</cx:pt>
          <cx:pt idx="6082">0.58350000000000002</cx:pt>
          <cx:pt idx="6083">0.32230000000000003</cx:pt>
          <cx:pt idx="6084">0.19140000000000001</cx:pt>
          <cx:pt idx="6085">0.40530000000000005</cx:pt>
          <cx:pt idx="6086">0.2979</cx:pt>
          <cx:pt idx="6087">0.29149999999999998</cx:pt>
          <cx:pt idx="6088">0.30030000000000001</cx:pt>
          <cx:pt idx="6089">0.28179999999999999</cx:pt>
          <cx:pt idx="6090">0.28029999999999999</cx:pt>
          <cx:pt idx="6091">0.32660000000000006</cx:pt>
          <cx:pt idx="6092">0.27400000000000002</cx:pt>
          <cx:pt idx="6093">0.44290000000000002</cx:pt>
          <cx:pt idx="6094">0.72030000000000005</cx:pt>
          <cx:pt idx="6095">0.64939999999999998</cx:pt>
          <cx:pt idx="6096">0.31690000000000002</cx:pt>
          <cx:pt idx="6097">0.25340000000000001</cx:pt>
          <cx:pt idx="6098">0.89750000000000008</cx:pt>
          <cx:pt idx="6099">0.60200000000000009</cx:pt>
          <cx:pt idx="6100">0.25689999999999996</cx:pt>
          <cx:pt idx="6101">0.26069999999999999</cx:pt>
          <cx:pt idx="6102">0.35540000000000005</cx:pt>
          <cx:pt idx="6103">0.28170000000000001</cx:pt>
          <cx:pt idx="6104">0.2666</cx:pt>
          <cx:pt idx="6105">0.44630000000000003</cx:pt>
          <cx:pt idx="6106">0.29840000000000005</cx:pt>
          <cx:pt idx="6107">0.42770000000000002</cx:pt>
          <cx:pt idx="6108">0.2979</cx:pt>
          <cx:pt idx="6109">0.38140000000000002</cx:pt>
          <cx:pt idx="6110">0.19189999999999999</cx:pt>
          <cx:pt idx="6111">0.36469999999999997</cx:pt>
          <cx:pt idx="6112">0.21440000000000001</cx:pt>
          <cx:pt idx="6113">0.24960000000000002</cx:pt>
          <cx:pt idx="6114">0.33250000000000002</cx:pt>
          <cx:pt idx="6115">0.22020000000000001</cx:pt>
          <cx:pt idx="6116">0.28520000000000001</cx:pt>
          <cx:pt idx="6117">0.21050000000000002</cx:pt>
          <cx:pt idx="6118">0.27829999999999999</cx:pt>
          <cx:pt idx="6119">0.40480000000000005</cx:pt>
          <cx:pt idx="6120">0.72270000000000001</cx:pt>
          <cx:pt idx="6121">0.36860000000000004</cx:pt>
          <cx:pt idx="6122">0.29690000000000005</cx:pt>
          <cx:pt idx="6123">0.28130000000000005</cx:pt>
          <cx:pt idx="6124">1.0484</cx:pt>
          <cx:pt idx="6125">0.58790000000000009</cx:pt>
          <cx:pt idx="6126">0.42730000000000001</cx:pt>
          <cx:pt idx="6127">0.77739999999999998</cx:pt>
          <cx:pt idx="6128">0.75490000000000002</cx:pt>
          <cx:pt idx="6129">0.033700000000000001</cx:pt>
          <cx:pt idx="6130">0.44040000000000001</cx:pt>
          <cx:pt idx="6131">0.36720000000000003</cx:pt>
          <cx:pt idx="6132">0.25</cx:pt>
          <cx:pt idx="6133">0.41510000000000002</cx:pt>
          <cx:pt idx="6134">0.22509999999999999</cx:pt>
          <cx:pt idx="6135">0.28910000000000002</cx:pt>
          <cx:pt idx="6136">0.51369999999999993</cx:pt>
          <cx:pt idx="6137">0.27389999999999998</cx:pt>
          <cx:pt idx="6138">0.21720000000000003</cx:pt>
          <cx:pt idx="6139">0.31740000000000002</cx:pt>
          <cx:pt idx="6140">0.21240000000000001</cx:pt>
          <cx:pt idx="6141">0.95709999999999995</cx:pt>
          <cx:pt idx="6142">0.41360000000000002</cx:pt>
          <cx:pt idx="6143">0.3926</cx:pt>
          <cx:pt idx="6144">0.63529999999999998</cx:pt>
          <cx:pt idx="6145">0.22120000000000001</cx:pt>
          <cx:pt idx="6146">0.38770000000000004</cx:pt>
          <cx:pt idx="6147">0.28370000000000001</cx:pt>
          <cx:pt idx="6148">0.35349999999999998</cx:pt>
          <cx:pt idx="6149">0.30030000000000001</cx:pt>
          <cx:pt idx="6150">0.49129999999999996</cx:pt>
          <cx:pt idx="6151">0.23980000000000004</cx:pt>
          <cx:pt idx="6152">0.41950000000000004</cx:pt>
          <cx:pt idx="6153">0.32080000000000003</cx:pt>
          <cx:pt idx="6154">0.31890000000000002</cx:pt>
          <cx:pt idx="6155">0.1817</cx:pt>
          <cx:pt idx="6156">0.23190000000000002</cx:pt>
          <cx:pt idx="6157">0.35740000000000005</cx:pt>
          <cx:pt idx="6158">0.34079999999999999</cx:pt>
          <cx:pt idx="6159">1.2212000000000001</cx:pt>
          <cx:pt idx="6160">0.23980000000000004</cx:pt>
          <cx:pt idx="6161">0.26319999999999999</cx:pt>
          <cx:pt idx="6162">0.1973</cx:pt>
          <cx:pt idx="6163">0.34370000000000001</cx:pt>
          <cx:pt idx="6164">0.33540000000000003</cx:pt>
          <cx:pt idx="6165">1.2573000000000001</cx:pt>
          <cx:pt idx="6166">0.37300000000000005</cx:pt>
          <cx:pt idx="6167">0.2349</cx:pt>
          <cx:pt idx="6168">0.91549999999999998</cx:pt>
          <cx:pt idx="6169">0.32119999999999999</cx:pt>
          <cx:pt idx="6170">0.8569</cx:pt>
          <cx:pt idx="6171">0.32029999999999997</cx:pt>
          <cx:pt idx="6172">0.27780000000000005</cx:pt>
          <cx:pt idx="6173">0.23830000000000001</cx:pt>
          <cx:pt idx="6174">1.0962000000000001</cx:pt>
          <cx:pt idx="6175">0.33550000000000002</cx:pt>
          <cx:pt idx="6176">0.33990000000000004</cx:pt>
          <cx:pt idx="6177">0.86080000000000001</cx:pt>
          <cx:pt idx="6178">0.4829</cx:pt>
          <cx:pt idx="6179">0.44040000000000001</cx:pt>
          <cx:pt idx="6180">0.31780000000000003</cx:pt>
          <cx:pt idx="6181">0.35690000000000005</cx:pt>
          <cx:pt idx="6182">0.2515</cx:pt>
          <cx:pt idx="6183">0.20599999999999999</cx:pt>
          <cx:pt idx="6184">0.25</cx:pt>
          <cx:pt idx="6185">0.248</cx:pt>
          <cx:pt idx="6186">0.77200000000000002</cx:pt>
          <cx:pt idx="6187">0.30220000000000002</cx:pt>
          <cx:pt idx="6188">0.1963</cx:pt>
          <cx:pt idx="6189">0.24709999999999999</cx:pt>
          <cx:pt idx="6190">0.25780000000000003</cx:pt>
          <cx:pt idx="6191">0.30320000000000003</cx:pt>
          <cx:pt idx="6192">0.247</cx:pt>
          <cx:pt idx="6193">0.28710000000000002</cx:pt>
          <cx:pt idx="6194">0.69190000000000007</cx:pt>
          <cx:pt idx="6195">0.32619999999999999</cx:pt>
          <cx:pt idx="6196">0.58299999999999996</cx:pt>
          <cx:pt idx="6197">0.22220000000000001</cx:pt>
          <cx:pt idx="6198">0.16789999999999999</cx:pt>
          <cx:pt idx="6199">0.89950000000000008</cx:pt>
          <cx:pt idx="6200">0.53369999999999995</cx:pt>
          <cx:pt idx="6201">0.45170000000000005</cx:pt>
          <cx:pt idx="6202">0.28949999999999998</cx:pt>
          <cx:pt idx="6203">0.26129999999999998</cx:pt>
          <cx:pt idx="6204">0.28270000000000001</cx:pt>
          <cx:pt idx="6205">0.93799999999999994</cx:pt>
          <cx:pt idx="6206">0.23540000000000003</cx:pt>
          <cx:pt idx="6207">0.21590000000000001</cx:pt>
          <cx:pt idx="6208">0.28610000000000002</cx:pt>
          <cx:pt idx="6209">0.43410000000000004</cx:pt>
          <cx:pt idx="6210">0.32370000000000004</cx:pt>
          <cx:pt idx="6211">0.83389999999999997</cx:pt>
          <cx:pt idx="6212">1.101</cx:pt>
          <cx:pt idx="6213">0.3135</cx:pt>
          <cx:pt idx="6214">0.27780000000000005</cx:pt>
          <cx:pt idx="6215">0.25969999999999999</cx:pt>
          <cx:pt idx="6216">1.0669</cx:pt>
          <cx:pt idx="6217">0.22359999999999999</cx:pt>
          <cx:pt idx="6218">0.68550000000000011</cx:pt>
          <cx:pt idx="6219">0.19090000000000001</cx:pt>
          <cx:pt idx="6220">0.78470000000000006</cx:pt>
          <cx:pt idx="6221">0.40770000000000001</cx:pt>
          <cx:pt idx="6222">0.38180000000000003</cx:pt>
          <cx:pt idx="6223">0.79880000000000007</cx:pt>
          <cx:pt idx="6224">0.44090000000000001</cx:pt>
          <cx:pt idx="6225">0.27150000000000002</cx:pt>
          <cx:pt idx="6226">0.2407</cx:pt>
          <cx:pt idx="6227">0.32669999999999999</cx:pt>
          <cx:pt idx="6228">1.0331999999999999</cx:pt>
          <cx:pt idx="6229">0.48730000000000001</cx:pt>
          <cx:pt idx="6230">0.96980000000000011</cx:pt>
          <cx:pt idx="6231">0.312</cx:pt>
          <cx:pt idx="6232">0.6362000000000001</cx:pt>
          <cx:pt idx="6233">0.36130000000000001</cx:pt>
          <cx:pt idx="6234">0.25140000000000001</cx:pt>
          <cx:pt idx="6235">0.26030000000000003</cx:pt>
          <cx:pt idx="6236">0.29250000000000004</cx:pt>
          <cx:pt idx="6237">0.26170000000000004</cx:pt>
          <cx:pt idx="6238">0.89300000000000002</cx:pt>
          <cx:pt idx="6239">0.32330000000000003</cx:pt>
          <cx:pt idx="6240">0.29830000000000001</cx:pt>
          <cx:pt idx="6241">0.28370000000000001</cx:pt>
          <cx:pt idx="6242">0.83689999999999998</cx:pt>
          <cx:pt idx="6243">0.28910000000000002</cx:pt>
          <cx:pt idx="6244">0.27539999999999998</cx:pt>
          <cx:pt idx="6245">0.5494</cx:pt>
          <cx:pt idx="6246">0.78270000000000006</cx:pt>
          <cx:pt idx="6247">0.27539999999999998</cx:pt>
          <cx:pt idx="6248">0.2407</cx:pt>
          <cx:pt idx="6249">0.34760000000000002</cx:pt>
          <cx:pt idx="6250">0.2676</cx:pt>
          <cx:pt idx="6251">0.34670000000000001</cx:pt>
          <cx:pt idx="6252">0.20900000000000002</cx:pt>
          <cx:pt idx="6253">0.37790000000000001</cx:pt>
          <cx:pt idx="6254">1.4253</cx:pt>
          <cx:pt idx="6255">0.30370000000000003</cx:pt>
          <cx:pt idx="6256">0.59520000000000006</cx:pt>
          <cx:pt idx="6257">0.35349999999999998</cx:pt>
          <cx:pt idx="6258">0.45270000000000005</cx:pt>
          <cx:pt idx="6259">0.35639999999999999</cx:pt>
          <cx:pt idx="6260">0.47020000000000006</cx:pt>
          <cx:pt idx="6261">0.25440000000000002</cx:pt>
          <cx:pt idx="6262">0.18020000000000003</cx:pt>
          <cx:pt idx="6263">0.23880000000000001</cx:pt>
          <cx:pt idx="6264">0.27449999999999997</cx:pt>
          <cx:pt idx="6265">0.22850000000000001</cx:pt>
          <cx:pt idx="6266">0.32179999999999997</cx:pt>
          <cx:pt idx="6267">0.89990000000000003</cx:pt>
          <cx:pt idx="6268">0.41020000000000001</cx:pt>
          <cx:pt idx="6269">0.34910000000000002</cx:pt>
          <cx:pt idx="6270">1.2862000000000002</cx:pt>
          <cx:pt idx="6271">0.40190000000000003</cx:pt>
          <cx:pt idx="6272">0.2959</cx:pt>
          <cx:pt idx="6273">0.18510000000000001</cx:pt>
          <cx:pt idx="6274">0.25090000000000001</cx:pt>
          <cx:pt idx="6275">0.25540000000000002</cx:pt>
          <cx:pt idx="6276">0.0078000000000000005</cx:pt>
          <cx:pt idx="6277">0.32420000000000004</cx:pt>
          <cx:pt idx="6278">0.30909999999999999</cx:pt>
          <cx:pt idx="6279">0.1875</cx:pt>
          <cx:pt idx="6280">0.25</cx:pt>
          <cx:pt idx="6281">0.19430000000000003</cx:pt>
          <cx:pt idx="6282">0.2041</cx:pt>
          <cx:pt idx="6283">0.48640000000000005</cx:pt>
          <cx:pt idx="6284">0.23440000000000003</cx:pt>
          <cx:pt idx="6285">0.29690000000000005</cx:pt>
          <cx:pt idx="6286">0.36520000000000002</cx:pt>
          <cx:pt idx="6287">0.22900000000000001</cx:pt>
          <cx:pt idx="6288">0.374</cx:pt>
          <cx:pt idx="6289">0.85450000000000004</cx:pt>
          <cx:pt idx="6290">0.96440000000000003</cx:pt>
          <cx:pt idx="6291">0.24510000000000001</cx:pt>
          <cx:pt idx="6292">0.23290000000000002</cx:pt>
          <cx:pt idx="6293">0.23480000000000001</cx:pt>
          <cx:pt idx="6294">0.20699999999999999</cx:pt>
          <cx:pt idx="6295">0.45850000000000002</cx:pt>
          <cx:pt idx="6296">0.23050000000000001</cx:pt>
          <cx:pt idx="6297">0.3155</cx:pt>
          <cx:pt idx="6298">1.1485000000000001</cx:pt>
          <cx:pt idx="6299">0.84860000000000002</cx:pt>
          <cx:pt idx="6300">0.25340000000000001</cx:pt>
          <cx:pt idx="6301">1.1215999999999999</cx:pt>
          <cx:pt idx="6302">0.40190000000000003</cx:pt>
          <cx:pt idx="6303">0.33890000000000003</cx:pt>
          <cx:pt idx="6304">0.22070000000000001</cx:pt>
          <cx:pt idx="6305">0.67579999999999996</cx:pt>
          <cx:pt idx="6306">0.20750000000000002</cx:pt>
          <cx:pt idx="6307">0.30180000000000001</cx:pt>
          <cx:pt idx="6308">0.22560000000000002</cx:pt>
          <cx:pt idx="6309">1.226</cx:pt>
          <cx:pt idx="6310">0.45500000000000002</cx:pt>
          <cx:pt idx="6311">0.45800000000000002</cx:pt>
          <cx:pt idx="6312">0.30370000000000003</cx:pt>
          <cx:pt idx="6313">0.14399999999999999</cx:pt>
          <cx:pt idx="6314">0.28220000000000006</cx:pt>
          <cx:pt idx="6315">0.25829999999999997</cx:pt>
          <cx:pt idx="6316">0.27389999999999998</cx:pt>
          <cx:pt idx="6317">0.39750000000000002</cx:pt>
          <cx:pt idx="6318">0.21729999999999999</cx:pt>
          <cx:pt idx="6319">0.41450000000000004</cx:pt>
          <cx:pt idx="6320">0.33740000000000003</cx:pt>
          <cx:pt idx="6321">0.21240000000000001</cx:pt>
          <cx:pt idx="6322">0.58640000000000003</cx:pt>
          <cx:pt idx="6323">0.25730000000000003</cx:pt>
          <cx:pt idx="6324">0.5796</cx:pt>
          <cx:pt idx="6325">0.19780000000000003</cx:pt>
          <cx:pt idx="6326">0.30810000000000004</cx:pt>
          <cx:pt idx="6327">0.22850000000000001</cx:pt>
          <cx:pt idx="6328">0.43410000000000004</cx:pt>
          <cx:pt idx="6329">0.33939999999999998</cx:pt>
          <cx:pt idx="6330">0.38420000000000004</cx:pt>
          <cx:pt idx="6331">0.37010000000000004</cx:pt>
          <cx:pt idx="6332">0.28850000000000003</cx:pt>
          <cx:pt idx="6333">0.38229999999999997</cx:pt>
          <cx:pt idx="6334">0.22359999999999999</cx:pt>
          <cx:pt idx="6335">0.2109</cx:pt>
          <cx:pt idx="6336">0.2339</cx:pt>
          <cx:pt idx="6337">0.79880000000000007</cx:pt>
          <cx:pt idx="6338">1.0454000000000001</cx:pt>
          <cx:pt idx="6339">0.28080000000000005</cx:pt>
          <cx:pt idx="6340">0.2261</cx:pt>
          <cx:pt idx="6341">0.21530000000000002</cx:pt>
          <cx:pt idx="6342">0.29830000000000001</cx:pt>
          <cx:pt idx="6343">0.50150000000000006</cx:pt>
          <cx:pt idx="6344">0.37459999999999999</cx:pt>
          <cx:pt idx="6345">0.2407</cx:pt>
          <cx:pt idx="6346">0.71930000000000005</cx:pt>
          <cx:pt idx="6347">0.26469999999999999</cx:pt>
          <cx:pt idx="6348">0.25290000000000001</cx:pt>
          <cx:pt idx="6349">0.39700000000000002</cx:pt>
          <cx:pt idx="6350">0.78120000000000012</cx:pt>
          <cx:pt idx="6351">0.2046</cx:pt>
          <cx:pt idx="6352">0.28760000000000002</cx:pt>
          <cx:pt idx="6353">0.52980000000000005</cx:pt>
          <cx:pt idx="6354">0.88570000000000004</cx:pt>
          <cx:pt idx="6355">0.34130000000000005</cx:pt>
          <cx:pt idx="6356">0.84870000000000001</cx:pt>
          <cx:pt idx="6357">0.3594</cx:pt>
          <cx:pt idx="6358">0.28470000000000001</cx:pt>
          <cx:pt idx="6359">0.46200000000000002</cx:pt>
          <cx:pt idx="6360">0.36720000000000003</cx:pt>
          <cx:pt idx="6361">0.62160000000000004</cx:pt>
          <cx:pt idx="6362">0.99460000000000004</cx:pt>
          <cx:pt idx="6363">0.43850000000000006</cx:pt>
          <cx:pt idx="6364">0.70750000000000002</cx:pt>
          <cx:pt idx="6365">0.31829999999999997</cx:pt>
          <cx:pt idx="6366">0.32029999999999997</cx:pt>
          <cx:pt idx="6367">0.27389999999999998</cx:pt>
          <cx:pt idx="6368">1.0259</cx:pt>
          <cx:pt idx="6369">0.2646</cx:pt>
          <cx:pt idx="6370">0.32860000000000006</cx:pt>
          <cx:pt idx="6371">0.29289999999999999</cx:pt>
          <cx:pt idx="6372">0.41170000000000001</cx:pt>
          <cx:pt idx="6373">0.46140000000000003</cx:pt>
          <cx:pt idx="6374">1.4550000000000001</cx:pt>
          <cx:pt idx="6375">0.21440000000000001</cx:pt>
          <cx:pt idx="6376">0.34179999999999999</cx:pt>
          <cx:pt idx="6377">0.85010000000000008</cx:pt>
          <cx:pt idx="6378">0.30660000000000004</cx:pt>
          <cx:pt idx="6379">0.26020000000000004</cx:pt>
          <cx:pt idx="6380">0.6411</cx:pt>
          <cx:pt idx="6381">0.7642000000000001</cx:pt>
          <cx:pt idx="6382">1.3129999999999999</cx:pt>
          <cx:pt idx="6383">0.21440000000000001</cx:pt>
          <cx:pt idx="6384">0.85590000000000011</cx:pt>
          <cx:pt idx="6385">0.20310000000000003</cx:pt>
          <cx:pt idx="6386">0.78029999999999999</cx:pt>
          <cx:pt idx="6387">0.29449999999999998</cx:pt>
          <cx:pt idx="6388">0.46880000000000005</cx:pt>
          <cx:pt idx="6389">0.48100000000000004</cx:pt>
          <cx:pt idx="6390">0.2676</cx:pt>
          <cx:pt idx="6391">0.68070000000000008</cx:pt>
          <cx:pt idx="6392">0.4546</cx:pt>
          <cx:pt idx="6393">0.5645</cx:pt>
          <cx:pt idx="6394">0.32029999999999997</cx:pt>
          <cx:pt idx="6395">0.29100000000000004</cx:pt>
          <cx:pt idx="6396">0.78810000000000002</cx:pt>
          <cx:pt idx="6397">0.21630000000000002</cx:pt>
          <cx:pt idx="6398">0.65229999999999999</cx:pt>
          <cx:pt idx="6399">0.23290000000000002</cx:pt>
          <cx:pt idx="6400">0.44140000000000001</cx:pt>
          <cx:pt idx="6401">0.36810000000000004</cx:pt>
          <cx:pt idx="6402">0.27449999999999997</cx:pt>
          <cx:pt idx="6403">0.44730000000000003</cx:pt>
          <cx:pt idx="6404">1.2119</cx:pt>
          <cx:pt idx="6405">0.27449999999999997</cx:pt>
          <cx:pt idx="6406">0.2011</cx:pt>
          <cx:pt idx="6407">0.44680000000000003</cx:pt>
          <cx:pt idx="6408">0.26030000000000003</cx:pt>
          <cx:pt idx="6409">0.36720000000000003</cx:pt>
          <cx:pt idx="6410">0.19340000000000002</cx:pt>
          <cx:pt idx="6411">0.41950000000000004</cx:pt>
          <cx:pt idx="6412">0.42680000000000001</cx:pt>
          <cx:pt idx="6413">0.61960000000000004</cx:pt>
          <cx:pt idx="6414">0.29149999999999998</cx:pt>
          <cx:pt idx="6415">0.72509999999999997</cx:pt>
          <cx:pt idx="6416">0.37790000000000001</cx:pt>
          <cx:pt idx="6417">0.16890000000000002</cx:pt>
          <cx:pt idx="6418">1.0430000000000001</cx:pt>
          <cx:pt idx="6419">0.31690000000000002</cx:pt>
          <cx:pt idx="6420">0.21780000000000002</cx:pt>
          <cx:pt idx="6421">0.47460000000000002</cx:pt>
          <cx:pt idx="6422">0.25440000000000002</cx:pt>
          <cx:pt idx="6423">0.54590000000000005</cx:pt>
          <cx:pt idx="6424">0.45850000000000002</cx:pt>
          <cx:pt idx="6425">0.38570000000000004</cx:pt>
          <cx:pt idx="6426">0.0078000000000000005</cx:pt>
          <cx:pt idx="6427">0.29149999999999998</cx:pt>
          <cx:pt idx="6428">0.32570000000000005</cx:pt>
          <cx:pt idx="6429">0.8155</cx:pt>
          <cx:pt idx="6430">0.64890000000000003</cx:pt>
          <cx:pt idx="6431">0.74120000000000008</cx:pt>
          <cx:pt idx="6432">0.1343</cx:pt>
          <cx:pt idx="6433">0.23190000000000002</cx:pt>
          <cx:pt idx="6434">0.18659999999999999</cx:pt>
          <cx:pt idx="6435">0.8115</cx:pt>
          <cx:pt idx="6436">0.43170000000000003</cx:pt>
          <cx:pt idx="6437">0.93310000000000004</cx:pt>
          <cx:pt idx="6438">0.69769999999999999</cx:pt>
          <cx:pt idx="6439">0.77739999999999998</cx:pt>
          <cx:pt idx="6440">0.50980000000000003</cx:pt>
          <cx:pt idx="6441">0.9536</cx:pt>
          <cx:pt idx="6442">0.54199999999999993</cx:pt>
          <cx:pt idx="6443">0.42920000000000003</cx:pt>
          <cx:pt idx="6444">0.5141</cx:pt>
          <cx:pt idx="6445">0.34130000000000005</cx:pt>
          <cx:pt idx="6446">0.24859999999999999</cx:pt>
          <cx:pt idx="6447">0.3296</cx:pt>
          <cx:pt idx="6448">0.21880000000000002</cx:pt>
          <cx:pt idx="6449">0.28670000000000001</cx:pt>
          <cx:pt idx="6450">0.23630000000000001</cx:pt>
          <cx:pt idx="6451">0.36860000000000004</cx:pt>
          <cx:pt idx="6452">0.253</cx:pt>
          <cx:pt idx="6453">0.48640000000000005</cx:pt>
          <cx:pt idx="6454">0.41800000000000004</cx:pt>
          <cx:pt idx="6455">0.33550000000000002</cx:pt>
          <cx:pt idx="6456">0.21920000000000001</cx:pt>
          <cx:pt idx="6457">0.39060000000000006</cx:pt>
          <cx:pt idx="6458">1.2084999999999999</cx:pt>
          <cx:pt idx="6459">0.41800000000000004</cx:pt>
          <cx:pt idx="6460">0.42970000000000003</cx:pt>
          <cx:pt idx="6461">0.55469999999999997</cx:pt>
          <cx:pt idx="6462">0.40920000000000001</cx:pt>
          <cx:pt idx="6463">0.46970000000000001</cx:pt>
          <cx:pt idx="6464">0.82030000000000003</cx:pt>
          <cx:pt idx="6465">0.99270000000000014</cx:pt>
          <cx:pt idx="6466">0.3135</cx:pt>
          <cx:pt idx="6467">0.43220000000000003</cx:pt>
          <cx:pt idx="6468">0.32570000000000005</cx:pt>
          <cx:pt idx="6469">0.41360000000000002</cx:pt>
          <cx:pt idx="6470">0.66449999999999998</cx:pt>
          <cx:pt idx="6471">0.54339999999999999</cx:pt>
          <cx:pt idx="6472">0.62550000000000006</cx:pt>
          <cx:pt idx="6473">0.78710000000000002</cx:pt>
          <cx:pt idx="6474">0.5161</cx:pt>
          <cx:pt idx="6475">0.0083000000000000001</cx:pt>
          <cx:pt idx="6476">0.41699999999999998</cx:pt>
          <cx:pt idx="6477">0.52050000000000007</cx:pt>
          <cx:pt idx="6478">0.56200000000000006</cx:pt>
          <cx:pt idx="6479">0.41650000000000004</cx:pt>
          <cx:pt idx="6480">0.55910000000000004</cx:pt>
          <cx:pt idx="6481">0.32370000000000004</cx:pt>
          <cx:pt idx="6482">0.22560000000000002</cx:pt>
          <cx:pt idx="6483">0.41160000000000002</cx:pt>
          <cx:pt idx="6484">0.30909999999999999</cx:pt>
          <cx:pt idx="6485">0.27640000000000003</cx:pt>
          <cx:pt idx="6486">0.47950000000000004</cx:pt>
          <cx:pt idx="6487">0.48090000000000005</cx:pt>
          <cx:pt idx="6488">0.17630000000000001</cx:pt>
          <cx:pt idx="6489">0.53860000000000008</cx:pt>
          <cx:pt idx="6490">0.56879999999999997</cx:pt>
          <cx:pt idx="6491">0.29499999999999998</cx:pt>
          <cx:pt idx="6492">0.64750000000000008</cx:pt>
          <cx:pt idx="6493">0.2041</cx:pt>
          <cx:pt idx="6494">0.26910000000000001</cx:pt>
          <cx:pt idx="6495">0.2646</cx:pt>
          <cx:pt idx="6496">0.61719999999999997</cx:pt>
          <cx:pt idx="6497">0.65190000000000003</cx:pt>
          <cx:pt idx="6498">0.76900000000000002</cx:pt>
          <cx:pt idx="6499">0.55369999999999997</cx:pt>
          <cx:pt idx="6500">0.39400000000000002</cx:pt>
          <cx:pt idx="6501">0.4052</cx:pt>
          <cx:pt idx="6502">0.81979999999999997</cx:pt>
          <cx:pt idx="6503">0.22800000000000001</cx:pt>
          <cx:pt idx="6504">0.37690000000000001</cx:pt>
          <cx:pt idx="6505">1.0273999999999999</cx:pt>
          <cx:pt idx="6506">0.30769999999999997</cx:pt>
          <cx:pt idx="6507">0.52829999999999999</cx:pt>
          <cx:pt idx="6508">0.45660000000000001</cx:pt>
          <cx:pt idx="6509">0.27290000000000003</cx:pt>
          <cx:pt idx="6510">0.1719</cx:pt>
          <cx:pt idx="6511">0.26269999999999999</cx:pt>
          <cx:pt idx="6512">0.66749999999999998</cx:pt>
          <cx:pt idx="6513">0.3291</cx:pt>
          <cx:pt idx="6514">0.39510000000000001</cx:pt>
          <cx:pt idx="6515">0.0083000000000000001</cx:pt>
          <cx:pt idx="6516">0.58299999999999996</cx:pt>
          <cx:pt idx="6517">0.31059999999999999</cx:pt>
          <cx:pt idx="6518">1.0307999999999999</cx:pt>
          <cx:pt idx="6519">0.66990000000000005</cx:pt>
          <cx:pt idx="6520">0.2041</cx:pt>
          <cx:pt idx="6521">0.48250000000000004</cx:pt>
          <cx:pt idx="6522">0.68900000000000006</cx:pt>
          <cx:pt idx="6523">1.0645</cx:pt>
          <cx:pt idx="6524">0.55959999999999999</cx:pt>
          <cx:pt idx="6525">0.19670000000000001</cx:pt>
          <cx:pt idx="6526">0.64160000000000006</cx:pt>
          <cx:pt idx="6527">0.66649999999999998</cx:pt>
          <cx:pt idx="6528">0.51460000000000006</cx:pt>
          <cx:pt idx="6529">0.42480000000000001</cx:pt>
          <cx:pt idx="6530">0.64690000000000003</cx:pt>
          <cx:pt idx="6531">0.31840000000000002</cx:pt>
          <cx:pt idx="6532">0.58589999999999998</cx:pt>
          <cx:pt idx="6533">0.49170000000000003</cx:pt>
          <cx:pt idx="6534">0.28270000000000001</cx:pt>
          <cx:pt idx="6535">0.80810000000000004</cx:pt>
          <cx:pt idx="6536">1.0356000000000001</cx:pt>
          <cx:pt idx="6537">0.61819999999999997</cx:pt>
          <cx:pt idx="6538">0.31100000000000005</cx:pt>
          <cx:pt idx="6539">0.60980000000000001</cx:pt>
          <cx:pt idx="6540">0.0087000000000000011</cx:pt>
          <cx:pt idx="6541">0.42780000000000001</cx:pt>
          <cx:pt idx="6542">0.5806</cx:pt>
          <cx:pt idx="6543">0.83350000000000013</cx:pt>
          <cx:pt idx="6544">0.29540000000000005</cx:pt>
          <cx:pt idx="6545">0.37160000000000004</cx:pt>
          <cx:pt idx="6546">0.45019999999999999</cx:pt>
          <cx:pt idx="6547">0.50439999999999996</cx:pt>
          <cx:pt idx="6548">0.19970000000000002</cx:pt>
          <cx:pt idx="6549">0.0087000000000000011</cx:pt>
          <cx:pt idx="6550">0.27050000000000002</cx:pt>
          <cx:pt idx="6551">0.0087000000000000011</cx:pt>
          <cx:pt idx="6552">0.0087000000000000011</cx:pt>
          <cx:pt idx="6553">0.71050000000000002</cx:pt>
          <cx:pt idx="6554">0.59570000000000001</cx:pt>
          <cx:pt idx="6555">0.0087000000000000011</cx:pt>
          <cx:pt idx="6556">0.27829999999999999</cx:pt>
          <cx:pt idx="6557">0.50980000000000003</cx:pt>
          <cx:pt idx="6558">0.0087000000000000011</cx:pt>
          <cx:pt idx="6559">0.3271</cx:pt>
          <cx:pt idx="6560">0.55320000000000003</cx:pt>
          <cx:pt idx="6561">0.34470000000000001</cx:pt>
          <cx:pt idx="6562">0.79890000000000005</cx:pt>
          <cx:pt idx="6563">0.73929999999999996</cx:pt>
          <cx:pt idx="6564">0.34960000000000002</cx:pt>
          <cx:pt idx="6565">0.46730000000000005</cx:pt>
          <cx:pt idx="6566">0.60350000000000004</cx:pt>
          <cx:pt idx="6567">0.0091999999999999998</cx:pt>
          <cx:pt idx="6568">0.24610000000000001</cx:pt>
          <cx:pt idx="6569">0.62200000000000011</cx:pt>
          <cx:pt idx="6570">0.72809999999999997</cx:pt>
          <cx:pt idx="6571">0.57179999999999997</cx:pt>
          <cx:pt idx="6572">0.0091999999999999998</cx:pt>
          <cx:pt idx="6573">0.59719999999999995</cx:pt>
          <cx:pt idx="6574">1.3531</cx:pt>
          <cx:pt idx="6575">0.42920000000000003</cx:pt>
          <cx:pt idx="6576">0.30419999999999997</cx:pt>
          <cx:pt idx="6577">0.0091999999999999998</cx:pt>
          <cx:pt idx="6578">0.0091999999999999998</cx:pt>
          <cx:pt idx="6579">0.27879999999999999</cx:pt>
          <cx:pt idx="6580">0.2974</cx:pt>
          <cx:pt idx="6581">0.50880000000000003</cx:pt>
          <cx:pt idx="6582">0.48880000000000001</cx:pt>
          <cx:pt idx="6583">0.0097000000000000003</cx:pt>
          <cx:pt idx="6584">0.34040000000000004</cx:pt>
          <cx:pt idx="6585">0.38630000000000003</cx:pt>
          <cx:pt idx="6586">0.0097000000000000003</cx:pt>
          <cx:pt idx="6587">0.18610000000000002</cx:pt>
          <cx:pt idx="6588">0.45850000000000002</cx:pt>
          <cx:pt idx="6589">0.61030000000000006</cx:pt>
          <cx:pt idx="6590">0.39900000000000002</cx:pt>
          <cx:pt idx="6591">0.32819999999999999</cx:pt>
          <cx:pt idx="6592">0.0097000000000000003</cx:pt>
          <cx:pt idx="6593">0.13920000000000002</cx:pt>
          <cx:pt idx="6594">0.375</cx:pt>
          <cx:pt idx="6595">0.0097000000000000003</cx:pt>
          <cx:pt idx="6596">0.010200000000000001</cx:pt>
          <cx:pt idx="6597">0.22170000000000001</cx:pt>
          <cx:pt idx="6598">0.27200000000000002</cx:pt>
          <cx:pt idx="6599">0.124</cx:pt>
          <cx:pt idx="6600">0.45019999999999999</cx:pt>
          <cx:pt idx="6601">0.49709999999999999</cx:pt>
          <cx:pt idx="6602">0.0112</cx:pt>
          <cx:pt idx="6603">0.21440000000000001</cx:pt>
          <cx:pt idx="6604">0.19780000000000003</cx:pt>
          <cx:pt idx="6605">0.24859999999999999</cx:pt>
          <cx:pt idx="6606">0.0112</cx:pt>
          <cx:pt idx="6607">0.024400000000000002</cx:pt>
          <cx:pt idx="6608">0.54440000000000011</cx:pt>
          <cx:pt idx="6609">0.12940000000000002</cx:pt>
          <cx:pt idx="6610">0.3775</cx:pt>
          <cx:pt idx="6611">0.0117</cx:pt>
          <cx:pt idx="6612">0.16360000000000002</cx:pt>
          <cx:pt idx="6613">0.0112</cx:pt>
          <cx:pt idx="6614">0.0117</cx:pt>
          <cx:pt idx="6615">0.0117</cx:pt>
          <cx:pt idx="6616">0.0117</cx:pt>
          <cx:pt idx="6617">0.33700000000000002</cx:pt>
          <cx:pt idx="6618">0.16600000000000001</cx:pt>
          <cx:pt idx="6619">0.20069999999999999</cx:pt>
          <cx:pt idx="6620">0.0161</cx:pt>
        </cx:lvl>
      </cx:numDim>
    </cx:data>
    <cx:data id="2">
      <cx:numDim type="val">
        <cx:f>'T2 Dist'!$D$2:$D$6266</cx:f>
        <cx:lvl ptCount="6265" formatCode="General">
          <cx:pt idx="0">0.017600000000000001</cx:pt>
          <cx:pt idx="1">0.0269</cx:pt>
          <cx:pt idx="2">0.0054000000000000003</cx:pt>
          <cx:pt idx="3">0.0224</cx:pt>
          <cx:pt idx="4">0.0067999999999999996</cx:pt>
          <cx:pt idx="5">0.020500000000000001</cx:pt>
          <cx:pt idx="6">0.00050000000000000001</cx:pt>
          <cx:pt idx="7">0.010700000000000001</cx:pt>
          <cx:pt idx="8">0.010800000000000001</cx:pt>
          <cx:pt idx="9">0.0035000000000000001</cx:pt>
          <cx:pt idx="10">0.021500000000000002</cx:pt>
          <cx:pt idx="11">0.028299999999999999</cx:pt>
          <cx:pt idx="12">0.021500000000000002</cx:pt>
          <cx:pt idx="13">0.0224</cx:pt>
          <cx:pt idx="14">0.0088000000000000005</cx:pt>
          <cx:pt idx="15">0.012699999999999999</cx:pt>
          <cx:pt idx="16">0.018500000000000003</cx:pt>
          <cx:pt idx="17">0.0048999999999999998</cx:pt>
          <cx:pt idx="18">0.028400000000000002</cx:pt>
          <cx:pt idx="19">0.0058000000000000005</cx:pt>
          <cx:pt idx="20">0.00050000000000000001</cx:pt>
          <cx:pt idx="21">0.02</cx:pt>
          <cx:pt idx="22">0.023900000000000001</cx:pt>
          <cx:pt idx="23">0.028800000000000003</cx:pt>
          <cx:pt idx="24">0.0078000000000000005</cx:pt>
          <cx:pt idx="25">0.0088000000000000005</cx:pt>
          <cx:pt idx="26">0.00050000000000000001</cx:pt>
          <cx:pt idx="27">0.025900000000000003</cx:pt>
          <cx:pt idx="28">0.025399999999999999</cx:pt>
          <cx:pt idx="29">0.023400000000000001</cx:pt>
          <cx:pt idx="30">0.030300000000000001</cx:pt>
          <cx:pt idx="31">0.0083000000000000001</cx:pt>
          <cx:pt idx="32">0.010200000000000001</cx:pt>
          <cx:pt idx="33">0.0117</cx:pt>
          <cx:pt idx="34">0.021999999999999999</cx:pt>
          <cx:pt idx="35">0.0063</cx:pt>
          <cx:pt idx="36">0.017000000000000001</cx:pt>
          <cx:pt idx="37">0.0073000000000000001</cx:pt>
          <cx:pt idx="38">0.0083000000000000001</cx:pt>
          <cx:pt idx="39">0.017600000000000001</cx:pt>
          <cx:pt idx="40">0.0063</cx:pt>
          <cx:pt idx="41">0.030300000000000001</cx:pt>
          <cx:pt idx="42">0.0058999999999999999</cx:pt>
          <cx:pt idx="43">0.0083000000000000001</cx:pt>
          <cx:pt idx="44">0.0166</cx:pt>
          <cx:pt idx="45">0.032800000000000003</cx:pt>
          <cx:pt idx="46">0.018600000000000002</cx:pt>
          <cx:pt idx="47">0.015600000000000001</cx:pt>
          <cx:pt idx="48">0.0166</cx:pt>
          <cx:pt idx="49">0.024900000000000002</cx:pt>
          <cx:pt idx="50">0.0103</cx:pt>
          <cx:pt idx="51">0.0097999999999999997</cx:pt>
          <cx:pt idx="52">0.009300000000000001</cx:pt>
          <cx:pt idx="53">0.0103</cx:pt>
          <cx:pt idx="54">0.010800000000000001</cx:pt>
          <cx:pt idx="55">0.02</cx:pt>
          <cx:pt idx="56">0.013200000000000002</cx:pt>
          <cx:pt idx="57">0.021000000000000001</cx:pt>
          <cx:pt idx="58">0.0146</cx:pt>
          <cx:pt idx="59">0.0073000000000000001</cx:pt>
          <cx:pt idx="60">0.009300000000000001</cx:pt>
          <cx:pt idx="61">0.0147</cx:pt>
          <cx:pt idx="62">0.0235</cx:pt>
          <cx:pt idx="63">0.0058000000000000005</cx:pt>
          <cx:pt idx="64">0.010800000000000001</cx:pt>
          <cx:pt idx="65">0.0058999999999999999</cx:pt>
          <cx:pt idx="66">0.0078000000000000005</cx:pt>
          <cx:pt idx="67">0.0058999999999999999</cx:pt>
          <cx:pt idx="68">0.019099999999999999</cx:pt>
          <cx:pt idx="69">0.009300000000000001</cx:pt>
          <cx:pt idx="70">0.039</cx:pt>
          <cx:pt idx="71">0.0112</cx:pt>
          <cx:pt idx="72">0.025399999999999999</cx:pt>
          <cx:pt idx="73">0.0229</cx:pt>
          <cx:pt idx="74">0.036699999999999997</cx:pt>
          <cx:pt idx="75">0.030200000000000001</cx:pt>
          <cx:pt idx="76">0.024900000000000002</cx:pt>
          <cx:pt idx="77">0.02</cx:pt>
          <cx:pt idx="78">0.017100000000000001</cx:pt>
          <cx:pt idx="79">0.0078000000000000005</cx:pt>
          <cx:pt idx="80">0.0054000000000000003</cx:pt>
          <cx:pt idx="81">0.0103</cx:pt>
          <cx:pt idx="82">0.024400000000000002</cx:pt>
          <cx:pt idx="83">0.017600000000000001</cx:pt>
          <cx:pt idx="84">0.0088000000000000005</cx:pt>
          <cx:pt idx="85">0.050799999999999998</cx:pt>
          <cx:pt idx="86">0.00090000000000000008</cx:pt>
          <cx:pt idx="87">0.015200000000000002</cx:pt>
          <cx:pt idx="88">0.0088000000000000005</cx:pt>
          <cx:pt idx="89">0.024400000000000002</cx:pt>
          <cx:pt idx="90">0.017999999999999999</cx:pt>
          <cx:pt idx="91">0.0083000000000000001</cx:pt>
          <cx:pt idx="92">0.0083000000000000001</cx:pt>
          <cx:pt idx="93">0.0074000000000000003</cx:pt>
          <cx:pt idx="94">0.0078000000000000005</cx:pt>
          <cx:pt idx="95">0.00050000000000000001</cx:pt>
          <cx:pt idx="96">0.0112</cx:pt>
          <cx:pt idx="97">0.0063</cx:pt>
          <cx:pt idx="98">0.039599999999999996</cx:pt>
          <cx:pt idx="99">0.009300000000000001</cx:pt>
          <cx:pt idx="100">0.024</cx:pt>
          <cx:pt idx="101">0.0073000000000000001</cx:pt>
          <cx:pt idx="102">0.009300000000000001</cx:pt>
          <cx:pt idx="103">0.030800000000000001</cx:pt>
          <cx:pt idx="104">0.029300000000000003</cx:pt>
          <cx:pt idx="105">0.021999999999999999</cx:pt>
          <cx:pt idx="106">0.021500000000000002</cx:pt>
          <cx:pt idx="107">0.0229</cx:pt>
          <cx:pt idx="108">0.025399999999999999</cx:pt>
          <cx:pt idx="109">0.0083000000000000001</cx:pt>
          <cx:pt idx="110">0.012699999999999999</cx:pt>
          <cx:pt idx="111">0.0063</cx:pt>
          <cx:pt idx="112">0.0235</cx:pt>
          <cx:pt idx="113">0.010800000000000001</cx:pt>
          <cx:pt idx="114">0.017100000000000001</cx:pt>
          <cx:pt idx="115">0.0088000000000000005</cx:pt>
          <cx:pt idx="116">0.0117</cx:pt>
          <cx:pt idx="117">0.022499999999999999</cx:pt>
          <cx:pt idx="118">0.018100000000000002</cx:pt>
          <cx:pt idx="119">0.0073000000000000001</cx:pt>
          <cx:pt idx="120">0.0078000000000000005</cx:pt>
          <cx:pt idx="121">0.021500000000000002</cx:pt>
          <cx:pt idx="122">0.0063</cx:pt>
          <cx:pt idx="123">0.0117</cx:pt>
          <cx:pt idx="124">0.0087000000000000011</cx:pt>
          <cx:pt idx="125">0.031300000000000001</cx:pt>
          <cx:pt idx="126">0.0078000000000000005</cx:pt>
          <cx:pt idx="127">0.015700000000000002</cx:pt>
          <cx:pt idx="128">0.020500000000000001</cx:pt>
          <cx:pt idx="129">0.0103</cx:pt>
          <cx:pt idx="130">0.0078000000000000005</cx:pt>
          <cx:pt idx="131">0.012200000000000001</cx:pt>
          <cx:pt idx="132">0.0073000000000000001</cx:pt>
          <cx:pt idx="133">0.028299999999999999</cx:pt>
          <cx:pt idx="134">0.0087000000000000011</cx:pt>
          <cx:pt idx="135">0.021999999999999999</cx:pt>
          <cx:pt idx="136">0.0058999999999999999</cx:pt>
          <cx:pt idx="137">0.030300000000000001</cx:pt>
          <cx:pt idx="138">0.025399999999999999</cx:pt>
          <cx:pt idx="139">0.034100000000000005</cx:pt>
          <cx:pt idx="140">0.019000000000000003</cx:pt>
          <cx:pt idx="141">0.021000000000000001</cx:pt>
          <cx:pt idx="142">0.015100000000000001</cx:pt>
          <cx:pt idx="143">0.0166</cx:pt>
          <cx:pt idx="144">0.0083000000000000001</cx:pt>
          <cx:pt idx="145">0.0117</cx:pt>
          <cx:pt idx="146">0.0195</cx:pt>
          <cx:pt idx="147">0.040100000000000004</cx:pt>
          <cx:pt idx="148">0.041500000000000002</cx:pt>
          <cx:pt idx="149">0.0224</cx:pt>
          <cx:pt idx="150">0.009300000000000001</cx:pt>
          <cx:pt idx="151">0.043000000000000003</cx:pt>
          <cx:pt idx="152">0.0097000000000000003</cx:pt>
          <cx:pt idx="153">0.010200000000000001</cx:pt>
          <cx:pt idx="154">0.035700000000000003</cx:pt>
          <cx:pt idx="155">0.010200000000000001</cx:pt>
          <cx:pt idx="156">0.025300000000000003</cx:pt>
          <cx:pt idx="157">0.018500000000000003</cx:pt>
          <cx:pt idx="158">0.028299999999999999</cx:pt>
          <cx:pt idx="159">0.0079000000000000008</cx:pt>
          <cx:pt idx="160">0.0053000000000000009</cx:pt>
          <cx:pt idx="161">0.021000000000000001</cx:pt>
          <cx:pt idx="162">0.0567</cx:pt>
          <cx:pt idx="163">0.0088000000000000005</cx:pt>
          <cx:pt idx="164">0.012699999999999999</cx:pt>
          <cx:pt idx="165">0.010200000000000001</cx:pt>
          <cx:pt idx="166">0.018500000000000003</cx:pt>
          <cx:pt idx="167">0.0161</cx:pt>
          <cx:pt idx="168">0.051800000000000006</cx:pt>
          <cx:pt idx="169">0.0064000000000000003</cx:pt>
          <cx:pt idx="170">0.0088000000000000005</cx:pt>
          <cx:pt idx="171">0.027900000000000001</cx:pt>
          <cx:pt idx="172">0.017600000000000001</cx:pt>
          <cx:pt idx="173">0.041000000000000002</cx:pt>
          <cx:pt idx="174">0.0067999999999999996</cx:pt>
          <cx:pt idx="175">0.015600000000000001</cx:pt>
          <cx:pt idx="176">0.013200000000000002</cx:pt>
          <cx:pt idx="177">0.014200000000000001</cx:pt>
          <cx:pt idx="178">0.023400000000000001</cx:pt>
          <cx:pt idx="179">0.0097000000000000003</cx:pt>
          <cx:pt idx="180">0.0088000000000000005</cx:pt>
          <cx:pt idx="181">0.0078000000000000005</cx:pt>
          <cx:pt idx="182">0.052700000000000004</cx:pt>
          <cx:pt idx="183">0.029300000000000003</cx:pt>
          <cx:pt idx="184">0.039100000000000003</cx:pt>
          <cx:pt idx="185">0.017100000000000001</cx:pt>
          <cx:pt idx="186">0.0087000000000000011</cx:pt>
          <cx:pt idx="187">0.024900000000000002</cx:pt>
          <cx:pt idx="188">0.012200000000000001</cx:pt>
          <cx:pt idx="189">0.0117</cx:pt>
          <cx:pt idx="190">0.0073000000000000001</cx:pt>
          <cx:pt idx="191">0.030300000000000001</cx:pt>
          <cx:pt idx="192">0.0097000000000000003</cx:pt>
          <cx:pt idx="193">0.0263</cx:pt>
          <cx:pt idx="194">0.039100000000000003</cx:pt>
          <cx:pt idx="195">0.023400000000000001</cx:pt>
          <cx:pt idx="196">0.045900000000000003</cx:pt>
          <cx:pt idx="197">0.024900000000000002</cx:pt>
          <cx:pt idx="198">0.0103</cx:pt>
          <cx:pt idx="199">0.0097999999999999997</cx:pt>
          <cx:pt idx="200">0.026400000000000003</cx:pt>
          <cx:pt idx="201">0.030300000000000001</cx:pt>
          <cx:pt idx="202">0.024</cx:pt>
          <cx:pt idx="203">0.024900000000000002</cx:pt>
          <cx:pt idx="204">0.014200000000000001</cx:pt>
          <cx:pt idx="205">0.0083000000000000001</cx:pt>
          <cx:pt idx="206">0.0083000000000000001</cx:pt>
          <cx:pt idx="207">0.018100000000000002</cx:pt>
          <cx:pt idx="208">0.0058999999999999999</cx:pt>
          <cx:pt idx="209">0.034599999999999999</cx:pt>
          <cx:pt idx="210">0.028299999999999999</cx:pt>
          <cx:pt idx="211">0.018600000000000002</cx:pt>
          <cx:pt idx="212">0.0097999999999999997</cx:pt>
          <cx:pt idx="213">0.052200000000000003</cx:pt>
          <cx:pt idx="214">0.015600000000000001</cx:pt>
          <cx:pt idx="215">0.0083000000000000001</cx:pt>
          <cx:pt idx="216">0.0206</cx:pt>
          <cx:pt idx="217">0.054200000000000005</cx:pt>
          <cx:pt idx="218">0.0088000000000000005</cx:pt>
          <cx:pt idx="219">0.010200000000000001</cx:pt>
          <cx:pt idx="220">0.025900000000000003</cx:pt>
          <cx:pt idx="221">0.024900000000000002</cx:pt>
          <cx:pt idx="222">0.0097999999999999997</cx:pt>
          <cx:pt idx="223">0.0058000000000000005</cx:pt>
          <cx:pt idx="224">0.033700000000000001</cx:pt>
          <cx:pt idx="225">0.0117</cx:pt>
          <cx:pt idx="226">0.0067999999999999996</cx:pt>
          <cx:pt idx="227">0.0117</cx:pt>
          <cx:pt idx="228">0.0083000000000000001</cx:pt>
          <cx:pt idx="229">0.0533</cx:pt>
          <cx:pt idx="230">0.047800000000000002</cx:pt>
          <cx:pt idx="231">0.051200000000000002</cx:pt>
          <cx:pt idx="232">0.012200000000000001</cx:pt>
          <cx:pt idx="233">0.047300000000000002</cx:pt>
          <cx:pt idx="234">0.0361</cx:pt>
          <cx:pt idx="235">0.028299999999999999</cx:pt>
          <cx:pt idx="236">0.039599999999999996</cx:pt>
          <cx:pt idx="237">0.015600000000000001</cx:pt>
          <cx:pt idx="238">0.0091999999999999998</cx:pt>
          <cx:pt idx="239">0.025399999999999999</cx:pt>
          <cx:pt idx="240">0.021500000000000002</cx:pt>
          <cx:pt idx="241">0.0166</cx:pt>
          <cx:pt idx="242">0.0361</cx:pt>
          <cx:pt idx="243">0.0088000000000000005</cx:pt>
          <cx:pt idx="244">0.014100000000000001</cx:pt>
          <cx:pt idx="245">0.012699999999999999</cx:pt>
          <cx:pt idx="246">0.027400000000000001</cx:pt>
          <cx:pt idx="247">0.00040000000000000002</cx:pt>
          <cx:pt idx="248">0.018600000000000002</cx:pt>
          <cx:pt idx="249">0.050799999999999998</cx:pt>
          <cx:pt idx="250">0.0235</cx:pt>
          <cx:pt idx="251">0.0078000000000000005</cx:pt>
          <cx:pt idx="252">0.020500000000000001</cx:pt>
          <cx:pt idx="253">0.0123</cx:pt>
          <cx:pt idx="254">0.009300000000000001</cx:pt>
          <cx:pt idx="255">0.014200000000000001</cx:pt>
          <cx:pt idx="256">0.0068999999999999999</cx:pt>
          <cx:pt idx="257">0.0117</cx:pt>
          <cx:pt idx="258">0.014200000000000001</cx:pt>
          <cx:pt idx="259">0.026400000000000003</cx:pt>
          <cx:pt idx="260">0.0235</cx:pt>
          <cx:pt idx="261">0.0067999999999999996</cx:pt>
          <cx:pt idx="262">0.0117</cx:pt>
          <cx:pt idx="263">0.012200000000000001</cx:pt>
          <cx:pt idx="264">0.0073000000000000001</cx:pt>
          <cx:pt idx="265">0.050799999999999998</cx:pt>
          <cx:pt idx="266">0.037100000000000001</cx:pt>
          <cx:pt idx="267">0.029300000000000003</cx:pt>
          <cx:pt idx="268">0.015600000000000001</cx:pt>
          <cx:pt idx="269">0.013200000000000002</cx:pt>
          <cx:pt idx="270">0.0117</cx:pt>
          <cx:pt idx="271">0.00050000000000000001</cx:pt>
          <cx:pt idx="272">0.020100000000000003</cx:pt>
          <cx:pt idx="273">0.0117</cx:pt>
          <cx:pt idx="274">0.0097000000000000003</cx:pt>
          <cx:pt idx="275">0.012200000000000001</cx:pt>
          <cx:pt idx="276">0.0118</cx:pt>
          <cx:pt idx="277">0.0327</cx:pt>
          <cx:pt idx="278">0.02</cx:pt>
          <cx:pt idx="279">0.00050000000000000001</cx:pt>
          <cx:pt idx="280">0.0269</cx:pt>
          <cx:pt idx="281">0.0147</cx:pt>
          <cx:pt idx="282">0.0088000000000000005</cx:pt>
          <cx:pt idx="283">0.010200000000000001</cx:pt>
          <cx:pt idx="284">0.038100000000000002</cx:pt>
          <cx:pt idx="285">0.046800000000000001</cx:pt>
          <cx:pt idx="286">0.064399999999999999</cx:pt>
          <cx:pt idx="287">0.0074000000000000003</cx:pt>
          <cx:pt idx="288">0.010200000000000001</cx:pt>
          <cx:pt idx="289">0.021000000000000001</cx:pt>
          <cx:pt idx="290">0.0079000000000000008</cx:pt>
          <cx:pt idx="291">0.02</cx:pt>
          <cx:pt idx="292">0.066400000000000001</cx:pt>
          <cx:pt idx="293">0.046400000000000004</cx:pt>
          <cx:pt idx="294">0.067400000000000002</cx:pt>
          <cx:pt idx="295">0.0015</cx:pt>
          <cx:pt idx="296">0.058099999999999999</cx:pt>
          <cx:pt idx="297">0.0103</cx:pt>
          <cx:pt idx="298">0.009300000000000001</cx:pt>
          <cx:pt idx="299">0.0117</cx:pt>
          <cx:pt idx="300">0.0073000000000000001</cx:pt>
          <cx:pt idx="301">0.045400000000000003</cx:pt>
          <cx:pt idx="302">0.081500000000000003</cx:pt>
          <cx:pt idx="303">0.013200000000000002</cx:pt>
          <cx:pt idx="304">0.0029000000000000002</cx:pt>
          <cx:pt idx="305">0.0224</cx:pt>
          <cx:pt idx="306">0.069800000000000001</cx:pt>
          <cx:pt idx="307">0.038100000000000002</cx:pt>
          <cx:pt idx="308">0.038100000000000002</cx:pt>
          <cx:pt idx="309">0.0137</cx:pt>
          <cx:pt idx="310">0.0097000000000000003</cx:pt>
          <cx:pt idx="311">0.0088000000000000005</cx:pt>
          <cx:pt idx="312">0.014100000000000001</cx:pt>
          <cx:pt idx="313">0.0088000000000000005</cx:pt>
          <cx:pt idx="314">0.0596</cx:pt>
          <cx:pt idx="315">0.00040000000000000002</cx:pt>
          <cx:pt idx="316">0.00050000000000000001</cx:pt>
          <cx:pt idx="317">0.012200000000000001</cx:pt>
          <cx:pt idx="318">0.02</cx:pt>
          <cx:pt idx="319">0.015200000000000002</cx:pt>
          <cx:pt idx="320">0.037600000000000001</cx:pt>
          <cx:pt idx="321">0.0103</cx:pt>
          <cx:pt idx="322">0.009300000000000001</cx:pt>
          <cx:pt idx="323">0.0067999999999999996</cx:pt>
          <cx:pt idx="324">0.0103</cx:pt>
          <cx:pt idx="325">0.020500000000000001</cx:pt>
          <cx:pt idx="326">0.009300000000000001</cx:pt>
          <cx:pt idx="327">0.035200000000000002</cx:pt>
          <cx:pt idx="328">0.00050000000000000001</cx:pt>
          <cx:pt idx="329">0.00050000000000000001</cx:pt>
          <cx:pt idx="330">0.0078000000000000005</cx:pt>
          <cx:pt idx="331">0.0224</cx:pt>
          <cx:pt idx="332">0.010200000000000001</cx:pt>
          <cx:pt idx="333">0.051300000000000005</cx:pt>
          <cx:pt idx="334">0.0088000000000000005</cx:pt>
          <cx:pt idx="335">0.066900000000000001</cx:pt>
          <cx:pt idx="336">0.021500000000000002</cx:pt>
          <cx:pt idx="337">0.00050000000000000001</cx:pt>
          <cx:pt idx="338">0.058600000000000006</cx:pt>
          <cx:pt idx="339">0.0117</cx:pt>
          <cx:pt idx="340">0.00050000000000000001</cx:pt>
          <cx:pt idx="341">0.039100000000000003</cx:pt>
          <cx:pt idx="342">0.0117</cx:pt>
          <cx:pt idx="343">0.00050000000000000001</cx:pt>
          <cx:pt idx="344">0.041099999999999998</cx:pt>
          <cx:pt idx="345">0.027800000000000002</cx:pt>
          <cx:pt idx="346">0.049800000000000004</cx:pt>
          <cx:pt idx="347">0.0117</cx:pt>
          <cx:pt idx="348">0.043000000000000003</cx:pt>
          <cx:pt idx="349">0.0298</cx:pt>
          <cx:pt idx="350">0.009300000000000001</cx:pt>
          <cx:pt idx="351">0.054200000000000005</cx:pt>
          <cx:pt idx="352">0.041000000000000002</cx:pt>
          <cx:pt idx="353">0.088899999999999993</cx:pt>
          <cx:pt idx="354">0.00050000000000000001</cx:pt>
          <cx:pt idx="355">0.010700000000000001</cx:pt>
          <cx:pt idx="356">0.031699999999999999</cx:pt>
          <cx:pt idx="357">0.065500000000000003</cx:pt>
          <cx:pt idx="358">0.028900000000000002</cx:pt>
          <cx:pt idx="359">0.00050000000000000001</cx:pt>
          <cx:pt idx="360">0.0229</cx:pt>
          <cx:pt idx="361">0.010200000000000001</cx:pt>
          <cx:pt idx="362">0.037100000000000001</cx:pt>
          <cx:pt idx="363">0.009300000000000001</cx:pt>
          <cx:pt idx="364">0.018100000000000002</cx:pt>
          <cx:pt idx="365">0.024400000000000002</cx:pt>
          <cx:pt idx="366">0.0327</cx:pt>
          <cx:pt idx="367">0.019000000000000003</cx:pt>
          <cx:pt idx="368">0.037499999999999999</cx:pt>
          <cx:pt idx="369">0.083500000000000005</cx:pt>
          <cx:pt idx="370">0.0079000000000000008</cx:pt>
          <cx:pt idx="371">0.0361</cx:pt>
          <cx:pt idx="372">0.0137</cx:pt>
          <cx:pt idx="373">0.00050000000000000001</cx:pt>
          <cx:pt idx="374">0.037600000000000001</cx:pt>
          <cx:pt idx="375">0.021000000000000001</cx:pt>
          <cx:pt idx="376">0.0014</cx:pt>
          <cx:pt idx="377">0.001</cx:pt>
          <cx:pt idx="378">0.0229</cx:pt>
          <cx:pt idx="379">0.027400000000000001</cx:pt>
          <cx:pt idx="380">0.015600000000000001</cx:pt>
          <cx:pt idx="381">0.0117</cx:pt>
          <cx:pt idx="382">0.0112</cx:pt>
          <cx:pt idx="383">0.027300000000000001</cx:pt>
          <cx:pt idx="384">0.00090000000000000008</cx:pt>
          <cx:pt idx="385">0.02</cx:pt>
          <cx:pt idx="386">0.023000000000000003</cx:pt>
          <cx:pt idx="387">0.00040000000000000002</cx:pt>
          <cx:pt idx="388">0.071300000000000002</cx:pt>
          <cx:pt idx="389">0.063</cx:pt>
          <cx:pt idx="390">0.021900000000000003</cx:pt>
          <cx:pt idx="391">0.0195</cx:pt>
          <cx:pt idx="392">0.095700000000000007</cx:pt>
          <cx:pt idx="393">0.0048999999999999998</cx:pt>
          <cx:pt idx="394">0.0097999999999999997</cx:pt>
          <cx:pt idx="395">0.039599999999999996</cx:pt>
          <cx:pt idx="396">0.015200000000000002</cx:pt>
          <cx:pt idx="397">0.042900000000000001</cx:pt>
          <cx:pt idx="398">0.00090000000000000008</cx:pt>
          <cx:pt idx="399">0.0118</cx:pt>
          <cx:pt idx="400">0.0224</cx:pt>
          <cx:pt idx="401">0.024900000000000002</cx:pt>
          <cx:pt idx="402">0.0112</cx:pt>
          <cx:pt idx="403">0.022499999999999999</cx:pt>
          <cx:pt idx="404">0.051700000000000003</cx:pt>
          <cx:pt idx="405">0.026400000000000003</cx:pt>
          <cx:pt idx="406">0.043400000000000001</cx:pt>
          <cx:pt idx="407">0.00050000000000000001</cx:pt>
          <cx:pt idx="408">0.0123</cx:pt>
          <cx:pt idx="409">0.025399999999999999</cx:pt>
          <cx:pt idx="410">0.011300000000000001</cx:pt>
          <cx:pt idx="411">0.012200000000000001</cx:pt>
          <cx:pt idx="412">0.037200000000000004</cx:pt>
          <cx:pt idx="413">0.10349999999999999</cx:pt>
          <cx:pt idx="414">0.015200000000000002</cx:pt>
          <cx:pt idx="415">0.009300000000000001</cx:pt>
          <cx:pt idx="416">0.030800000000000001</cx:pt>
          <cx:pt idx="417">0.0074000000000000003</cx:pt>
          <cx:pt idx="418">0.017100000000000001</cx:pt>
          <cx:pt idx="419">0.0103</cx:pt>
          <cx:pt idx="420">0.00050000000000000001</cx:pt>
          <cx:pt idx="421">0.0097999999999999997</cx:pt>
          <cx:pt idx="422">0.0083000000000000001</cx:pt>
          <cx:pt idx="423">0.015600000000000001</cx:pt>
          <cx:pt idx="424">0.018500000000000003</cx:pt>
          <cx:pt idx="425">0.0112</cx:pt>
          <cx:pt idx="426">0.10100000000000001</cx:pt>
          <cx:pt idx="427">0.010700000000000001</cx:pt>
          <cx:pt idx="428">0.0298</cx:pt>
          <cx:pt idx="429">0.089300000000000004</cx:pt>
          <cx:pt idx="430">0.083000000000000004</cx:pt>
          <cx:pt idx="431">0.043000000000000003</cx:pt>
          <cx:pt idx="432">0.038100000000000002</cx:pt>
          <cx:pt idx="433">0.090300000000000005</cx:pt>
          <cx:pt idx="434">0.070800000000000002</cx:pt>
          <cx:pt idx="435">0.00050000000000000001</cx:pt>
          <cx:pt idx="436">0.038100000000000002</cx:pt>
          <cx:pt idx="437">0.0659</cx:pt>
          <cx:pt idx="438">0.081500000000000003</cx:pt>
          <cx:pt idx="439">0.0015</cx:pt>
          <cx:pt idx="440">0.0161</cx:pt>
          <cx:pt idx="441">0.0088000000000000005</cx:pt>
          <cx:pt idx="442">0.013200000000000002</cx:pt>
          <cx:pt idx="443">0.0117</cx:pt>
          <cx:pt idx="444">0.0112</cx:pt>
          <cx:pt idx="445">0.043500000000000004</cx:pt>
          <cx:pt idx="446">0.028800000000000003</cx:pt>
          <cx:pt idx="447">0.021000000000000001</cx:pt>
          <cx:pt idx="448">0.0654</cx:pt>
          <cx:pt idx="449">0.029300000000000003</cx:pt>
          <cx:pt idx="450">0.059000000000000004</cx:pt>
          <cx:pt idx="451">0.028299999999999999</cx:pt>
          <cx:pt idx="452">0.039500000000000007</cx:pt>
          <cx:pt idx="453">0.047300000000000002</cx:pt>
          <cx:pt idx="454">0.012200000000000001</cx:pt>
          <cx:pt idx="455">0.016199999999999999</cx:pt>
          <cx:pt idx="456">0.025900000000000003</cx:pt>
          <cx:pt idx="457">0.00050000000000000001</cx:pt>
          <cx:pt idx="458">0.020500000000000001</cx:pt>
          <cx:pt idx="459">0.033700000000000001</cx:pt>
          <cx:pt idx="460">0.042499999999999996</cx:pt>
          <cx:pt idx="461">0.00050000000000000001</cx:pt>
          <cx:pt idx="462">0.057200000000000008</cx:pt>
          <cx:pt idx="463">0.010700000000000001</cx:pt>
          <cx:pt idx="464">0.028299999999999999</cx:pt>
          <cx:pt idx="465">0.00050000000000000001</cx:pt>
          <cx:pt idx="466">0.063500000000000015</cx:pt>
          <cx:pt idx="467">0.014100000000000001</cx:pt>
          <cx:pt idx="468">0.048900000000000006</cx:pt>
          <cx:pt idx="469">0.0567</cx:pt>
          <cx:pt idx="470">0.00050000000000000001</cx:pt>
          <cx:pt idx="471">0.072700000000000001</cx:pt>
          <cx:pt idx="472">0.00050000000000000001</cx:pt>
          <cx:pt idx="473">0.078600000000000003</cx:pt>
          <cx:pt idx="474">0.050200000000000002</cx:pt>
          <cx:pt idx="475">0.019000000000000003</cx:pt>
          <cx:pt idx="476">0.009300000000000001</cx:pt>
          <cx:pt idx="477">0.036200000000000003</cx:pt>
          <cx:pt idx="478">0.035100000000000006</cx:pt>
          <cx:pt idx="479">0.051800000000000006</cx:pt>
          <cx:pt idx="480">0.0137</cx:pt>
          <cx:pt idx="481">0.029300000000000003</cx:pt>
          <cx:pt idx="482">0.099099999999999994</cx:pt>
          <cx:pt idx="483">0.013200000000000002</cx:pt>
          <cx:pt idx="484">0.042000000000000003</cx:pt>
          <cx:pt idx="485">0.001</cx:pt>
          <cx:pt idx="486">0.012200000000000001</cx:pt>
          <cx:pt idx="487">0.026400000000000003</cx:pt>
          <cx:pt idx="488">0.031300000000000001</cx:pt>
          <cx:pt idx="489">0.024900000000000002</cx:pt>
          <cx:pt idx="490">0.018100000000000002</cx:pt>
          <cx:pt idx="491">0.066400000000000001</cx:pt>
          <cx:pt idx="492">0.025399999999999999</cx:pt>
          <cx:pt idx="493">0.1694</cx:pt>
          <cx:pt idx="494">0.09920000000000001</cx:pt>
          <cx:pt idx="495">0.055600000000000004</cx:pt>
          <cx:pt idx="496">0.075200000000000003</cx:pt>
          <cx:pt idx="497">0.052299999999999999</cx:pt>
          <cx:pt idx="498">0.095200000000000007</cx:pt>
          <cx:pt idx="499">0.041000000000000002</cx:pt>
          <cx:pt idx="500">0.010700000000000001</cx:pt>
          <cx:pt idx="501">0.00040000000000000002</cx:pt>
          <cx:pt idx="502">0.015700000000000002</cx:pt>
          <cx:pt idx="503">0.060500000000000005</cx:pt>
          <cx:pt idx="504">0.0332</cx:pt>
          <cx:pt idx="505">0.049300000000000004</cx:pt>
          <cx:pt idx="506">0.034700000000000002</cx:pt>
          <cx:pt idx="507">0.2041</cx:pt>
          <cx:pt idx="508">0.0083000000000000001</cx:pt>
          <cx:pt idx="509">0.028800000000000003</cx:pt>
          <cx:pt idx="510">0.0654</cx:pt>
          <cx:pt idx="511">0.0722</cx:pt>
          <cx:pt idx="512">0.001</cx:pt>
          <cx:pt idx="513">0.081000000000000003</cx:pt>
          <cx:pt idx="514">0.062</cx:pt>
          <cx:pt idx="515">0.082500000000000004</cx:pt>
          <cx:pt idx="516">0.074700000000000003</cx:pt>
          <cx:pt idx="517">0.037100000000000001</cx:pt>
          <cx:pt idx="518">0.0088000000000000005</cx:pt>
          <cx:pt idx="519">0.0224</cx:pt>
          <cx:pt idx="520">0.0025000000000000001</cx:pt>
          <cx:pt idx="521">0.10450000000000001</cx:pt>
          <cx:pt idx="522">0.022499999999999999</cx:pt>
          <cx:pt idx="523">0.1792</cx:pt>
          <cx:pt idx="524">0.035700000000000003</cx:pt>
          <cx:pt idx="525">0.17430000000000001</cx:pt>
          <cx:pt idx="526">0.0146</cx:pt>
          <cx:pt idx="527">0.092800000000000007</cx:pt>
          <cx:pt idx="528">0.043900000000000002</cx:pt>
          <cx:pt idx="529">0.1113</cx:pt>
          <cx:pt idx="530">0.12300000000000001</cx:pt>
          <cx:pt idx="531">0.043500000000000004</cx:pt>
          <cx:pt idx="532">0.067400000000000002</cx:pt>
          <cx:pt idx="533">0.093800000000000008</cx:pt>
          <cx:pt idx="534">0.080100000000000005</cx:pt>
          <cx:pt idx="535">0.024900000000000002</cx:pt>
          <cx:pt idx="536">0.0361</cx:pt>
          <cx:pt idx="537">0.0166</cx:pt>
          <cx:pt idx="538">0.034200000000000001</cx:pt>
          <cx:pt idx="539">0.025900000000000003</cx:pt>
          <cx:pt idx="540">0.069800000000000001</cx:pt>
          <cx:pt idx="541">0.00050000000000000001</cx:pt>
          <cx:pt idx="542">0.001</cx:pt>
          <cx:pt idx="543">0.041000000000000002</cx:pt>
          <cx:pt idx="544">0.084400000000000003</cx:pt>
          <cx:pt idx="545">0.091300000000000006</cx:pt>
          <cx:pt idx="546">0.050799999999999998</cx:pt>
          <cx:pt idx="547">0.087900000000000006</cx:pt>
          <cx:pt idx="548">0.036600000000000001</cx:pt>
          <cx:pt idx="549">0.0258</cx:pt>
          <cx:pt idx="550">0.19189999999999999</cx:pt>
          <cx:pt idx="551">0.35050000000000003</cx:pt>
          <cx:pt idx="552">0.097100000000000006</cx:pt>
          <cx:pt idx="553">0.072700000000000001</cx:pt>
          <cx:pt idx="554">0.106</cx:pt>
          <cx:pt idx="555">0.10840000000000001</cx:pt>
          <cx:pt idx="556">0.12690000000000001</cx:pt>
          <cx:pt idx="557">0.26119999999999999</cx:pt>
          <cx:pt idx="558">0.023000000000000003</cx:pt>
          <cx:pt idx="559">0.15960000000000002</cx:pt>
          <cx:pt idx="560">0.071800000000000003</cx:pt>
          <cx:pt idx="561">0.15970000000000001</cx:pt>
          <cx:pt idx="562">0.09820000000000001</cx:pt>
          <cx:pt idx="563">0.013200000000000002</cx:pt>
          <cx:pt idx="564">0.23090000000000002</cx:pt>
          <cx:pt idx="565">0.087400000000000005</cx:pt>
          <cx:pt idx="566">0.013200000000000002</cx:pt>
          <cx:pt idx="567">0.039500000000000007</cx:pt>
          <cx:pt idx="568">0.12200000000000001</cx:pt>
          <cx:pt idx="569">0.00090000000000000008</cx:pt>
          <cx:pt idx="570">0.069300000000000014</cx:pt>
          <cx:pt idx="571">0.025399999999999999</cx:pt>
          <cx:pt idx="572">0.1113</cx:pt>
          <cx:pt idx="573">0.0044000000000000003</cx:pt>
          <cx:pt idx="574">0.038600000000000002</cx:pt>
          <cx:pt idx="575">0.10690000000000001</cx:pt>
          <cx:pt idx="576">0.00050000000000000001</cx:pt>
          <cx:pt idx="577">0.13769999999999999</cx:pt>
          <cx:pt idx="578">0.090800000000000006</cx:pt>
          <cx:pt idx="579">0.14700000000000002</cx:pt>
          <cx:pt idx="580">0.076600000000000001</cx:pt>
          <cx:pt idx="581">0.045900000000000003</cx:pt>
          <cx:pt idx="582">0.042900000000000001</cx:pt>
          <cx:pt idx="583">0.2114</cx:pt>
          <cx:pt idx="584">0.051300000000000005</cx:pt>
          <cx:pt idx="585">0.001</cx:pt>
          <cx:pt idx="586">0.00050000000000000001</cx:pt>
          <cx:pt idx="587">0.21290000000000001</cx:pt>
          <cx:pt idx="588">0.001</cx:pt>
          <cx:pt idx="589">0.050700000000000002</cx:pt>
          <cx:pt idx="590">0.23580000000000001</cx:pt>
          <cx:pt idx="591">0.076700000000000004</cx:pt>
          <cx:pt idx="592">0.13869999999999999</cx:pt>
          <cx:pt idx="593">0.00050000000000000001</cx:pt>
          <cx:pt idx="594">0.00050000000000000001</cx:pt>
          <cx:pt idx="595">0.050799999999999998</cx:pt>
          <cx:pt idx="596">0.00040000000000000002</cx:pt>
          <cx:pt idx="597">0.052299999999999999</cx:pt>
          <cx:pt idx="598">0.32130000000000003</cx:pt>
          <cx:pt idx="599">0.087400000000000005</cx:pt>
          <cx:pt idx="600">0.00050000000000000001</cx:pt>
          <cx:pt idx="601">0.048400000000000006</cx:pt>
          <cx:pt idx="602">0.18710000000000002</cx:pt>
          <cx:pt idx="603">0.088899999999999993</cx:pt>
          <cx:pt idx="604">0.1933</cx:pt>
          <cx:pt idx="605">0.1153</cx:pt>
          <cx:pt idx="606">0.0015</cx:pt>
          <cx:pt idx="607">0.00050000000000000001</cx:pt>
          <cx:pt idx="608">0.12450000000000001</cx:pt>
          <cx:pt idx="609">0.00050000000000000001</cx:pt>
          <cx:pt idx="610">0.19</cx:pt>
          <cx:pt idx="611">0.23830000000000001</cx:pt>
          <cx:pt idx="612">0.00050000000000000001</cx:pt>
          <cx:pt idx="613">0.1225</cx:pt>
          <cx:pt idx="614">0.001</cx:pt>
          <cx:pt idx="615">0.24610000000000001</cx:pt>
          <cx:pt idx="616">0.0044000000000000003</cx:pt>
          <cx:pt idx="617">0.050300000000000004</cx:pt>
          <cx:pt idx="618">0.33890000000000003</cx:pt>
          <cx:pt idx="619">0.18160000000000001</cx:pt>
          <cx:pt idx="620">0.00050000000000000001</cx:pt>
          <cx:pt idx="621">0.24130000000000004</cx:pt>
          <cx:pt idx="622">0.24950000000000003</cx:pt>
          <cx:pt idx="623">0.1079</cx:pt>
          <cx:pt idx="624">0.00050000000000000001</cx:pt>
          <cx:pt idx="625">0.18260000000000001</cx:pt>
          <cx:pt idx="626">0.21380000000000002</cx:pt>
          <cx:pt idx="627">0.001</cx:pt>
          <cx:pt idx="628">0.046400000000000004</cx:pt>
          <cx:pt idx="629">0.0014</cx:pt>
          <cx:pt idx="630">0.24320000000000003</cx:pt>
          <cx:pt idx="631">0.0015</cx:pt>
          <cx:pt idx="632">0.35100000000000003</cx:pt>
          <cx:pt idx="633">0.0025000000000000001</cx:pt>
          <cx:pt idx="634">0.00050000000000000001</cx:pt>
          <cx:pt idx="635">0.21729999999999999</cx:pt>
          <cx:pt idx="636">0.52440000000000009</cx:pt>
          <cx:pt idx="637">0.17630000000000001</cx:pt>
          <cx:pt idx="638">0.066900000000000001</cx:pt>
          <cx:pt idx="639">0.11670000000000001</cx:pt>
          <cx:pt idx="640">0.00050000000000000001</cx:pt>
          <cx:pt idx="641">0.00050000000000000001</cx:pt>
          <cx:pt idx="642">0.15679999999999999</cx:pt>
          <cx:pt idx="643">0.001</cx:pt>
          <cx:pt idx="644">0.26700000000000002</cx:pt>
          <cx:pt idx="645">0.00050000000000000001</cx:pt>
          <cx:pt idx="646">0.001</cx:pt>
          <cx:pt idx="647">0.2959</cx:pt>
          <cx:pt idx="648">0.26080000000000003</cx:pt>
          <cx:pt idx="649">0.0029000000000000002</cx:pt>
          <cx:pt idx="650">0.00050000000000000001</cx:pt>
          <cx:pt idx="651">0.00040000000000000002</cx:pt>
          <cx:pt idx="652">0.063</cx:pt>
          <cx:pt idx="653">0.0688</cx:pt>
          <cx:pt idx="654">0.38869999999999999</cx:pt>
          <cx:pt idx="655">0.0025000000000000001</cx:pt>
          <cx:pt idx="656">0.35100000000000003</cx:pt>
          <cx:pt idx="657">0.2089</cx:pt>
          <cx:pt idx="658">0.00050000000000000001</cx:pt>
          <cx:pt idx="659">0.13140000000000002</cx:pt>
          <cx:pt idx="660">0.0024000000000000002</cx:pt>
          <cx:pt idx="661">0.24270000000000003</cx:pt>
          <cx:pt idx="662">0.0033999999999999998</cx:pt>
          <cx:pt idx="663">0.38430000000000003</cx:pt>
          <cx:pt idx="664">0.00090000000000000008</cx:pt>
          <cx:pt idx="665">0.39450000000000002</cx:pt>
          <cx:pt idx="666">0.1318</cx:pt>
          <cx:pt idx="667">0.23340000000000002</cx:pt>
          <cx:pt idx="668">0.14360000000000001</cx:pt>
          <cx:pt idx="669">0.30419999999999997</cx:pt>
          <cx:pt idx="670">0.070800000000000002</cx:pt>
          <cx:pt idx="671">0.28420000000000001</cx:pt>
          <cx:pt idx="672">0.0015</cx:pt>
          <cx:pt idx="673">0.25829999999999997</cx:pt>
          <cx:pt idx="674">0.00040000000000000002</cx:pt>
          <cx:pt idx="675">0.42230000000000001</cx:pt>
          <cx:pt idx="676">0.21390000000000001</cx:pt>
          <cx:pt idx="677">0.00050000000000000001</cx:pt>
          <cx:pt idx="678">0.0024000000000000002</cx:pt>
          <cx:pt idx="679">0.16309999999999999</cx:pt>
          <cx:pt idx="680">0.29149999999999998</cx:pt>
          <cx:pt idx="681">0.0019000000000000002</cx:pt>
          <cx:pt idx="682">0.00050000000000000001</cx:pt>
          <cx:pt idx="683">0.31590000000000001</cx:pt>
          <cx:pt idx="684">0.00050000000000000001</cx:pt>
          <cx:pt idx="685">0.41110000000000002</cx:pt>
          <cx:pt idx="686">0.0025000000000000001</cx:pt>
          <cx:pt idx="687">0.38570000000000004</cx:pt>
          <cx:pt idx="688">0.0043</cx:pt>
          <cx:pt idx="689">0.00050000000000000001</cx:pt>
          <cx:pt idx="690">0.001</cx:pt>
          <cx:pt idx="691">0.00050000000000000001</cx:pt>
          <cx:pt idx="692">0.00050000000000000001</cx:pt>
          <cx:pt idx="693">0.00050000000000000001</cx:pt>
          <cx:pt idx="694">0.0014</cx:pt>
          <cx:pt idx="695">0.001</cx:pt>
          <cx:pt idx="696">0.0068999999999999999</cx:pt>
          <cx:pt idx="697">0.56690000000000007</cx:pt>
          <cx:pt idx="698">0.001</cx:pt>
          <cx:pt idx="699">0.001</cx:pt>
          <cx:pt idx="700">0.1885</cx:pt>
          <cx:pt idx="701">0.0015</cx:pt>
          <cx:pt idx="702">0.001</cx:pt>
          <cx:pt idx="703">0.001</cx:pt>
          <cx:pt idx="704">0.44970000000000004</cx:pt>
          <cx:pt idx="705">0.45260000000000006</cx:pt>
          <cx:pt idx="706">0.15279999999999999</cx:pt>
          <cx:pt idx="707">0.00050000000000000001</cx:pt>
          <cx:pt idx="708">0.001</cx:pt>
          <cx:pt idx="709">0.00050000000000000001</cx:pt>
          <cx:pt idx="710">0.001</cx:pt>
          <cx:pt idx="711">0.0025000000000000001</cx:pt>
          <cx:pt idx="712">0.0015</cx:pt>
          <cx:pt idx="713">0.0091999999999999998</cx:pt>
          <cx:pt idx="714">0.0019000000000000002</cx:pt>
          <cx:pt idx="715">0.0054000000000000003</cx:pt>
          <cx:pt idx="716">0.28270000000000001</cx:pt>
          <cx:pt idx="717">0.0029000000000000002</cx:pt>
          <cx:pt idx="718">0.00050000000000000001</cx:pt>
          <cx:pt idx="719">0.00050000000000000001</cx:pt>
          <cx:pt idx="720">0.0033999999999999998</cx:pt>
          <cx:pt idx="721">0.27490000000000003</cx:pt>
          <cx:pt idx="722">0.0015</cx:pt>
          <cx:pt idx="723">0.001</cx:pt>
          <cx:pt idx="724">0.00050000000000000001</cx:pt>
          <cx:pt idx="725">0.32860000000000006</cx:pt>
          <cx:pt idx="726">0.00050000000000000001</cx:pt>
          <cx:pt idx="727">0.00050000000000000001</cx:pt>
          <cx:pt idx="728">0.00050000000000000001</cx:pt>
          <cx:pt idx="729">0.16839999999999999</cx:pt>
          <cx:pt idx="730">0.00050000000000000001</cx:pt>
          <cx:pt idx="731">0.52789999999999992</cx:pt>
          <cx:pt idx="732">0.00050000000000000001</cx:pt>
          <cx:pt idx="733">0.38080000000000003</cx:pt>
          <cx:pt idx="734">0.0088000000000000005</cx:pt>
          <cx:pt idx="735">0.00050000000000000001</cx:pt>
          <cx:pt idx="736">0.0033999999999999998</cx:pt>
          <cx:pt idx="737">0.001</cx:pt>
          <cx:pt idx="738">0.48050000000000004</cx:pt>
          <cx:pt idx="739">0.002</cx:pt>
          <cx:pt idx="740">0.80660000000000009</cx:pt>
          <cx:pt idx="741">0.001</cx:pt>
          <cx:pt idx="742">0.0044000000000000003</cx:pt>
          <cx:pt idx="743">0.0033999999999999998</cx:pt>
          <cx:pt idx="744">0.00050000000000000001</cx:pt>
          <cx:pt idx="745">0.002</cx:pt>
          <cx:pt idx="746">0.0015</cx:pt>
          <cx:pt idx="747">0.00090000000000000008</cx:pt>
          <cx:pt idx="748">0.0015</cx:pt>
          <cx:pt idx="749">0.00050000000000000001</cx:pt>
          <cx:pt idx="750">0.19970000000000002</cx:pt>
          <cx:pt idx="751">0.0074000000000000003</cx:pt>
          <cx:pt idx="752">0.0025000000000000001</cx:pt>
          <cx:pt idx="753">0.00090000000000000008</cx:pt>
          <cx:pt idx="754">0.0030000000000000001</cx:pt>
          <cx:pt idx="755">0.75049999999999994</cx:pt>
          <cx:pt idx="756">0.33250000000000002</cx:pt>
          <cx:pt idx="757">0.001</cx:pt>
          <cx:pt idx="758">0.0015</cx:pt>
          <cx:pt idx="759">0.00050000000000000001</cx:pt>
          <cx:pt idx="760">0.0097999999999999997</cx:pt>
          <cx:pt idx="761">0.0039000000000000003</cx:pt>
          <cx:pt idx="762">0.0030000000000000001</cx:pt>
          <cx:pt idx="763">0.0025000000000000001</cx:pt>
          <cx:pt idx="764">0.0088000000000000005</cx:pt>
          <cx:pt idx="765">0.0015</cx:pt>
          <cx:pt idx="766">0.011300000000000001</cx:pt>
          <cx:pt idx="767">0.0033999999999999998</cx:pt>
          <cx:pt idx="768">0.0048999999999999998</cx:pt>
          <cx:pt idx="769">0.0019000000000000002</cx:pt>
          <cx:pt idx="770">0.41460000000000002</cx:pt>
          <cx:pt idx="771">0.015600000000000001</cx:pt>
          <cx:pt idx="772">0.0088000000000000005</cx:pt>
          <cx:pt idx="773">0.00050000000000000001</cx:pt>
          <cx:pt idx="774">0.00050000000000000001</cx:pt>
          <cx:pt idx="775">0.0067999999999999996</cx:pt>
          <cx:pt idx="776">0.00050000000000000001</cx:pt>
          <cx:pt idx="777">0.0048999999999999998</cx:pt>
          <cx:pt idx="778">0.002</cx:pt>
          <cx:pt idx="779">0.0015</cx:pt>
          <cx:pt idx="780">0.53320000000000001</cx:pt>
          <cx:pt idx="781">1.2607000000000002</cx:pt>
          <cx:pt idx="782">0.0067999999999999996</cx:pt>
          <cx:pt idx="783">0.0030000000000000001</cx:pt>
          <cx:pt idx="784">0.0044000000000000003</cx:pt>
          <cx:pt idx="785">0.0039000000000000003</cx:pt>
          <cx:pt idx="786">0.0015</cx:pt>
          <cx:pt idx="787">1.3443000000000001</cx:pt>
          <cx:pt idx="788">0.0068999999999999999</cx:pt>
          <cx:pt idx="789">1.1714</cx:pt>
          <cx:pt idx="790">0.0033999999999999998</cx:pt>
          <cx:pt idx="791">0.0064000000000000003</cx:pt>
          <cx:pt idx="792">0.0078000000000000005</cx:pt>
          <cx:pt idx="793">1.1563000000000001</cx:pt>
          <cx:pt idx="794">0.00050000000000000001</cx:pt>
          <cx:pt idx="795">0.25790000000000002</cx:pt>
          <cx:pt idx="796">1.2104000000000001</cx:pt>
          <cx:pt idx="797">0.0024000000000000002</cx:pt>
          <cx:pt idx="798">1.1206</cx:pt>
          <cx:pt idx="799">0.0033999999999999998</cx:pt>
          <cx:pt idx="800">0.96879999999999999</cx:pt>
          <cx:pt idx="801">0.001</cx:pt>
          <cx:pt idx="802">1.7578</cx:pt>
          <cx:pt idx="803">1.0152000000000001</cx:pt>
          <cx:pt idx="804">0.0030000000000000001</cx:pt>
          <cx:pt idx="805">0.0054000000000000003</cx:pt>
          <cx:pt idx="806">0.0039000000000000003</cx:pt>
          <cx:pt idx="807">0.0014</cx:pt>
          <cx:pt idx="808">0.0048000000000000004</cx:pt>
          <cx:pt idx="809">0.0083000000000000001</cx:pt>
          <cx:pt idx="810">0.0024000000000000002</cx:pt>
          <cx:pt idx="811">1.1069</cx:pt>
          <cx:pt idx="812">0.002</cx:pt>
          <cx:pt idx="813">0.0024000000000000002</cx:pt>
          <cx:pt idx="814">0.0054000000000000003</cx:pt>
          <cx:pt idx="815">0.0033999999999999998</cx:pt>
          <cx:pt idx="816">1.3008</cx:pt>
          <cx:pt idx="817">0.0024000000000000002</cx:pt>
          <cx:pt idx="818">0.0044000000000000003</cx:pt>
          <cx:pt idx="819">1.7539000000000002</cx:pt>
          <cx:pt idx="820">0.0112</cx:pt>
          <cx:pt idx="821">0.002</cx:pt>
          <cx:pt idx="822">0.0024000000000000002</cx:pt>
          <cx:pt idx="823">0.0015</cx:pt>
          <cx:pt idx="824">0.0054000000000000003</cx:pt>
          <cx:pt idx="825">0.33890000000000003</cx:pt>
          <cx:pt idx="826">0.001</cx:pt>
          <cx:pt idx="827">1.4771000000000001</cx:pt>
          <cx:pt idx="828">0.0015</cx:pt>
          <cx:pt idx="829">1.3487</cx:pt>
          <cx:pt idx="830">0.0024000000000000002</cx:pt>
          <cx:pt idx="831">0.00040000000000000002</cx:pt>
          <cx:pt idx="832">0.0029000000000000002</cx:pt>
          <cx:pt idx="833">1.5083000000000002</cx:pt>
          <cx:pt idx="834">0.00050000000000000001</cx:pt>
          <cx:pt idx="835">0.0048999999999999998</cx:pt>
          <cx:pt idx="836">0.0048999999999999998</cx:pt>
          <cx:pt idx="837">0.0024000000000000002</cx:pt>
          <cx:pt idx="838">0.0067999999999999996</cx:pt>
          <cx:pt idx="839">0.001</cx:pt>
          <cx:pt idx="840">0.0078000000000000005</cx:pt>
          <cx:pt idx="841">0.0025000000000000001</cx:pt>
          <cx:pt idx="842">0.0067999999999999996</cx:pt>
          <cx:pt idx="843">0.00050000000000000001</cx:pt>
          <cx:pt idx="844">0.0024000000000000002</cx:pt>
          <cx:pt idx="845">0.001</cx:pt>
          <cx:pt idx="846">0.001</cx:pt>
          <cx:pt idx="847">0.0019000000000000002</cx:pt>
          <cx:pt idx="848">0.0063</cx:pt>
          <cx:pt idx="849">0.0029000000000000002</cx:pt>
          <cx:pt idx="850">0.0048999999999999998</cx:pt>
          <cx:pt idx="851">0.00050000000000000001</cx:pt>
          <cx:pt idx="852">0.00050000000000000001</cx:pt>
          <cx:pt idx="853">0.001</cx:pt>
          <cx:pt idx="854">0.0014</cx:pt>
          <cx:pt idx="855">0.0019000000000000002</cx:pt>
          <cx:pt idx="856">0.001</cx:pt>
          <cx:pt idx="857">0.018100000000000002</cx:pt>
          <cx:pt idx="858">0.001</cx:pt>
          <cx:pt idx="859">0.0033999999999999998</cx:pt>
          <cx:pt idx="860">0.0033999999999999998</cx:pt>
          <cx:pt idx="861">0.0054000000000000003</cx:pt>
          <cx:pt idx="862">0.02</cx:pt>
          <cx:pt idx="863">0.0146</cx:pt>
          <cx:pt idx="864">0.0019000000000000002</cx:pt>
          <cx:pt idx="865">0.001</cx:pt>
          <cx:pt idx="866">0.021999999999999999</cx:pt>
          <cx:pt idx="867">0.0083000000000000001</cx:pt>
          <cx:pt idx="868">0.00050000000000000001</cx:pt>
          <cx:pt idx="869">0.0058000000000000005</cx:pt>
          <cx:pt idx="870">0.0024000000000000002</cx:pt>
          <cx:pt idx="871">0.0015</cx:pt>
          <cx:pt idx="872">0.0097999999999999997</cx:pt>
          <cx:pt idx="873">0.0030000000000000001</cx:pt>
          <cx:pt idx="874">0.010800000000000001</cx:pt>
          <cx:pt idx="875">0.0078000000000000005</cx:pt>
          <cx:pt idx="876">0.0068999999999999999</cx:pt>
          <cx:pt idx="877">0.0024000000000000002</cx:pt>
          <cx:pt idx="878">0.010700000000000001</cx:pt>
          <cx:pt idx="879">0.0033999999999999998</cx:pt>
          <cx:pt idx="880">0.0073000000000000001</cx:pt>
          <cx:pt idx="881">0.0044000000000000003</cx:pt>
          <cx:pt idx="882">0.00050000000000000001</cx:pt>
          <cx:pt idx="883">0.002</cx:pt>
          <cx:pt idx="884">0.001</cx:pt>
          <cx:pt idx="885">0.009300000000000001</cx:pt>
          <cx:pt idx="886">0.0029000000000000002</cx:pt>
          <cx:pt idx="887">0.0039000000000000003</cx:pt>
          <cx:pt idx="888">0.0064000000000000003</cx:pt>
          <cx:pt idx="889">0.0123</cx:pt>
          <cx:pt idx="890">0.017500000000000002</cx:pt>
          <cx:pt idx="891">0.0058999999999999999</cx:pt>
          <cx:pt idx="892">0.0025000000000000001</cx:pt>
          <cx:pt idx="893">0.0033999999999999998</cx:pt>
          <cx:pt idx="894">0.0025000000000000001</cx:pt>
          <cx:pt idx="895">0.0039000000000000003</cx:pt>
          <cx:pt idx="896">0.0053000000000000009</cx:pt>
          <cx:pt idx="897">0.00050000000000000001</cx:pt>
          <cx:pt idx="898">0.0039000000000000003</cx:pt>
          <cx:pt idx="899">0.0048999999999999998</cx:pt>
          <cx:pt idx="900">0.0269</cx:pt>
          <cx:pt idx="901">0.00050000000000000001</cx:pt>
          <cx:pt idx="902">0.0068999999999999999</cx:pt>
          <cx:pt idx="903">0.0025000000000000001</cx:pt>
          <cx:pt idx="904">0.0073000000000000001</cx:pt>
          <cx:pt idx="905">0.0073000000000000001</cx:pt>
          <cx:pt idx="906">0.0033999999999999998</cx:pt>
          <cx:pt idx="907">0.0025000000000000001</cx:pt>
          <cx:pt idx="908">0.0030000000000000001</cx:pt>
          <cx:pt idx="909">0.0088000000000000005</cx:pt>
          <cx:pt idx="910">0.0024000000000000002</cx:pt>
          <cx:pt idx="911">0.0033999999999999998</cx:pt>
          <cx:pt idx="912">0.0015</cx:pt>
          <cx:pt idx="913">0.0033999999999999998</cx:pt>
          <cx:pt idx="914">1.6196999999999999</cx:pt>
          <cx:pt idx="915">0.0044000000000000003</cx:pt>
          <cx:pt idx="916">0.0014</cx:pt>
          <cx:pt idx="917">0.0073000000000000001</cx:pt>
          <cx:pt idx="918">0.0088000000000000005</cx:pt>
          <cx:pt idx="919">0.0039000000000000003</cx:pt>
          <cx:pt idx="920">0.0067999999999999996</cx:pt>
          <cx:pt idx="921">0.0058999999999999999</cx:pt>
          <cx:pt idx="922">0.002</cx:pt>
          <cx:pt idx="923">0.001</cx:pt>
          <cx:pt idx="924">0.002</cx:pt>
          <cx:pt idx="925">0.001</cx:pt>
          <cx:pt idx="926">0.0035000000000000001</cx:pt>
          <cx:pt idx="927">0.0048999999999999998</cx:pt>
          <cx:pt idx="928">0.0083000000000000001</cx:pt>
          <cx:pt idx="929">0.001</cx:pt>
          <cx:pt idx="930">0.0044000000000000003</cx:pt>
          <cx:pt idx="931">0.001</cx:pt>
          <cx:pt idx="932">0.0030000000000000001</cx:pt>
          <cx:pt idx="933">0.0048999999999999998</cx:pt>
          <cx:pt idx="934">0.0058000000000000005</cx:pt>
          <cx:pt idx="935">0.0073000000000000001</cx:pt>
          <cx:pt idx="936">0.011300000000000001</cx:pt>
          <cx:pt idx="937">0.002</cx:pt>
          <cx:pt idx="938">0.0024000000000000002</cx:pt>
          <cx:pt idx="939">0.98490000000000011</cx:pt>
          <cx:pt idx="940">0.0039000000000000003</cx:pt>
          <cx:pt idx="941">0.0166</cx:pt>
          <cx:pt idx="942">0.0064000000000000003</cx:pt>
          <cx:pt idx="943">0.001</cx:pt>
          <cx:pt idx="944">0.019000000000000003</cx:pt>
          <cx:pt idx="945">0.031300000000000001</cx:pt>
          <cx:pt idx="946">0.0048999999999999998</cx:pt>
          <cx:pt idx="947">0.0014</cx:pt>
          <cx:pt idx="948">0.0083000000000000001</cx:pt>
          <cx:pt idx="949">0.0035000000000000001</cx:pt>
          <cx:pt idx="950">0.0054000000000000003</cx:pt>
          <cx:pt idx="951">0.02</cx:pt>
          <cx:pt idx="952">0.0014</cx:pt>
          <cx:pt idx="953">0.0078000000000000005</cx:pt>
          <cx:pt idx="954">0.0014</cx:pt>
          <cx:pt idx="955">0.0063</cx:pt>
          <cx:pt idx="956">0.001</cx:pt>
          <cx:pt idx="957">0.00050000000000000001</cx:pt>
          <cx:pt idx="958">0.010700000000000001</cx:pt>
          <cx:pt idx="959">0.0039000000000000003</cx:pt>
          <cx:pt idx="960">0.0015</cx:pt>
          <cx:pt idx="961">0.0161</cx:pt>
          <cx:pt idx="962">0.0074000000000000003</cx:pt>
          <cx:pt idx="963">0.0064000000000000003</cx:pt>
          <cx:pt idx="964">0.0063</cx:pt>
          <cx:pt idx="965">0.0063</cx:pt>
          <cx:pt idx="966">0.0044000000000000003</cx:pt>
          <cx:pt idx="967">0.0097999999999999997</cx:pt>
          <cx:pt idx="968">0.00090000000000000008</cx:pt>
          <cx:pt idx="969">0.0039000000000000003</cx:pt>
          <cx:pt idx="970">0.009300000000000001</cx:pt>
          <cx:pt idx="971">0.0078000000000000005</cx:pt>
          <cx:pt idx="972">0.0063</cx:pt>
          <cx:pt idx="973">0.0033999999999999998</cx:pt>
          <cx:pt idx="974">0.0088000000000000005</cx:pt>
          <cx:pt idx="975">0.0024000000000000002</cx:pt>
          <cx:pt idx="976">0.001</cx:pt>
          <cx:pt idx="977">0.0033999999999999998</cx:pt>
          <cx:pt idx="978">0.0030000000000000001</cx:pt>
          <cx:pt idx="979">0.0048999999999999998</cx:pt>
          <cx:pt idx="980">0.010800000000000001</cx:pt>
          <cx:pt idx="981">0.0015</cx:pt>
          <cx:pt idx="982">0.026400000000000003</cx:pt>
          <cx:pt idx="983">0.0033999999999999998</cx:pt>
          <cx:pt idx="984">0.0029000000000000002</cx:pt>
          <cx:pt idx="985">0.0147</cx:pt>
          <cx:pt idx="986">0.0063</cx:pt>
          <cx:pt idx="987">0.0048999999999999998</cx:pt>
          <cx:pt idx="988">0.039100000000000003</cx:pt>
          <cx:pt idx="989">0.062</cx:pt>
          <cx:pt idx="990">0.00050000000000000001</cx:pt>
          <cx:pt idx="991">0.0166</cx:pt>
          <cx:pt idx="992">0.0067999999999999996</cx:pt>
          <cx:pt idx="993">0.009300000000000001</cx:pt>
          <cx:pt idx="994">0.0083000000000000001</cx:pt>
          <cx:pt idx="995">0.037100000000000001</cx:pt>
          <cx:pt idx="996">0.0029000000000000002</cx:pt>
          <cx:pt idx="997">0.0025000000000000001</cx:pt>
          <cx:pt idx="998">0.0024000000000000002</cx:pt>
          <cx:pt idx="999">0.0053000000000000009</cx:pt>
          <cx:pt idx="1000">0.017100000000000001</cx:pt>
          <cx:pt idx="1001">0.0048999999999999998</cx:pt>
          <cx:pt idx="1002">0.0118</cx:pt>
          <cx:pt idx="1003">0.0073000000000000001</cx:pt>
          <cx:pt idx="1004">0.015600000000000001</cx:pt>
          <cx:pt idx="1005">0.0029000000000000002</cx:pt>
          <cx:pt idx="1006">0.0054000000000000003</cx:pt>
          <cx:pt idx="1007">0.019599999999999999</cx:pt>
          <cx:pt idx="1008">0.010700000000000001</cx:pt>
          <cx:pt idx="1009">0.001</cx:pt>
          <cx:pt idx="1010">0.025399999999999999</cx:pt>
          <cx:pt idx="1011">0.0103</cx:pt>
          <cx:pt idx="1012">0.0078000000000000005</cx:pt>
          <cx:pt idx="1013">0.0088000000000000005</cx:pt>
          <cx:pt idx="1014">0.0035000000000000001</cx:pt>
          <cx:pt idx="1015">0.030800000000000001</cx:pt>
          <cx:pt idx="1016">0.0015</cx:pt>
          <cx:pt idx="1017">0.021000000000000001</cx:pt>
          <cx:pt idx="1018">0.0015</cx:pt>
          <cx:pt idx="1019">0.0097999999999999997</cx:pt>
          <cx:pt idx="1020">0.0015</cx:pt>
          <cx:pt idx="1021">0.043900000000000002</cx:pt>
          <cx:pt idx="1022">0.0024000000000000002</cx:pt>
          <cx:pt idx="1023">0.0067999999999999996</cx:pt>
          <cx:pt idx="1024">0.0044000000000000003</cx:pt>
          <cx:pt idx="1025">0.0083000000000000001</cx:pt>
          <cx:pt idx="1026">0.0063</cx:pt>
          <cx:pt idx="1027">0.0024000000000000002</cx:pt>
          <cx:pt idx="1028">0.002</cx:pt>
          <cx:pt idx="1029">0.0083000000000000001</cx:pt>
          <cx:pt idx="1030">0.0073000000000000001</cx:pt>
          <cx:pt idx="1031">0.0078000000000000005</cx:pt>
          <cx:pt idx="1032">0.0147</cx:pt>
          <cx:pt idx="1033">0.0067999999999999996</cx:pt>
          <cx:pt idx="1034">0.0263</cx:pt>
          <cx:pt idx="1035">0.0117</cx:pt>
          <cx:pt idx="1036">0.024900000000000002</cx:pt>
          <cx:pt idx="1037">0.0025000000000000001</cx:pt>
          <cx:pt idx="1038">0.0063</cx:pt>
          <cx:pt idx="1039">0.025900000000000003</cx:pt>
          <cx:pt idx="1040">0.002</cx:pt>
          <cx:pt idx="1041">0.030200000000000001</cx:pt>
          <cx:pt idx="1042">0.021900000000000003</cx:pt>
          <cx:pt idx="1043">0.011300000000000001</cx:pt>
          <cx:pt idx="1044">0.0019000000000000002</cx:pt>
          <cx:pt idx="1045">0.009300000000000001</cx:pt>
          <cx:pt idx="1046">0.034200000000000001</cx:pt>
          <cx:pt idx="1047">0.026400000000000003</cx:pt>
          <cx:pt idx="1048">0.0097999999999999997</cx:pt>
          <cx:pt idx="1049">0.041500000000000002</cx:pt>
          <cx:pt idx="1050">0.0068999999999999999</cx:pt>
          <cx:pt idx="1051">0.0137</cx:pt>
          <cx:pt idx="1052">0.044500000000000005</cx:pt>
          <cx:pt idx="1053">0.032199999999999999</cx:pt>
          <cx:pt idx="1054">0.0137</cx:pt>
          <cx:pt idx="1055">0.021999999999999999</cx:pt>
          <cx:pt idx="1056">0.032199999999999999</cx:pt>
          <cx:pt idx="1057">0.0067999999999999996</cx:pt>
          <cx:pt idx="1058">0.0063</cx:pt>
          <cx:pt idx="1059">0.00090000000000000008</cx:pt>
          <cx:pt idx="1060">0.0015</cx:pt>
          <cx:pt idx="1061">0.0078000000000000005</cx:pt>
          <cx:pt idx="1062">0.0054000000000000003</cx:pt>
          <cx:pt idx="1063">0.0019000000000000002</cx:pt>
          <cx:pt idx="1064">0.0035000000000000001</cx:pt>
          <cx:pt idx="1065">0.0147</cx:pt>
          <cx:pt idx="1066">0.0074000000000000003</cx:pt>
          <cx:pt idx="1067">0.0044000000000000003</cx:pt>
          <cx:pt idx="1068">0.0064000000000000003</cx:pt>
          <cx:pt idx="1069">0.0088000000000000005</cx:pt>
          <cx:pt idx="1070">0.0033999999999999998</cx:pt>
          <cx:pt idx="1071">0.0044000000000000003</cx:pt>
          <cx:pt idx="1072">0.0073000000000000001</cx:pt>
          <cx:pt idx="1073">0.010800000000000001</cx:pt>
          <cx:pt idx="1074">0.0097999999999999997</cx:pt>
          <cx:pt idx="1075">0.028800000000000003</cx:pt>
          <cx:pt idx="1076">0.0058999999999999999</cx:pt>
          <cx:pt idx="1077">0.0029000000000000002</cx:pt>
          <cx:pt idx="1078">0.0039000000000000003</cx:pt>
          <cx:pt idx="1079">0.0161</cx:pt>
          <cx:pt idx="1080">0.030800000000000001</cx:pt>
          <cx:pt idx="1081">0.0332</cx:pt>
          <cx:pt idx="1082">0.0014</cx:pt>
          <cx:pt idx="1083">0.022499999999999999</cx:pt>
          <cx:pt idx="1084">0.0044000000000000003</cx:pt>
          <cx:pt idx="1085">0.036699999999999997</cx:pt>
          <cx:pt idx="1086">0.0064000000000000003</cx:pt>
          <cx:pt idx="1087">0.0161</cx:pt>
          <cx:pt idx="1088">0.024400000000000002</cx:pt>
          <cx:pt idx="1089">0.056100000000000004</cx:pt>
          <cx:pt idx="1090">0.0078000000000000005</cx:pt>
          <cx:pt idx="1091">0.0083000000000000001</cx:pt>
          <cx:pt idx="1092">0.009300000000000001</cx:pt>
          <cx:pt idx="1093">0.040500000000000001</cx:pt>
          <cx:pt idx="1094">0.010700000000000001</cx:pt>
          <cx:pt idx="1095">0.0332</cx:pt>
          <cx:pt idx="1096">0.017600000000000001</cx:pt>
          <cx:pt idx="1097">0.010200000000000001</cx:pt>
          <cx:pt idx="1098">0.0024000000000000002</cx:pt>
          <cx:pt idx="1099">0.010700000000000001</cx:pt>
          <cx:pt idx="1100">0.028299999999999999</cx:pt>
          <cx:pt idx="1101">0.024</cx:pt>
          <cx:pt idx="1102">0.0054000000000000003</cx:pt>
          <cx:pt idx="1103">0.012699999999999999</cx:pt>
          <cx:pt idx="1104">0.0206</cx:pt>
          <cx:pt idx="1105">0.0029000000000000002</cx:pt>
          <cx:pt idx="1106">0.026400000000000003</cx:pt>
          <cx:pt idx="1107">0.0078000000000000005</cx:pt>
          <cx:pt idx="1108">0.0068999999999999999</cx:pt>
          <cx:pt idx="1109">0.011300000000000001</cx:pt>
          <cx:pt idx="1110">0.018500000000000003</cx:pt>
          <cx:pt idx="1111">0.0054000000000000003</cx:pt>
          <cx:pt idx="1112">0.0014</cx:pt>
          <cx:pt idx="1113">0.010700000000000001</cx:pt>
          <cx:pt idx="1114">0.028400000000000002</cx:pt>
          <cx:pt idx="1115">0.0029000000000000002</cx:pt>
          <cx:pt idx="1116">0.0030000000000000001</cx:pt>
          <cx:pt idx="1117">0.027900000000000001</cx:pt>
          <cx:pt idx="1118">0.017600000000000001</cx:pt>
          <cx:pt idx="1119">0.029300000000000003</cx:pt>
          <cx:pt idx="1120">0.0067999999999999996</cx:pt>
          <cx:pt idx="1121">0.028800000000000003</cx:pt>
          <cx:pt idx="1122">0.0064000000000000003</cx:pt>
          <cx:pt idx="1123">0.010700000000000001</cx:pt>
          <cx:pt idx="1124">0.023900000000000001</cx:pt>
          <cx:pt idx="1125">0.0078000000000000005</cx:pt>
          <cx:pt idx="1126">0.0035000000000000001</cx:pt>
          <cx:pt idx="1127">0.010200000000000001</cx:pt>
          <cx:pt idx="1128">0.025399999999999999</cx:pt>
          <cx:pt idx="1129">0.021500000000000002</cx:pt>
          <cx:pt idx="1130">0.027300000000000001</cx:pt>
          <cx:pt idx="1131">0.0053000000000000009</cx:pt>
          <cx:pt idx="1132">0.0103</cx:pt>
          <cx:pt idx="1133">0.026400000000000003</cx:pt>
          <cx:pt idx="1134">0.0088000000000000005</cx:pt>
          <cx:pt idx="1135">0.010200000000000001</cx:pt>
          <cx:pt idx="1136">0.012699999999999999</cx:pt>
          <cx:pt idx="1137">0.0083000000000000001</cx:pt>
          <cx:pt idx="1138">0.009300000000000001</cx:pt>
          <cx:pt idx="1139">0.0097999999999999997</cx:pt>
          <cx:pt idx="1140">0.016199999999999999</cx:pt>
          <cx:pt idx="1141">0.018600000000000002</cx:pt>
          <cx:pt idx="1142">0.0091999999999999998</cx:pt>
          <cx:pt idx="1143">0.025900000000000003</cx:pt>
          <cx:pt idx="1144">0.0030000000000000001</cx:pt>
          <cx:pt idx="1145">0.038100000000000002</cx:pt>
          <cx:pt idx="1146">0.0054000000000000003</cx:pt>
          <cx:pt idx="1147">0.0091999999999999998</cx:pt>
          <cx:pt idx="1148">0.030300000000000001</cx:pt>
          <cx:pt idx="1149">0.027400000000000001</cx:pt>
          <cx:pt idx="1150">0.015600000000000001</cx:pt>
          <cx:pt idx="1151">0.038600000000000002</cx:pt>
          <cx:pt idx="1152">0.0024000000000000002</cx:pt>
          <cx:pt idx="1153">0.063</cx:pt>
          <cx:pt idx="1154">0.015600000000000001</cx:pt>
          <cx:pt idx="1155">0.023400000000000001</cx:pt>
          <cx:pt idx="1156">0.0033999999999999998</cx:pt>
          <cx:pt idx="1157">0.024400000000000002</cx:pt>
          <cx:pt idx="1158">0.010800000000000001</cx:pt>
          <cx:pt idx="1159">0.021999999999999999</cx:pt>
          <cx:pt idx="1160">0.020500000000000001</cx:pt>
          <cx:pt idx="1161">0.023900000000000001</cx:pt>
          <cx:pt idx="1162">0.0030000000000000001</cx:pt>
          <cx:pt idx="1163">0.0074000000000000003</cx:pt>
          <cx:pt idx="1164">0.0029000000000000002</cx:pt>
          <cx:pt idx="1165">0.0385</cx:pt>
          <cx:pt idx="1166">0.02</cx:pt>
          <cx:pt idx="1167">0.0064000000000000003</cx:pt>
          <cx:pt idx="1168">0.0015</cx:pt>
          <cx:pt idx="1169">0.058099999999999999</cx:pt>
          <cx:pt idx="1170">0.010800000000000001</cx:pt>
          <cx:pt idx="1171">0.029300000000000003</cx:pt>
          <cx:pt idx="1172">0.0263</cx:pt>
          <cx:pt idx="1173">0.0029000000000000002</cx:pt>
          <cx:pt idx="1174">0.0361</cx:pt>
          <cx:pt idx="1175">0.049800000000000004</cx:pt>
          <cx:pt idx="1176">0.022499999999999999</cx:pt>
          <cx:pt idx="1177">0.028299999999999999</cx:pt>
          <cx:pt idx="1178">0.017600000000000001</cx:pt>
          <cx:pt idx="1179">0.014200000000000001</cx:pt>
          <cx:pt idx="1180">0.002</cx:pt>
          <cx:pt idx="1181">0.017000000000000001</cx:pt>
          <cx:pt idx="1182">0.053699999999999998</cx:pt>
          <cx:pt idx="1183">0.0361</cx:pt>
          <cx:pt idx="1184">0.0039000000000000003</cx:pt>
          <cx:pt idx="1185">0.019000000000000003</cx:pt>
          <cx:pt idx="1186">0.0097000000000000003</cx:pt>
          <cx:pt idx="1187">0.018100000000000002</cx:pt>
          <cx:pt idx="1188">0.0161</cx:pt>
          <cx:pt idx="1189">0.024400000000000002</cx:pt>
          <cx:pt idx="1190">0.0088000000000000005</cx:pt>
          <cx:pt idx="1191">0.001</cx:pt>
          <cx:pt idx="1192">0.034700000000000002</cx:pt>
          <cx:pt idx="1193">0.068400000000000002</cx:pt>
          <cx:pt idx="1194">0.010700000000000001</cx:pt>
          <cx:pt idx="1195">0.023400000000000001</cx:pt>
          <cx:pt idx="1196">0.012699999999999999</cx:pt>
          <cx:pt idx="1197">0.017600000000000001</cx:pt>
          <cx:pt idx="1198">0.0146</cx:pt>
          <cx:pt idx="1199">0.011300000000000001</cx:pt>
          <cx:pt idx="1200">0.010700000000000001</cx:pt>
          <cx:pt idx="1201">0.010700000000000001</cx:pt>
          <cx:pt idx="1202">0.018600000000000002</cx:pt>
          <cx:pt idx="1203">0.032199999999999999</cx:pt>
          <cx:pt idx="1204">0.0015</cx:pt>
          <cx:pt idx="1205">0.025900000000000003</cx:pt>
          <cx:pt idx="1206">0.0078000000000000005</cx:pt>
          <cx:pt idx="1207">0.092800000000000007</cx:pt>
          <cx:pt idx="1208">0.027900000000000001</cx:pt>
          <cx:pt idx="1209">0.023400000000000001</cx:pt>
          <cx:pt idx="1210">0.0067999999999999996</cx:pt>
          <cx:pt idx="1211">0.043500000000000004</cx:pt>
          <cx:pt idx="1212">0.0161</cx:pt>
          <cx:pt idx="1213">0.019099999999999999</cx:pt>
          <cx:pt idx="1214">0.0298</cx:pt>
          <cx:pt idx="1215">0.017999999999999999</cx:pt>
          <cx:pt idx="1216">0.020100000000000003</cx:pt>
          <cx:pt idx="1217">0.042000000000000003</cx:pt>
          <cx:pt idx="1218">0.033700000000000001</cx:pt>
          <cx:pt idx="1219">0.015200000000000002</cx:pt>
          <cx:pt idx="1220">0.012200000000000001</cx:pt>
          <cx:pt idx="1221">0.0097999999999999997</cx:pt>
          <cx:pt idx="1222">0.010800000000000001</cx:pt>
          <cx:pt idx="1223">0.015100000000000001</cx:pt>
          <cx:pt idx="1224">0.052200000000000003</cx:pt>
          <cx:pt idx="1225">0.027800000000000002</cx:pt>
          <cx:pt idx="1226">0.018500000000000003</cx:pt>
          <cx:pt idx="1227">0.020500000000000001</cx:pt>
          <cx:pt idx="1228">0.012699999999999999</cx:pt>
          <cx:pt idx="1229">0.0024000000000000002</cx:pt>
          <cx:pt idx="1230">0.0161</cx:pt>
          <cx:pt idx="1231">0.021500000000000002</cx:pt>
          <cx:pt idx="1232">0.029300000000000003</cx:pt>
          <cx:pt idx="1233">0.0097999999999999997</cx:pt>
          <cx:pt idx="1234">0.035200000000000002</cx:pt>
          <cx:pt idx="1235">0.036699999999999997</cx:pt>
          <cx:pt idx="1236">0.0103</cx:pt>
          <cx:pt idx="1237">0.021999999999999999</cx:pt>
          <cx:pt idx="1238">0.053200000000000004</cx:pt>
          <cx:pt idx="1239">0.0195</cx:pt>
          <cx:pt idx="1240">0.0067999999999999996</cx:pt>
          <cx:pt idx="1241">0.021000000000000001</cx:pt>
          <cx:pt idx="1242">0.015200000000000002</cx:pt>
          <cx:pt idx="1243">0.0137</cx:pt>
          <cx:pt idx="1244">0.0224</cx:pt>
          <cx:pt idx="1245">0.026400000000000003</cx:pt>
          <cx:pt idx="1246">0.018600000000000002</cx:pt>
          <cx:pt idx="1247">0.0117</cx:pt>
          <cx:pt idx="1248">0.0014</cx:pt>
          <cx:pt idx="1249">0.024400000000000002</cx:pt>
          <cx:pt idx="1250">0.042000000000000003</cx:pt>
          <cx:pt idx="1251">0.012200000000000001</cx:pt>
          <cx:pt idx="1252">0.021900000000000003</cx:pt>
          <cx:pt idx="1253">0.018100000000000002</cx:pt>
          <cx:pt idx="1254">0.023900000000000001</cx:pt>
          <cx:pt idx="1255">0.025399999999999999</cx:pt>
          <cx:pt idx="1256">0.0195</cx:pt>
          <cx:pt idx="1257">0.018100000000000002</cx:pt>
          <cx:pt idx="1258">0.0137</cx:pt>
          <cx:pt idx="1259">0.032300000000000002</cx:pt>
          <cx:pt idx="1260">0.042000000000000003</cx:pt>
          <cx:pt idx="1261">0.039100000000000003</cx:pt>
          <cx:pt idx="1262">0.051300000000000005</cx:pt>
          <cx:pt idx="1263">0.015100000000000001</cx:pt>
          <cx:pt idx="1264">0.017000000000000001</cx:pt>
          <cx:pt idx="1265">0.014100000000000001</cx:pt>
          <cx:pt idx="1266">0.063</cx:pt>
          <cx:pt idx="1267">0.012200000000000001</cx:pt>
          <cx:pt idx="1268">0.0327</cx:pt>
          <cx:pt idx="1269">0.032199999999999999</cx:pt>
          <cx:pt idx="1270">0.046800000000000001</cx:pt>
          <cx:pt idx="1271">0.015600000000000001</cx:pt>
          <cx:pt idx="1272">0.047800000000000002</cx:pt>
          <cx:pt idx="1273">0.045900000000000003</cx:pt>
          <cx:pt idx="1274">0.015100000000000001</cx:pt>
          <cx:pt idx="1275">0.029300000000000003</cx:pt>
          <cx:pt idx="1276">0.017100000000000001</cx:pt>
          <cx:pt idx="1277">0.0067999999999999996</cx:pt>
          <cx:pt idx="1278">0.0103</cx:pt>
          <cx:pt idx="1279">0.0195</cx:pt>
          <cx:pt idx="1280">0.017100000000000001</cx:pt>
          <cx:pt idx="1281">0.035200000000000002</cx:pt>
          <cx:pt idx="1282">0.041500000000000002</cx:pt>
          <cx:pt idx="1283">0.021000000000000001</cx:pt>
          <cx:pt idx="1284">0.034599999999999999</cx:pt>
          <cx:pt idx="1285">0.019000000000000003</cx:pt>
          <cx:pt idx="1286">0.014200000000000001</cx:pt>
          <cx:pt idx="1287">0.066400000000000001</cx:pt>
          <cx:pt idx="1288">0.037100000000000001</cx:pt>
          <cx:pt idx="1289">0.028299999999999999</cx:pt>
          <cx:pt idx="1290">0.054700000000000006</cx:pt>
          <cx:pt idx="1291">0.0019000000000000002</cx:pt>
          <cx:pt idx="1292">0.0044000000000000003</cx:pt>
          <cx:pt idx="1293">0.009300000000000001</cx:pt>
          <cx:pt idx="1294">0.015100000000000001</cx:pt>
          <cx:pt idx="1295">0.0123</cx:pt>
          <cx:pt idx="1296">0.052200000000000003</cx:pt>
          <cx:pt idx="1297">0.0195</cx:pt>
          <cx:pt idx="1298">0.031200000000000002</cx:pt>
          <cx:pt idx="1299">0.040500000000000001</cx:pt>
          <cx:pt idx="1300">0.0195</cx:pt>
          <cx:pt idx="1301">0.0166</cx:pt>
          <cx:pt idx="1302">0.039599999999999996</cx:pt>
          <cx:pt idx="1303">0.046900000000000004</cx:pt>
          <cx:pt idx="1304">0.013200000000000002</cx:pt>
          <cx:pt idx="1305">0.047400000000000005</cx:pt>
          <cx:pt idx="1306">0.0058999999999999999</cx:pt>
          <cx:pt idx="1307">0.014200000000000001</cx:pt>
          <cx:pt idx="1308">0.02</cx:pt>
          <cx:pt idx="1309">0.013200000000000002</cx:pt>
          <cx:pt idx="1310">0.015700000000000002</cx:pt>
          <cx:pt idx="1311">0.074700000000000003</cx:pt>
          <cx:pt idx="1312">0.0298</cx:pt>
          <cx:pt idx="1313">0.068900000000000003</cx:pt>
          <cx:pt idx="1314">0.0044000000000000003</cx:pt>
          <cx:pt idx="1315">0.042000000000000003</cx:pt>
          <cx:pt idx="1316">0.017600000000000001</cx:pt>
          <cx:pt idx="1317">0.0385</cx:pt>
          <cx:pt idx="1318">0.0327</cx:pt>
          <cx:pt idx="1319">0.075700000000000003</cx:pt>
          <cx:pt idx="1320">0.012200000000000001</cx:pt>
          <cx:pt idx="1321">0.038100000000000002</cx:pt>
          <cx:pt idx="1322">0.039100000000000003</cx:pt>
          <cx:pt idx="1323">0.014200000000000001</cx:pt>
          <cx:pt idx="1324">0.0073000000000000001</cx:pt>
          <cx:pt idx="1325">0.0166</cx:pt>
          <cx:pt idx="1326">0.0235</cx:pt>
          <cx:pt idx="1327">0.035100000000000006</cx:pt>
          <cx:pt idx="1328">0.023900000000000001</cx:pt>
          <cx:pt idx="1329">0.024500000000000001</cx:pt>
          <cx:pt idx="1330">0.015200000000000002</cx:pt>
          <cx:pt idx="1331">0.0161</cx:pt>
          <cx:pt idx="1332">0.085400000000000004</cx:pt>
          <cx:pt idx="1333">0.0024000000000000002</cx:pt>
          <cx:pt idx="1334">0.010700000000000001</cx:pt>
          <cx:pt idx="1335">0.018600000000000002</cx:pt>
          <cx:pt idx="1336">0.028299999999999999</cx:pt>
          <cx:pt idx="1337">0.023400000000000001</cx:pt>
          <cx:pt idx="1338">0.050300000000000004</cx:pt>
          <cx:pt idx="1339">0.0073000000000000001</cx:pt>
          <cx:pt idx="1340">0.030300000000000001</cx:pt>
          <cx:pt idx="1341">0.027900000000000001</cx:pt>
          <cx:pt idx="1342">0.0229</cx:pt>
          <cx:pt idx="1343">0.040600000000000004</cx:pt>
          <cx:pt idx="1344">0.024400000000000002</cx:pt>
          <cx:pt idx="1345">0.023000000000000003</cx:pt>
          <cx:pt idx="1346">0.024900000000000002</cx:pt>
          <cx:pt idx="1347">0.066400000000000001</cx:pt>
          <cx:pt idx="1348">0.0015</cx:pt>
          <cx:pt idx="1349">0.009300000000000001</cx:pt>
          <cx:pt idx="1350">0.057200000000000008</cx:pt>
          <cx:pt idx="1351">0.013200000000000002</cx:pt>
          <cx:pt idx="1352">0.0054000000000000003</cx:pt>
          <cx:pt idx="1353">0.087900000000000006</cx:pt>
          <cx:pt idx="1354">0.013200000000000002</cx:pt>
          <cx:pt idx="1355">0.02</cx:pt>
          <cx:pt idx="1356">0.073700000000000002</cx:pt>
          <cx:pt idx="1357">0.024500000000000001</cx:pt>
          <cx:pt idx="1358">0.021000000000000001</cx:pt>
          <cx:pt idx="1359">0.034100000000000005</cx:pt>
          <cx:pt idx="1360">0.0166</cx:pt>
          <cx:pt idx="1361">0.10060000000000001</cx:pt>
          <cx:pt idx="1362">0.0078000000000000005</cx:pt>
          <cx:pt idx="1363">0.054700000000000006</cx:pt>
          <cx:pt idx="1364">0.043400000000000001</cx:pt>
          <cx:pt idx="1365">0.011300000000000001</cx:pt>
          <cx:pt idx="1366">0.033700000000000001</cx:pt>
          <cx:pt idx="1367">0.034599999999999999</cx:pt>
          <cx:pt idx="1368">0.043999999999999997</cx:pt>
          <cx:pt idx="1369">0.033700000000000001</cx:pt>
          <cx:pt idx="1370">0.015600000000000001</cx:pt>
          <cx:pt idx="1371">0.0103</cx:pt>
          <cx:pt idx="1372">0.041500000000000002</cx:pt>
          <cx:pt idx="1373">0.057100000000000005</cx:pt>
          <cx:pt idx="1374">0.073300000000000004</cx:pt>
          <cx:pt idx="1375">0.011300000000000001</cx:pt>
          <cx:pt idx="1376">0.027300000000000001</cx:pt>
          <cx:pt idx="1377">0.018500000000000003</cx:pt>
          <cx:pt idx="1378">0.013100000000000001</cx:pt>
          <cx:pt idx="1379">0.0269</cx:pt>
          <cx:pt idx="1380">0.044999999999999998</cx:pt>
          <cx:pt idx="1381">0.075200000000000003</cx:pt>
          <cx:pt idx="1382">0.034599999999999999</cx:pt>
          <cx:pt idx="1383">0.0048999999999999998</cx:pt>
          <cx:pt idx="1384">0.020899999999999998</cx:pt>
          <cx:pt idx="1385">0.057600000000000005</cx:pt>
          <cx:pt idx="1386">0.051800000000000006</cx:pt>
          <cx:pt idx="1387">0.018600000000000002</cx:pt>
          <cx:pt idx="1388">0.012200000000000001</cx:pt>
          <cx:pt idx="1389">0.045400000000000003</cx:pt>
          <cx:pt idx="1390">0.033700000000000001</cx:pt>
          <cx:pt idx="1391">0.043500000000000004</cx:pt>
          <cx:pt idx="1392">0.14940000000000001</cx:pt>
          <cx:pt idx="1393">0.023000000000000003</cx:pt>
          <cx:pt idx="1394">0.032199999999999999</cx:pt>
          <cx:pt idx="1395">0.015100000000000001</cx:pt>
          <cx:pt idx="1396">0.074300000000000005</cx:pt>
          <cx:pt idx="1397">0.030800000000000001</cx:pt>
          <cx:pt idx="1398">0.0054000000000000003</cx:pt>
          <cx:pt idx="1399">0.077700000000000005</cx:pt>
          <cx:pt idx="1400">0.022499999999999999</cx:pt>
          <cx:pt idx="1401">0.045400000000000003</cx:pt>
          <cx:pt idx="1402">0.038600000000000002</cx:pt>
          <cx:pt idx="1403">0.027400000000000001</cx:pt>
          <cx:pt idx="1404">0.010800000000000001</cx:pt>
          <cx:pt idx="1405">0.010700000000000001</cx:pt>
          <cx:pt idx="1406">0.050700000000000002</cx:pt>
          <cx:pt idx="1407">0.021999999999999999</cx:pt>
          <cx:pt idx="1408">0.055700000000000006</cx:pt>
          <cx:pt idx="1409">0.083000000000000004</cx:pt>
          <cx:pt idx="1410">0.029700000000000004</cx:pt>
          <cx:pt idx="1411">0.0146</cx:pt>
          <cx:pt idx="1412">0.054200000000000005</cx:pt>
          <cx:pt idx="1413">0.11960000000000001</cx:pt>
          <cx:pt idx="1414">0.023400000000000001</cx:pt>
          <cx:pt idx="1415">0.022499999999999999</cx:pt>
          <cx:pt idx="1416">0.025399999999999999</cx:pt>
          <cx:pt idx="1417">0.027300000000000001</cx:pt>
          <cx:pt idx="1418">0.055600000000000004</cx:pt>
          <cx:pt idx="1419">0.046900000000000004</cx:pt>
          <cx:pt idx="1420">0.020500000000000001</cx:pt>
          <cx:pt idx="1421">0.0035000000000000001</cx:pt>
          <cx:pt idx="1422">0.032199999999999999</cx:pt>
          <cx:pt idx="1423">0.033700000000000001</cx:pt>
          <cx:pt idx="1424">0.1124</cx:pt>
          <cx:pt idx="1425">0.077700000000000005</cx:pt>
          <cx:pt idx="1426">0.067900000000000002</cx:pt>
          <cx:pt idx="1427">0.012200000000000001</cx:pt>
          <cx:pt idx="1428">0.018100000000000002</cx:pt>
          <cx:pt idx="1429">0.0263</cx:pt>
          <cx:pt idx="1430">0.045499999999999999</cx:pt>
          <cx:pt idx="1431">0.018600000000000002</cx:pt>
          <cx:pt idx="1432">0.026400000000000003</cx:pt>
          <cx:pt idx="1433">0.093800000000000008</cx:pt>
          <cx:pt idx="1434">0.0298</cx:pt>
          <cx:pt idx="1435">0.042000000000000003</cx:pt>
          <cx:pt idx="1436">0.049300000000000004</cx:pt>
          <cx:pt idx="1437">0.040500000000000001</cx:pt>
          <cx:pt idx="1438">0.0298</cx:pt>
          <cx:pt idx="1439">0.098600000000000007</cx:pt>
          <cx:pt idx="1440">0.020100000000000003</cx:pt>
          <cx:pt idx="1441">0.1074</cx:pt>
          <cx:pt idx="1442">0.030699999999999998</cx:pt>
          <cx:pt idx="1443">0.032800000000000003</cx:pt>
          <cx:pt idx="1444">0.012200000000000001</cx:pt>
          <cx:pt idx="1445">0.064000000000000001</cx:pt>
          <cx:pt idx="1446">0.031300000000000001</cx:pt>
          <cx:pt idx="1447">0.034200000000000001</cx:pt>
          <cx:pt idx="1448">0.0332</cx:pt>
          <cx:pt idx="1449">0.015200000000000002</cx:pt>
          <cx:pt idx="1450">0.0088000000000000005</cx:pt>
          <cx:pt idx="1451">0.1074</cx:pt>
          <cx:pt idx="1452">0.0659</cx:pt>
          <cx:pt idx="1453">0.018100000000000002</cx:pt>
          <cx:pt idx="1454">0.040000000000000001</cx:pt>
          <cx:pt idx="1455">0.096600000000000005</cx:pt>
          <cx:pt idx="1456">0.041500000000000002</cx:pt>
          <cx:pt idx="1457">0.10450000000000001</cx:pt>
          <cx:pt idx="1458">0.029300000000000003</cx:pt>
          <cx:pt idx="1459">0.074200000000000002</cx:pt>
          <cx:pt idx="1460">0.1797</cx:pt>
          <cx:pt idx="1461">0.0117</cx:pt>
          <cx:pt idx="1462">0.088300000000000003</cx:pt>
          <cx:pt idx="1463">0.042900000000000001</cx:pt>
          <cx:pt idx="1464">0.020500000000000001</cx:pt>
          <cx:pt idx="1465">0.021999999999999999</cx:pt>
          <cx:pt idx="1466">0.031300000000000001</cx:pt>
          <cx:pt idx="1467">0.088400000000000006</cx:pt>
          <cx:pt idx="1468">0.16750000000000001</cx:pt>
          <cx:pt idx="1469">0.019599999999999999</cx:pt>
          <cx:pt idx="1470">0.17380000000000001</cx:pt>
          <cx:pt idx="1471">0.049800000000000004</cx:pt>
          <cx:pt idx="1472">0.048800000000000003</cx:pt>
          <cx:pt idx="1473">0.0083000000000000001</cx:pt>
          <cx:pt idx="1474">0.015600000000000001</cx:pt>
          <cx:pt idx="1475">0.080599999999999991</cx:pt>
          <cx:pt idx="1476">0.014200000000000001</cx:pt>
          <cx:pt idx="1477">0.030300000000000001</cx:pt>
          <cx:pt idx="1478">0.067900000000000002</cx:pt>
          <cx:pt idx="1479">0.0235</cx:pt>
          <cx:pt idx="1480">0.015600000000000001</cx:pt>
          <cx:pt idx="1481">0.030300000000000001</cx:pt>
          <cx:pt idx="1482">0.023000000000000003</cx:pt>
          <cx:pt idx="1483">0.0014</cx:pt>
          <cx:pt idx="1484">0.21630000000000002</cx:pt>
          <cx:pt idx="1485">0.1109</cx:pt>
          <cx:pt idx="1486">0.0166</cx:pt>
          <cx:pt idx="1487">0.126</cx:pt>
          <cx:pt idx="1488">0.099099999999999994</cx:pt>
          <cx:pt idx="1489">0.071199999999999999</cx:pt>
          <cx:pt idx="1490">0.063</cx:pt>
          <cx:pt idx="1491">0.049800000000000004</cx:pt>
          <cx:pt idx="1492">0.1343</cx:pt>
          <cx:pt idx="1493">0.025399999999999999</cx:pt>
          <cx:pt idx="1494">0.046400000000000004</cx:pt>
          <cx:pt idx="1495">0.060600000000000001</cx:pt>
          <cx:pt idx="1496">0.042000000000000003</cx:pt>
          <cx:pt idx="1497">0.049300000000000004</cx:pt>
          <cx:pt idx="1498">0.021000000000000001</cx:pt>
          <cx:pt idx="1499">0.031300000000000001</cx:pt>
          <cx:pt idx="1500">0.029300000000000003</cx:pt>
          <cx:pt idx="1501">0.035700000000000003</cx:pt>
          <cx:pt idx="1502">0.050300000000000004</cx:pt>
          <cx:pt idx="1503">0.037600000000000001</cx:pt>
          <cx:pt idx="1504">0.054700000000000006</cx:pt>
          <cx:pt idx="1505">0.10940000000000001</cx:pt>
          <cx:pt idx="1506">0.015100000000000001</cx:pt>
          <cx:pt idx="1507">0.12890000000000001</cx:pt>
          <cx:pt idx="1508">0.1113</cx:pt>
          <cx:pt idx="1509">0.013599999999999999</cx:pt>
          <cx:pt idx="1510">0.12060000000000001</cx:pt>
          <cx:pt idx="1511">0.15670000000000001</cx:pt>
          <cx:pt idx="1512">0.030800000000000001</cx:pt>
          <cx:pt idx="1513">0.038600000000000002</cx:pt>
          <cx:pt idx="1514">0.043000000000000003</cx:pt>
          <cx:pt idx="1515">0.73050000000000004</cx:pt>
          <cx:pt idx="1516">0.010800000000000001</cx:pt>
          <cx:pt idx="1517">0.12060000000000001</cx:pt>
          <cx:pt idx="1518">0.009300000000000001</cx:pt>
          <cx:pt idx="1519">0.031200000000000002</cx:pt>
          <cx:pt idx="1520">0.048300000000000003</cx:pt>
          <cx:pt idx="1521">0.38330000000000003</cx:pt>
          <cx:pt idx="1522">0.010700000000000001</cx:pt>
          <cx:pt idx="1523">0.045400000000000003</cx:pt>
          <cx:pt idx="1524">0.095700000000000007</cx:pt>
          <cx:pt idx="1525">0.041500000000000002</cx:pt>
          <cx:pt idx="1526">0.0235</cx:pt>
          <cx:pt idx="1527">0.26370000000000005</cx:pt>
          <cx:pt idx="1528">0.092800000000000007</cx:pt>
          <cx:pt idx="1529">0.16700000000000001</cx:pt>
          <cx:pt idx="1530">0.071300000000000002</cx:pt>
          <cx:pt idx="1531">0.21970000000000001</cx:pt>
          <cx:pt idx="1532">0.043500000000000004</cx:pt>
          <cx:pt idx="1533">0.13239999999999999</cx:pt>
          <cx:pt idx="1534">0.0083000000000000001</cx:pt>
          <cx:pt idx="1535">0.081100000000000005</cx:pt>
          <cx:pt idx="1536">0.081500000000000003</cx:pt>
          <cx:pt idx="1537">0.052200000000000003</cx:pt>
          <cx:pt idx="1538">0.043400000000000001</cx:pt>
          <cx:pt idx="1539">0.060500000000000005</cx:pt>
          <cx:pt idx="1540">0.16159999999999999</cx:pt>
          <cx:pt idx="1541">0.072300000000000003</cx:pt>
          <cx:pt idx="1542">0.031300000000000001</cx:pt>
          <cx:pt idx="1543">0.035200000000000002</cx:pt>
          <cx:pt idx="1544">0.057700000000000001</cx:pt>
          <cx:pt idx="1545">0.0083000000000000001</cx:pt>
          <cx:pt idx="1546">0.075200000000000003</cx:pt>
          <cx:pt idx="1547">0.10110000000000001</cx:pt>
          <cx:pt idx="1548">0.039100000000000003</cx:pt>
          <cx:pt idx="1549">0.51560000000000006</cx:pt>
          <cx:pt idx="1550">0.079600000000000004</cx:pt>
          <cx:pt idx="1551">0.077600000000000002</cx:pt>
          <cx:pt idx="1552">0.061500000000000006</cx:pt>
          <cx:pt idx="1553">0.097199999999999995</cx:pt>
          <cx:pt idx="1554">0.026400000000000003</cx:pt>
          <cx:pt idx="1555">0.0097999999999999997</cx:pt>
          <cx:pt idx="1556">0.042000000000000003</cx:pt>
          <cx:pt idx="1557">0.079100000000000004</cx:pt>
          <cx:pt idx="1558">0.0117</cx:pt>
          <cx:pt idx="1559">0.063</cx:pt>
          <cx:pt idx="1560">0.10110000000000001</cx:pt>
          <cx:pt idx="1561">0.085400000000000004</cx:pt>
          <cx:pt idx="1562">0.0722</cx:pt>
          <cx:pt idx="1563">0.39600000000000002</cx:pt>
          <cx:pt idx="1564">0.23580000000000001</cx:pt>
          <cx:pt idx="1565">0.10299999999999999</cx:pt>
          <cx:pt idx="1566">0.13920000000000002</cx:pt>
          <cx:pt idx="1567">1.0185000000000002</cx:pt>
          <cx:pt idx="1568">0.57810000000000006</cx:pt>
          <cx:pt idx="1569">0.072800000000000004</cx:pt>
          <cx:pt idx="1570">0.059000000000000004</cx:pt>
          <cx:pt idx="1571">0.0078000000000000005</cx:pt>
          <cx:pt idx="1572">0.1933</cx:pt>
          <cx:pt idx="1573">0.094699999999999993</cx:pt>
          <cx:pt idx="1574">0.020500000000000001</cx:pt>
          <cx:pt idx="1575">0.0327</cx:pt>
          <cx:pt idx="1576">0.10690000000000001</cx:pt>
          <cx:pt idx="1577">0.095200000000000007</cx:pt>
          <cx:pt idx="1578">0.1817</cx:pt>
          <cx:pt idx="1579">0.1484</cx:pt>
          <cx:pt idx="1580">0.10450000000000001</cx:pt>
          <cx:pt idx="1581">0.10500000000000001</cx:pt>
          <cx:pt idx="1582">0.31930000000000003</cx:pt>
          <cx:pt idx="1583">0.50050000000000006</cx:pt>
          <cx:pt idx="1584">0.16800000000000001</cx:pt>
          <cx:pt idx="1585">0.073700000000000002</cx:pt>
          <cx:pt idx="1586">0.10310000000000001</cx:pt>
          <cx:pt idx="1587">0.080100000000000005</cx:pt>
          <cx:pt idx="1588">0.15140000000000001</cx:pt>
          <cx:pt idx="1589">0.018600000000000002</cx:pt>
          <cx:pt idx="1590">0.090300000000000005</cx:pt>
          <cx:pt idx="1591">0.15330000000000002</cx:pt>
          <cx:pt idx="1592">0.092800000000000007</cx:pt>
          <cx:pt idx="1593">0.034700000000000002</cx:pt>
          <cx:pt idx="1594">0.057600000000000005</cx:pt>
          <cx:pt idx="1595">0.062</cx:pt>
          <cx:pt idx="1596">0.071300000000000002</cx:pt>
          <cx:pt idx="1597">0.044400000000000002</cx:pt>
          <cx:pt idx="1598">0.18900000000000003</cx:pt>
          <cx:pt idx="1599">0.0083000000000000001</cx:pt>
          <cx:pt idx="1600">0.23190000000000002</cx:pt>
          <cx:pt idx="1601">0.063</cx:pt>
          <cx:pt idx="1602">0.015600000000000001</cx:pt>
          <cx:pt idx="1603">0.015200000000000002</cx:pt>
          <cx:pt idx="1604">0.059000000000000004</cx:pt>
          <cx:pt idx="1605">0.19970000000000002</cx:pt>
          <cx:pt idx="1606">0.11720000000000001</cx:pt>
          <cx:pt idx="1607">0.22359999999999999</cx:pt>
          <cx:pt idx="1608">0.081100000000000005</cx:pt>
          <cx:pt idx="1609">0.0166</cx:pt>
          <cx:pt idx="1610">0.028400000000000002</cx:pt>
          <cx:pt idx="1611">0.031200000000000002</cx:pt>
          <cx:pt idx="1612">0.1148</cx:pt>
          <cx:pt idx="1613">0.13969999999999999</cx:pt>
          <cx:pt idx="1614">0.047400000000000005</cx:pt>
          <cx:pt idx="1615">0.10890000000000001</cx:pt>
          <cx:pt idx="1616">0.18120000000000003</cx:pt>
          <cx:pt idx="1617">0.11960000000000001</cx:pt>
          <cx:pt idx="1618">0.0117</cx:pt>
          <cx:pt idx="1619">0.39500000000000002</cx:pt>
          <cx:pt idx="1620">0.15820000000000001</cx:pt>
          <cx:pt idx="1621">0.013200000000000002</cx:pt>
          <cx:pt idx="1622">0.14940000000000001</cx:pt>
          <cx:pt idx="1623">0.074200000000000002</cx:pt>
          <cx:pt idx="1624">0.066400000000000001</cx:pt>
          <cx:pt idx="1625">0.15820000000000001</cx:pt>
          <cx:pt idx="1626">0.1479</cx:pt>
          <cx:pt idx="1627">0.024900000000000002</cx:pt>
          <cx:pt idx="1628">0.032300000000000002</cx:pt>
          <cx:pt idx="1629">0.0327</cx:pt>
          <cx:pt idx="1630">0.1905</cx:pt>
          <cx:pt idx="1631">0.0117</cx:pt>
          <cx:pt idx="1632">0.19040000000000001</cx:pt>
          <cx:pt idx="1633">0.031699999999999999</cx:pt>
          <cx:pt idx="1634">0.092300000000000007</cx:pt>
          <cx:pt idx="1635">0.24909999999999999</cx:pt>
          <cx:pt idx="1636">0.049800000000000004</cx:pt>
          <cx:pt idx="1637">0.11670000000000001</cx:pt>
          <cx:pt idx="1638">0.033700000000000001</cx:pt>
          <cx:pt idx="1639">0.24660000000000001</cx:pt>
          <cx:pt idx="1640">0.14070000000000002</cx:pt>
          <cx:pt idx="1641">0.060500000000000005</cx:pt>
          <cx:pt idx="1642">0.10440000000000001</cx:pt>
          <cx:pt idx="1643">0.73340000000000005</cx:pt>
          <cx:pt idx="1644">0.22460000000000002</cx:pt>
          <cx:pt idx="1645">0.012200000000000001</cx:pt>
          <cx:pt idx="1646">0.52680000000000005</cx:pt>
          <cx:pt idx="1647">0.1729</cx:pt>
          <cx:pt idx="1648">0.11280000000000001</cx:pt>
          <cx:pt idx="1649">0.080599999999999991</cx:pt>
          <cx:pt idx="1650">0.19</cx:pt>
          <cx:pt idx="1651">0.312</cx:pt>
          <cx:pt idx="1652">0.36670000000000003</cx:pt>
          <cx:pt idx="1653">0.12060000000000001</cx:pt>
          <cx:pt idx="1654">0.10200000000000001</cx:pt>
          <cx:pt idx="1655">0.14110000000000003</cx:pt>
          <cx:pt idx="1656">0.71440000000000003</cx:pt>
          <cx:pt idx="1657">0.18120000000000003</cx:pt>
          <cx:pt idx="1658">0.033700000000000001</cx:pt>
          <cx:pt idx="1659">0.031800000000000002</cx:pt>
          <cx:pt idx="1660">0.010700000000000001</cx:pt>
          <cx:pt idx="1661">0.026400000000000003</cx:pt>
          <cx:pt idx="1662">0.27389999999999998</cx:pt>
          <cx:pt idx="1663">0.079600000000000004</cx:pt>
          <cx:pt idx="1664">0.043900000000000002</cx:pt>
          <cx:pt idx="1665">0.1079</cx:pt>
          <cx:pt idx="1666">0.55079999999999996</cx:pt>
          <cx:pt idx="1667">0.1074</cx:pt>
          <cx:pt idx="1668">0.11030000000000001</cx:pt>
          <cx:pt idx="1669">0.097199999999999995</cx:pt>
          <cx:pt idx="1670">0.17330000000000001</cx:pt>
          <cx:pt idx="1671">0.44380000000000003</cx:pt>
          <cx:pt idx="1672">0.037100000000000001</cx:pt>
          <cx:pt idx="1673">0.19289999999999999</cx:pt>
          <cx:pt idx="1674">0.1426</cx:pt>
          <cx:pt idx="1675">0.058600000000000006</cx:pt>
          <cx:pt idx="1676">0.049800000000000004</cx:pt>
          <cx:pt idx="1677">0.35639999999999999</cx:pt>
          <cx:pt idx="1678">0.1333</cx:pt>
          <cx:pt idx="1679">0.14360000000000001</cx:pt>
          <cx:pt idx="1680">0.16210000000000002</cx:pt>
          <cx:pt idx="1681">0.38030000000000003</cx:pt>
          <cx:pt idx="1682">0.13670000000000002</cx:pt>
          <cx:pt idx="1683">0.073700000000000002</cx:pt>
          <cx:pt idx="1684">0.40920000000000001</cx:pt>
          <cx:pt idx="1685">0.061500000000000006</cx:pt>
          <cx:pt idx="1686">0.1192</cx:pt>
          <cx:pt idx="1687">0.050300000000000004</cx:pt>
          <cx:pt idx="1688">0.069300000000000014</cx:pt>
          <cx:pt idx="1689">0.10299999999999999</cx:pt>
          <cx:pt idx="1690">0.023900000000000001</cx:pt>
          <cx:pt idx="1691">0.047800000000000002</cx:pt>
          <cx:pt idx="1692">0.1118</cx:pt>
          <cx:pt idx="1693">0.014200000000000001</cx:pt>
          <cx:pt idx="1694">0.15330000000000002</cx:pt>
          <cx:pt idx="1695">0.083000000000000004</cx:pt>
          <cx:pt idx="1696">0.14600000000000002</cx:pt>
          <cx:pt idx="1697">0.064000000000000001</cx:pt>
          <cx:pt idx="1698">0.1338</cx:pt>
          <cx:pt idx="1699">0.041500000000000002</cx:pt>
          <cx:pt idx="1700">0.094200000000000006</cx:pt>
          <cx:pt idx="1701">0.028900000000000002</cx:pt>
          <cx:pt idx="1702">0.12790000000000001</cx:pt>
          <cx:pt idx="1703">0.61920000000000008</cx:pt>
          <cx:pt idx="1704">0.0195</cx:pt>
          <cx:pt idx="1705">0.015600000000000001</cx:pt>
          <cx:pt idx="1706">0.5655</cx:pt>
          <cx:pt idx="1707">0.047800000000000002</cx:pt>
          <cx:pt idx="1708">0.054200000000000005</cx:pt>
          <cx:pt idx="1709">0.042400000000000007</cx:pt>
          <cx:pt idx="1710">0.10940000000000001</cx:pt>
          <cx:pt idx="1711">0.125</cx:pt>
          <cx:pt idx="1712">0.1328</cx:pt>
          <cx:pt idx="1713">0.65620000000000001</cx:pt>
          <cx:pt idx="1714">0.13969999999999999</cx:pt>
          <cx:pt idx="1715">0.2011</cx:pt>
          <cx:pt idx="1716">0.087900000000000006</cx:pt>
          <cx:pt idx="1717">0.20069999999999999</cx:pt>
          <cx:pt idx="1718">0.61380000000000001</cx:pt>
          <cx:pt idx="1719">0.10450000000000001</cx:pt>
          <cx:pt idx="1720">0.038100000000000002</cx:pt>
          <cx:pt idx="1721">0.040000000000000001</cx:pt>
          <cx:pt idx="1722">0.16990000000000002</cx:pt>
          <cx:pt idx="1723">0.30660000000000004</cx:pt>
          <cx:pt idx="1724">0.21190000000000003</cx:pt>
          <cx:pt idx="1725">0.22020000000000001</cx:pt>
          <cx:pt idx="1726">0.18310000000000001</cx:pt>
          <cx:pt idx="1727">0.29200000000000004</cx:pt>
          <cx:pt idx="1728">0.40870000000000001</cx:pt>
          <cx:pt idx="1729">0.1489</cx:pt>
          <cx:pt idx="1730">0.22410000000000002</cx:pt>
          <cx:pt idx="1731">0.1489</cx:pt>
          <cx:pt idx="1732">0.041000000000000002</cx:pt>
          <cx:pt idx="1733">0.064399999999999999</cx:pt>
          <cx:pt idx="1734">0.0073000000000000001</cx:pt>
          <cx:pt idx="1735">0.22509999999999999</cx:pt>
          <cx:pt idx="1736">0.14019999999999999</cx:pt>
          <cx:pt idx="1737">0.087900000000000006</cx:pt>
          <cx:pt idx="1738">0.085900000000000004</cx:pt>
          <cx:pt idx="1739">0.043000000000000003</cx:pt>
          <cx:pt idx="1740">0.12450000000000001</cx:pt>
          <cx:pt idx="1741">0.052299999999999999</cx:pt>
          <cx:pt idx="1742">0.46920000000000001</cx:pt>
          <cx:pt idx="1743">0.041000000000000002</cx:pt>
          <cx:pt idx="1744">0.09530000000000001</cx:pt>
          <cx:pt idx="1745">0.012200000000000001</cx:pt>
          <cx:pt idx="1746">0.057600000000000005</cx:pt>
          <cx:pt idx="1747">0.14600000000000002</cx:pt>
          <cx:pt idx="1748">0.13869999999999999</cx:pt>
          <cx:pt idx="1749">0.034100000000000005</cx:pt>
          <cx:pt idx="1750">0.0659</cx:pt>
          <cx:pt idx="1751">0.5625</cx:pt>
          <cx:pt idx="1752">0.051800000000000006</cx:pt>
          <cx:pt idx="1753">0.24610000000000001</cx:pt>
          <cx:pt idx="1754">0.83830000000000005</cx:pt>
          <cx:pt idx="1755">0.17330000000000001</cx:pt>
          <cx:pt idx="1756">0.41850000000000004</cx:pt>
          <cx:pt idx="1757">0.024900000000000002</cx:pt>
          <cx:pt idx="1758">0.24900000000000003</cx:pt>
          <cx:pt idx="1759">0.14649999999999999</cx:pt>
          <cx:pt idx="1760">0.5767000000000001</cx:pt>
          <cx:pt idx="1761">0.043900000000000002</cx:pt>
          <cx:pt idx="1762">0.033700000000000001</cx:pt>
          <cx:pt idx="1763">0.12840000000000001</cx:pt>
          <cx:pt idx="1764">0.23090000000000002</cx:pt>
          <cx:pt idx="1765">0.73150000000000004</cx:pt>
          <cx:pt idx="1766">0.19240000000000002</cx:pt>
          <cx:pt idx="1767">0.35600000000000004</cx:pt>
          <cx:pt idx="1768">0.053200000000000004</cx:pt>
          <cx:pt idx="1769">0.29690000000000005</cx:pt>
          <cx:pt idx="1770">0.20069999999999999</cx:pt>
          <cx:pt idx="1771">0.047800000000000002</cx:pt>
          <cx:pt idx="1772">0.22120000000000001</cx:pt>
          <cx:pt idx="1773">0.2089</cx:pt>
          <cx:pt idx="1774">0.040100000000000004</cx:pt>
          <cx:pt idx="1775">0.091800000000000007</cx:pt>
          <cx:pt idx="1776">0.079100000000000004</cx:pt>
          <cx:pt idx="1777">0.15529999999999999</cx:pt>
          <cx:pt idx="1778">0.25390000000000001</cx:pt>
          <cx:pt idx="1779">0.374</cx:pt>
          <cx:pt idx="1780">0.25340000000000001</cx:pt>
          <cx:pt idx="1781">0.081500000000000003</cx:pt>
          <cx:pt idx="1782">0.30759999999999998</cx:pt>
          <cx:pt idx="1783">0.88280000000000003</cx:pt>
          <cx:pt idx="1784">0.039100000000000003</cx:pt>
          <cx:pt idx="1785">0.045400000000000003</cx:pt>
          <cx:pt idx="1786">0.37940000000000002</cx:pt>
          <cx:pt idx="1787">0.025399999999999999</cx:pt>
          <cx:pt idx="1788">0.14649999999999999</cx:pt>
          <cx:pt idx="1789">0.0117</cx:pt>
          <cx:pt idx="1790">0.22170000000000001</cx:pt>
          <cx:pt idx="1791">0.22850000000000001</cx:pt>
          <cx:pt idx="1792">0.0361</cx:pt>
          <cx:pt idx="1793">0.026400000000000003</cx:pt>
          <cx:pt idx="1794">0.24359999999999998</cx:pt>
          <cx:pt idx="1795">0.13969999999999999</cx:pt>
          <cx:pt idx="1796">0.47220000000000001</cx:pt>
          <cx:pt idx="1797">0.28460000000000002</cx:pt>
          <cx:pt idx="1798">0.24750000000000003</cx:pt>
          <cx:pt idx="1799">0.25340000000000001</cx:pt>
          <cx:pt idx="1800">0.11910000000000001</cx:pt>
          <cx:pt idx="1801">0.080100000000000005</cx:pt>
          <cx:pt idx="1802">0.034599999999999999</cx:pt>
          <cx:pt idx="1803">0.29050000000000004</cx:pt>
          <cx:pt idx="1804">0.78900000000000003</cx:pt>
          <cx:pt idx="1805">0.49709999999999999</cx:pt>
          <cx:pt idx="1806">0.44380000000000003</cx:pt>
          <cx:pt idx="1807">0.13670000000000002</cx:pt>
          <cx:pt idx="1808">0.080100000000000005</cx:pt>
          <cx:pt idx="1809">0.9346000000000001</cx:pt>
          <cx:pt idx="1810">0.29100000000000004</cx:pt>
          <cx:pt idx="1811">0.18260000000000001</cx:pt>
          <cx:pt idx="1812">0.16650000000000001</cx:pt>
          <cx:pt idx="1813">0.046400000000000004</cx:pt>
          <cx:pt idx="1814">0.22900000000000001</cx:pt>
          <cx:pt idx="1815">0.20849999999999999</cx:pt>
          <cx:pt idx="1816">0.45120000000000005</cx:pt>
          <cx:pt idx="1817">0.35589999999999999</cx:pt>
          <cx:pt idx="1818">0.29349999999999998</cx:pt>
          <cx:pt idx="1819">1.0425</cx:pt>
          <cx:pt idx="1820">0.17430000000000001</cx:pt>
          <cx:pt idx="1821">0.020500000000000001</cx:pt>
          <cx:pt idx="1822">0.084000000000000005</cx:pt>
          <cx:pt idx="1823">0.23580000000000001</cx:pt>
          <cx:pt idx="1824">0.26220000000000004</cx:pt>
          <cx:pt idx="1825">0.1211</cx:pt>
          <cx:pt idx="1826">0.043999999999999997</cx:pt>
          <cx:pt idx="1827">0.12690000000000001</cx:pt>
          <cx:pt idx="1828">0.15870000000000001</cx:pt>
          <cx:pt idx="1829">0.22310000000000002</cx:pt>
          <cx:pt idx="1830">0.24120000000000003</cx:pt>
          <cx:pt idx="1831">0.28570000000000001</cx:pt>
          <cx:pt idx="1832">0.21530000000000002</cx:pt>
          <cx:pt idx="1833">0.055600000000000004</cx:pt>
          <cx:pt idx="1834">0.20610000000000001</cx:pt>
          <cx:pt idx="1835">0.02</cx:pt>
          <cx:pt idx="1836">0.043900000000000002</cx:pt>
          <cx:pt idx="1837">0.44830000000000003</cx:pt>
          <cx:pt idx="1838">0.39940000000000003</cx:pt>
          <cx:pt idx="1839">0.30030000000000001</cx:pt>
          <cx:pt idx="1840">0.21000000000000002</cx:pt>
          <cx:pt idx="1841">0.15820000000000001</cx:pt>
          <cx:pt idx="1842">0.18360000000000001</cx:pt>
          <cx:pt idx="1843">0.30619999999999997</cx:pt>
          <cx:pt idx="1844">0.15179999999999999</cx:pt>
          <cx:pt idx="1845">0.093800000000000008</cx:pt>
          <cx:pt idx="1846">0.14110000000000003</cx:pt>
          <cx:pt idx="1847">0.18900000000000003</cx:pt>
          <cx:pt idx="1848">0.1772</cx:pt>
          <cx:pt idx="1849">0.064399999999999999</cx:pt>
          <cx:pt idx="1850">0.053800000000000001</cx:pt>
          <cx:pt idx="1851">0.0146</cx:pt>
          <cx:pt idx="1852">0.68510000000000004</cx:pt>
          <cx:pt idx="1853">0.1099</cx:pt>
          <cx:pt idx="1854">0.20220000000000002</cx:pt>
          <cx:pt idx="1855">0.17430000000000001</cx:pt>
          <cx:pt idx="1856">0.35400000000000004</cx:pt>
          <cx:pt idx="1857">0.19780000000000003</cx:pt>
          <cx:pt idx="1858">0.1255</cx:pt>
          <cx:pt idx="1859">0.1406</cx:pt>
          <cx:pt idx="1860">0.47560000000000002</cx:pt>
          <cx:pt idx="1861">0.10060000000000001</cx:pt>
          <cx:pt idx="1862">0.75</cx:pt>
          <cx:pt idx="1863">0.48920000000000002</cx:pt>
          <cx:pt idx="1864">0.034100000000000005</cx:pt>
          <cx:pt idx="1865">0.13820000000000002</cx:pt>
          <cx:pt idx="1866">0.056599999999999998</cx:pt>
          <cx:pt idx="1867">0.27739999999999998</cx:pt>
          <cx:pt idx="1868">0.27490000000000003</cx:pt>
          <cx:pt idx="1869">0.36969999999999997</cx:pt>
          <cx:pt idx="1870">0.32220000000000004</cx:pt>
          <cx:pt idx="1871">0.1363</cx:pt>
          <cx:pt idx="1872">0.085900000000000004</cx:pt>
          <cx:pt idx="1873">0.16700000000000001</cx:pt>
          <cx:pt idx="1874">0.023000000000000003</cx:pt>
          <cx:pt idx="1875">0.10250000000000001</cx:pt>
          <cx:pt idx="1876">0.073800000000000004</cx:pt>
          <cx:pt idx="1877">0.023900000000000001</cx:pt>
          <cx:pt idx="1878">0.42240000000000005</cx:pt>
          <cx:pt idx="1879">0.050300000000000004</cx:pt>
          <cx:pt idx="1880">0.021000000000000001</cx:pt>
          <cx:pt idx="1881">0.19780000000000003</cx:pt>
          <cx:pt idx="1882">0.76270000000000004</cx:pt>
          <cx:pt idx="1883">0.1148</cx:pt>
          <cx:pt idx="1884">0.46530000000000005</cx:pt>
          <cx:pt idx="1885">0.15190000000000001</cx:pt>
          <cx:pt idx="1886">0.10010000000000001</cx:pt>
          <cx:pt idx="1887">0.1318</cx:pt>
          <cx:pt idx="1888">0.084000000000000005</cx:pt>
          <cx:pt idx="1889">0.4985</cx:pt>
          <cx:pt idx="1890">0.028800000000000003</cx:pt>
          <cx:pt idx="1891">0.56790000000000007</cx:pt>
          <cx:pt idx="1892">0.34670000000000001</cx:pt>
          <cx:pt idx="1893">0.24320000000000003</cx:pt>
          <cx:pt idx="1894">0.15570000000000001</cx:pt>
          <cx:pt idx="1895">0.1255</cx:pt>
          <cx:pt idx="1896">0.0327</cx:pt>
          <cx:pt idx="1897">0.017999999999999999</cx:pt>
          <cx:pt idx="1898">0.13769999999999999</cx:pt>
          <cx:pt idx="1899">0.33550000000000002</cx:pt>
          <cx:pt idx="1900">0.23730000000000001</cx:pt>
          <cx:pt idx="1901">0.15860000000000002</cx:pt>
          <cx:pt idx="1902">0.22660000000000002</cx:pt>
          <cx:pt idx="1903">0.15870000000000001</cx:pt>
          <cx:pt idx="1904">0.099099999999999994</cx:pt>
          <cx:pt idx="1905">0.1704</cx:pt>
          <cx:pt idx="1906">0.072300000000000003</cx:pt>
          <cx:pt idx="1907">0.16020000000000001</cx:pt>
          <cx:pt idx="1908">0.24750000000000003</cx:pt>
          <cx:pt idx="1909">0.2324</cx:pt>
          <cx:pt idx="1910">0.77639999999999998</cx:pt>
          <cx:pt idx="1911">0.30769999999999997</cx:pt>
          <cx:pt idx="1912">0.78960000000000008</cx:pt>
          <cx:pt idx="1913">0.030200000000000001</cx:pt>
          <cx:pt idx="1914">0.053200000000000004</cx:pt>
          <cx:pt idx="1915">0.30419999999999997</cx:pt>
          <cx:pt idx="1916">0.46920000000000001</cx:pt>
          <cx:pt idx="1917">0.60650000000000004</cx:pt>
          <cx:pt idx="1918">0.041500000000000002</cx:pt>
          <cx:pt idx="1919">0.5161</cx:pt>
          <cx:pt idx="1920">0.2036</cx:pt>
          <cx:pt idx="1921">0.17580000000000001</cx:pt>
          <cx:pt idx="1922">0.54390000000000005</cx:pt>
          <cx:pt idx="1923">0.45069999999999999</cx:pt>
          <cx:pt idx="1924">0.38770000000000004</cx:pt>
          <cx:pt idx="1925">0.19530000000000003</cx:pt>
          <cx:pt idx="1926">0.54049999999999998</cx:pt>
          <cx:pt idx="1927">0.1797</cx:pt>
          <cx:pt idx="1928">0.42290000000000005</cx:pt>
          <cx:pt idx="1929">0.2177</cx:pt>
          <cx:pt idx="1930">0.2666</cx:pt>
          <cx:pt idx="1931">0.087900000000000006</cx:pt>
          <cx:pt idx="1932">0.42480000000000001</cx:pt>
          <cx:pt idx="1933">0.18210000000000001</cx:pt>
          <cx:pt idx="1934">0.50240000000000007</cx:pt>
          <cx:pt idx="1935">0.033600000000000005</cx:pt>
          <cx:pt idx="1936">0.42240000000000005</cx:pt>
          <cx:pt idx="1937">0.067400000000000002</cx:pt>
          <cx:pt idx="1938">0.19</cx:pt>
          <cx:pt idx="1939">0.051800000000000006</cx:pt>
          <cx:pt idx="1940">0.73340000000000005</cx:pt>
          <cx:pt idx="1941">0.0327</cx:pt>
          <cx:pt idx="1942">0.22900000000000001</cx:pt>
          <cx:pt idx="1943">0.188</cx:pt>
          <cx:pt idx="1944">0.057200000000000008</cx:pt>
          <cx:pt idx="1945">0.13720000000000002</cx:pt>
          <cx:pt idx="1946">0.0292</cx:pt>
          <cx:pt idx="1947">0.44140000000000001</cx:pt>
          <cx:pt idx="1948">0.076200000000000004</cx:pt>
          <cx:pt idx="1949">0.063899999999999998</cx:pt>
          <cx:pt idx="1950">0.28910000000000002</cx:pt>
          <cx:pt idx="1951">0.036600000000000001</cx:pt>
          <cx:pt idx="1952">0.043000000000000003</cx:pt>
          <cx:pt idx="1953">0.31740000000000002</cx:pt>
          <cx:pt idx="1954">0.18510000000000001</cx:pt>
          <cx:pt idx="1955">0.10060000000000001</cx:pt>
          <cx:pt idx="1956">0.29780000000000001</cx:pt>
          <cx:pt idx="1957">0.22460000000000002</cx:pt>
          <cx:pt idx="1958">0.038600000000000002</cx:pt>
          <cx:pt idx="1959">0.45950000000000002</cx:pt>
          <cx:pt idx="1960">0.61570000000000003</cx:pt>
          <cx:pt idx="1961">0.0327</cx:pt>
          <cx:pt idx="1962">0.35059999999999997</cx:pt>
          <cx:pt idx="1963">0.2016</cx:pt>
          <cx:pt idx="1964">0.2949</cx:pt>
          <cx:pt idx="1965">0.63580000000000003</cx:pt>
          <cx:pt idx="1966">0.14990000000000001</cx:pt>
          <cx:pt idx="1967">0.22070000000000001</cx:pt>
          <cx:pt idx="1968">0.1729</cx:pt>
          <cx:pt idx="1969">0.39890000000000003</cx:pt>
          <cx:pt idx="1970">0.29980000000000001</cx:pt>
          <cx:pt idx="1971">0.085900000000000004</cx:pt>
          <cx:pt idx="1972">0.044900000000000002</cx:pt>
          <cx:pt idx="1973">0.50580000000000003</cx:pt>
          <cx:pt idx="1974">0.11720000000000001</cx:pt>
          <cx:pt idx="1975">0.28320000000000001</cx:pt>
          <cx:pt idx="1976">0.033700000000000001</cx:pt>
          <cx:pt idx="1977">0.106</cx:pt>
          <cx:pt idx="1978">0.22310000000000002</cx:pt>
          <cx:pt idx="1979">0.51560000000000006</cx:pt>
          <cx:pt idx="1980">0.021000000000000001</cx:pt>
          <cx:pt idx="1981">0.13670000000000002</cx:pt>
          <cx:pt idx="1982">0.25540000000000002</cx:pt>
          <cx:pt idx="1983">0.26319999999999999</cx:pt>
          <cx:pt idx="1984">0.3276</cx:pt>
          <cx:pt idx="1985">0.1905</cx:pt>
          <cx:pt idx="1986">0.74909999999999999</cx:pt>
          <cx:pt idx="1987">0.126</cx:pt>
          <cx:pt idx="1988">0.59330000000000005</cx:pt>
          <cx:pt idx="1989">0.19819999999999999</cx:pt>
          <cx:pt idx="1990">0.10299999999999999</cx:pt>
          <cx:pt idx="1991">0.53369999999999995</cx:pt>
          <cx:pt idx="1992">0.49360000000000004</cx:pt>
          <cx:pt idx="1993">0.65870000000000006</cx:pt>
          <cx:pt idx="1994">0.25580000000000003</cx:pt>
          <cx:pt idx="1995">0.082500000000000004</cx:pt>
          <cx:pt idx="1996">0.068400000000000002</cx:pt>
          <cx:pt idx="1997">0.25340000000000001</cx:pt>
          <cx:pt idx="1998">0.2041</cx:pt>
          <cx:pt idx="1999">0.39300000000000002</cx:pt>
          <cx:pt idx="2000">0.29730000000000001</cx:pt>
          <cx:pt idx="2001">0.17960000000000001</cx:pt>
          <cx:pt idx="2002">0.0263</cx:pt>
          <cx:pt idx="2003">0.044500000000000005</cx:pt>
          <cx:pt idx="2004">0.10980000000000001</cx:pt>
          <cx:pt idx="2005">0.025399999999999999</cx:pt>
          <cx:pt idx="2006">0.29690000000000005</cx:pt>
          <cx:pt idx="2007">0.070800000000000002</cx:pt>
          <cx:pt idx="2008">0.34570000000000001</cx:pt>
          <cx:pt idx="2009">0.32029999999999997</cx:pt>
          <cx:pt idx="2010">0.32280000000000003</cx:pt>
          <cx:pt idx="2011">0.1065</cx:pt>
          <cx:pt idx="2012">0.31690000000000002</cx:pt>
          <cx:pt idx="2013">0.084000000000000005</cx:pt>
          <cx:pt idx="2014">1.1304000000000001</cx:pt>
          <cx:pt idx="2015">0.1236</cx:pt>
          <cx:pt idx="2016">0.1885</cx:pt>
          <cx:pt idx="2017">0.44530000000000003</cx:pt>
          <cx:pt idx="2018">0.047899999999999998</cx:pt>
          <cx:pt idx="2019">0.35650000000000004</cx:pt>
          <cx:pt idx="2020">0.35639999999999999</cx:pt>
          <cx:pt idx="2021">0.18890000000000001</cx:pt>
          <cx:pt idx="2022">0.30419999999999997</cx:pt>
          <cx:pt idx="2023">0.052700000000000004</cx:pt>
          <cx:pt idx="2024">0.36040000000000005</cx:pt>
          <cx:pt idx="2025">0.12590000000000001</cx:pt>
          <cx:pt idx="2026">0.4546</cx:pt>
          <cx:pt idx="2027">0.28570000000000001</cx:pt>
          <cx:pt idx="2028">0.54590000000000005</cx:pt>
          <cx:pt idx="2029">0.24660000000000001</cx:pt>
          <cx:pt idx="2030">0.015600000000000001</cx:pt>
          <cx:pt idx="2031">0.49950000000000006</cx:pt>
          <cx:pt idx="2032">0.36710000000000004</cx:pt>
          <cx:pt idx="2033">0.20849999999999999</cx:pt>
          <cx:pt idx="2034">0.41940000000000005</cx:pt>
          <cx:pt idx="2035">0.37450000000000006</cx:pt>
          <cx:pt idx="2036">0.32230000000000003</cx:pt>
          <cx:pt idx="2037">0.1905</cx:pt>
          <cx:pt idx="2038">0.82710000000000006</cx:pt>
          <cx:pt idx="2039">0.3609</cx:pt>
          <cx:pt idx="2040">0.1547</cx:pt>
          <cx:pt idx="2041">0.38229999999999997</cx:pt>
          <cx:pt idx="2042">0.41600000000000004</cx:pt>
          <cx:pt idx="2043">0.29980000000000001</cx:pt>
          <cx:pt idx="2044">0.40770000000000001</cx:pt>
          <cx:pt idx="2045">0.39789999999999998</cx:pt>
          <cx:pt idx="2046">0.1797</cx:pt>
          <cx:pt idx="2047">0.27340000000000003</cx:pt>
          <cx:pt idx="2048">0.048800000000000003</cx:pt>
          <cx:pt idx="2049">0.53959999999999997</cx:pt>
          <cx:pt idx="2050">0.21540000000000001</cx:pt>
          <cx:pt idx="2051">0.90480000000000005</cx:pt>
          <cx:pt idx="2052">0.028800000000000003</cx:pt>
          <cx:pt idx="2053">0.091800000000000007</cx:pt>
          <cx:pt idx="2054">0.54980000000000007</cx:pt>
          <cx:pt idx="2055">0.62890000000000001</cx:pt>
          <cx:pt idx="2056">0.21680000000000002</cx:pt>
          <cx:pt idx="2057">0.20550000000000002</cx:pt>
          <cx:pt idx="2058">0.33100000000000002</cx:pt>
          <cx:pt idx="2059">0.2964</cx:pt>
          <cx:pt idx="2060">0.32469999999999999</cx:pt>
          <cx:pt idx="2061">0.095700000000000007</cx:pt>
          <cx:pt idx="2062">0.30230000000000001</cx:pt>
          <cx:pt idx="2063">0.29200000000000004</cx:pt>
          <cx:pt idx="2064">0.44869999999999999</cx:pt>
          <cx:pt idx="2065">0.51270000000000004</cx:pt>
          <cx:pt idx="2066">0.29540000000000005</cx:pt>
          <cx:pt idx="2067">0.48090000000000005</cx:pt>
          <cx:pt idx="2068">0.15629999999999999</cx:pt>
          <cx:pt idx="2069">0.72460000000000002</cx:pt>
          <cx:pt idx="2070">0.33500000000000002</cx:pt>
          <cx:pt idx="2071">0.058600000000000006</cx:pt>
          <cx:pt idx="2072">0.50729999999999997</cx:pt>
          <cx:pt idx="2073">0.44580000000000003</cx:pt>
          <cx:pt idx="2074">0.22850000000000001</cx:pt>
          <cx:pt idx="2075">0.40330000000000005</cx:pt>
          <cx:pt idx="2076">0.087900000000000006</cx:pt>
          <cx:pt idx="2077">0.14070000000000002</cx:pt>
          <cx:pt idx="2078">0.84130000000000005</cx:pt>
          <cx:pt idx="2079">0.89640000000000009</cx:pt>
          <cx:pt idx="2080">0.15379999999999999</cx:pt>
          <cx:pt idx="2081">0.33600000000000002</cx:pt>
          <cx:pt idx="2082">0.23139999999999999</cx:pt>
          <cx:pt idx="2083">0.29200000000000004</cx:pt>
          <cx:pt idx="2084">0.44980000000000003</cx:pt>
          <cx:pt idx="2085">0.5727000000000001</cx:pt>
          <cx:pt idx="2086">0.28220000000000006</cx:pt>
          <cx:pt idx="2087">0.1484</cx:pt>
          <cx:pt idx="2088">0.084000000000000005</cx:pt>
          <cx:pt idx="2089">0.11370000000000001</cx:pt>
          <cx:pt idx="2090">0.12890000000000001</cx:pt>
          <cx:pt idx="2091">0.128</cx:pt>
          <cx:pt idx="2092">0.50439999999999996</cx:pt>
          <cx:pt idx="2093">0.65479999999999994</cx:pt>
          <cx:pt idx="2094">0.046800000000000001</cx:pt>
          <cx:pt idx="2095">0.15480000000000002</cx:pt>
          <cx:pt idx="2096">0.060500000000000005</cx:pt>
          <cx:pt idx="2097">0.16159999999999999</cx:pt>
          <cx:pt idx="2098">0.1905</cx:pt>
          <cx:pt idx="2099">0.27340000000000003</cx:pt>
          <cx:pt idx="2100">0.031699999999999999</cx:pt>
          <cx:pt idx="2101">0.1431</cx:pt>
          <cx:pt idx="2102">0.44719999999999999</cx:pt>
          <cx:pt idx="2103">0.44330000000000003</cx:pt>
          <cx:pt idx="2104">0.079100000000000004</cx:pt>
          <cx:pt idx="2105">0.28080000000000005</cx:pt>
          <cx:pt idx="2106">0.28130000000000005</cx:pt>
          <cx:pt idx="2107">0.25680000000000003</cx:pt>
          <cx:pt idx="2108">0.044400000000000002</cx:pt>
          <cx:pt idx="2109">0.17770000000000002</cx:pt>
          <cx:pt idx="2110">0.56440000000000012</cx:pt>
          <cx:pt idx="2111">0.61430000000000007</cx:pt>
          <cx:pt idx="2112">0.29449999999999998</cx:pt>
          <cx:pt idx="2113">0.31100000000000005</cx:pt>
          <cx:pt idx="2114">0.14649999999999999</cx:pt>
          <cx:pt idx="2115">0.089900000000000008</cx:pt>
          <cx:pt idx="2116">0.25140000000000001</cx:pt>
          <cx:pt idx="2117">0.48090000000000005</cx:pt>
          <cx:pt idx="2118">0.19240000000000002</cx:pt>
          <cx:pt idx="2119">0.54790000000000005</cx:pt>
          <cx:pt idx="2120">0.75300000000000011</cx:pt>
          <cx:pt idx="2121">0.74120000000000008</cx:pt>
          <cx:pt idx="2122">0.018600000000000002</cx:pt>
          <cx:pt idx="2123">0.67820000000000003</cx:pt>
          <cx:pt idx="2124">0.28570000000000001</cx:pt>
          <cx:pt idx="2125">0.12890000000000001</cx:pt>
          <cx:pt idx="2126">0.2104</cx:pt>
          <cx:pt idx="2127">0.080599999999999991</cx:pt>
          <cx:pt idx="2128">0.46200000000000002</cx:pt>
          <cx:pt idx="2129">0.31590000000000001</cx:pt>
          <cx:pt idx="2130">0.1772</cx:pt>
          <cx:pt idx="2131">0.2417</cx:pt>
          <cx:pt idx="2132">0.2802</cx:pt>
          <cx:pt idx="2133">0.11720000000000001</cx:pt>
          <cx:pt idx="2134">0.27739999999999998</cx:pt>
          <cx:pt idx="2135">0.11080000000000001</cx:pt>
          <cx:pt idx="2136">0.54000000000000004</cx:pt>
          <cx:pt idx="2137">0.39400000000000002</cx:pt>
          <cx:pt idx="2138">0.29349999999999998</cx:pt>
          <cx:pt idx="2139">0.50490000000000002</cx:pt>
          <cx:pt idx="2140">0.82569999999999999</cx:pt>
          <cx:pt idx="2141">0.48050000000000004</cx:pt>
          <cx:pt idx="2142">0.40040000000000003</cx:pt>
          <cx:pt idx="2143">0.40180000000000005</cx:pt>
          <cx:pt idx="2144">0.085500000000000007</cx:pt>
          <cx:pt idx="2145">0.12940000000000002</cx:pt>
          <cx:pt idx="2146">0.2041</cx:pt>
          <cx:pt idx="2147">0.17180000000000001</cx:pt>
          <cx:pt idx="2148">0.078100000000000003</cx:pt>
          <cx:pt idx="2149">0.28029999999999999</cx:pt>
          <cx:pt idx="2150">0.46440000000000003</cx:pt>
          <cx:pt idx="2151">0.37010000000000004</cx:pt>
          <cx:pt idx="2152">0.1343</cx:pt>
          <cx:pt idx="2153">0.084000000000000005</cx:pt>
          <cx:pt idx="2154">0.1318</cx:pt>
          <cx:pt idx="2155">0.2099</cx:pt>
          <cx:pt idx="2156">0.248</cx:pt>
          <cx:pt idx="2157">0.28610000000000002</cx:pt>
          <cx:pt idx="2158">0.1074</cx:pt>
          <cx:pt idx="2159">0.19189999999999999</cx:pt>
          <cx:pt idx="2160">0.2324</cx:pt>
          <cx:pt idx="2161">0.74080000000000001</cx:pt>
          <cx:pt idx="2162">0.42830000000000001</cx:pt>
          <cx:pt idx="2163">1.3549</cx:pt>
          <cx:pt idx="2164">0.50290000000000001</cx:pt>
          <cx:pt idx="2165">0.59810000000000008</cx:pt>
          <cx:pt idx="2166">0.36920000000000003</cx:pt>
          <cx:pt idx="2167">0.089900000000000008</cx:pt>
          <cx:pt idx="2168">0.23680000000000001</cx:pt>
          <cx:pt idx="2169">0.30709999999999998</cx:pt>
          <cx:pt idx="2170">0.52929999999999999</cx:pt>
          <cx:pt idx="2171">0.29780000000000001</cx:pt>
          <cx:pt idx="2172">0.0137</cx:pt>
          <cx:pt idx="2173">0.1358</cx:pt>
          <cx:pt idx="2174">0.79690000000000005</cx:pt>
          <cx:pt idx="2175">0.2671</cx:pt>
          <cx:pt idx="2176">0.1201</cx:pt>
          <cx:pt idx="2177">0.2114</cx:pt>
          <cx:pt idx="2178">0.20020000000000002</cx:pt>
          <cx:pt idx="2179">0.084500000000000006</cx:pt>
          <cx:pt idx="2180">0.26030000000000003</cx:pt>
          <cx:pt idx="2181">0.19530000000000003</cx:pt>
          <cx:pt idx="2182">0.21729999999999999</cx:pt>
          <cx:pt idx="2183">0.28320000000000001</cx:pt>
          <cx:pt idx="2184">0.052800000000000007</cx:pt>
          <cx:pt idx="2185">0.53129999999999999</cx:pt>
          <cx:pt idx="2186">0.37650000000000006</cx:pt>
          <cx:pt idx="2187">0.10150000000000001</cx:pt>
          <cx:pt idx="2188">0.93750000000000011</cx:pt>
          <cx:pt idx="2189">0.41790000000000005</cx:pt>
          <cx:pt idx="2190">0.2046</cx:pt>
          <cx:pt idx="2191">0.4239</cx:pt>
          <cx:pt idx="2192">0.27000000000000002</cx:pt>
          <cx:pt idx="2193">0.15429999999999999</cx:pt>
          <cx:pt idx="2194">0.1396</cx:pt>
          <cx:pt idx="2195">0.26119999999999999</cx:pt>
          <cx:pt idx="2196">0.43309999999999998</cx:pt>
          <cx:pt idx="2197">0.096700000000000008</cx:pt>
          <cx:pt idx="2198">0.2651</cx:pt>
          <cx:pt idx="2199">0.36330000000000001</cx:pt>
          <cx:pt idx="2200">0.28859999999999997</cx:pt>
          <cx:pt idx="2201">0.61040000000000005</cx:pt>
          <cx:pt idx="2202">0.086400000000000005</cx:pt>
          <cx:pt idx="2203">0.1197</cx:pt>
          <cx:pt idx="2204">0.37300000000000005</cx:pt>
          <cx:pt idx="2205">0.49020000000000002</cx:pt>
          <cx:pt idx="2206">0.27200000000000002</cx:pt>
          <cx:pt idx="2207">1.2950000000000002</cx:pt>
          <cx:pt idx="2208">0.19189999999999999</cx:pt>
          <cx:pt idx="2209">0.0385</cx:pt>
          <cx:pt idx="2210">0.36670000000000003</cx:pt>
          <cx:pt idx="2211">0.66310000000000002</cx:pt>
          <cx:pt idx="2212">0.27679999999999999</cx:pt>
          <cx:pt idx="2213">0.26810000000000006</cx:pt>
          <cx:pt idx="2214">0.2402</cx:pt>
          <cx:pt idx="2215">0.11190000000000001</cx:pt>
          <cx:pt idx="2216">0.4345</cx:pt>
          <cx:pt idx="2217">0.19920000000000002</cx:pt>
          <cx:pt idx="2218">0.060600000000000001</cx:pt>
          <cx:pt idx="2219">0.20069999999999999</cx:pt>
          <cx:pt idx="2220">0.33600000000000002</cx:pt>
          <cx:pt idx="2221">0.097199999999999995</cx:pt>
          <cx:pt idx="2222">0.036600000000000001</cx:pt>
          <cx:pt idx="2223">0.21000000000000002</cx:pt>
          <cx:pt idx="2224">0.2349</cx:pt>
          <cx:pt idx="2225">0.49810000000000004</cx:pt>
          <cx:pt idx="2226">0.10200000000000001</cx:pt>
          <cx:pt idx="2227">0.33260000000000001</cx:pt>
          <cx:pt idx="2228">0.18310000000000001</cx:pt>
          <cx:pt idx="2229">0.25440000000000002</cx:pt>
          <cx:pt idx="2230">0.81979999999999997</cx:pt>
          <cx:pt idx="2231">0.65090000000000003</cx:pt>
          <cx:pt idx="2232">0.30570000000000003</cx:pt>
          <cx:pt idx="2233">0.1333</cx:pt>
          <cx:pt idx="2234">0.15920000000000001</cx:pt>
          <cx:pt idx="2235">0.77339999999999998</cx:pt>
          <cx:pt idx="2236">0.1938</cx:pt>
          <cx:pt idx="2237">0.13920000000000002</cx:pt>
          <cx:pt idx="2238">0.38920000000000005</cx:pt>
          <cx:pt idx="2239">0.28370000000000001</cx:pt>
          <cx:pt idx="2240">0.21780000000000002</cx:pt>
          <cx:pt idx="2241">0.3306</cx:pt>
          <cx:pt idx="2242">0.15970000000000001</cx:pt>
          <cx:pt idx="2243">0.40190000000000003</cx:pt>
          <cx:pt idx="2244">0.25880000000000003</cx:pt>
          <cx:pt idx="2245">0.17779999999999999</cx:pt>
          <cx:pt idx="2246">0.6503000000000001</cx:pt>
          <cx:pt idx="2247">0.1484</cx:pt>
          <cx:pt idx="2248">0.0591</cx:pt>
          <cx:pt idx="2249">0.69920000000000004</cx:pt>
          <cx:pt idx="2250">0.21579999999999999</cx:pt>
          <cx:pt idx="2251">0.54150000000000009</cx:pt>
          <cx:pt idx="2252">0.1275</cx:pt>
          <cx:pt idx="2253">0.95850000000000002</cx:pt>
          <cx:pt idx="2254">0.13720000000000002</cx:pt>
          <cx:pt idx="2255">0.28070000000000001</cx:pt>
          <cx:pt idx="2256">0.16309999999999999</cx:pt>
          <cx:pt idx="2257">0.39400000000000002</cx:pt>
          <cx:pt idx="2258">0.78520000000000001</cx:pt>
          <cx:pt idx="2259">0.29200000000000004</cx:pt>
          <cx:pt idx="2260">0.31590000000000001</cx:pt>
          <cx:pt idx="2261">0.45410000000000006</cx:pt>
          <cx:pt idx="2262">0.7802</cx:pt>
          <cx:pt idx="2263">0.24660000000000001</cx:pt>
          <cx:pt idx="2264">0.31640000000000001</cx:pt>
          <cx:pt idx="2265">0.79149999999999998</cx:pt>
          <cx:pt idx="2266">0.23680000000000001</cx:pt>
          <cx:pt idx="2267">1.0122</cx:pt>
          <cx:pt idx="2268">0.2944</cx:pt>
          <cx:pt idx="2269">0.0235</cx:pt>
          <cx:pt idx="2270">0.15730000000000002</cx:pt>
          <cx:pt idx="2271">0.22410000000000002</cx:pt>
          <cx:pt idx="2272">0.32230000000000003</cx:pt>
          <cx:pt idx="2273">0.16460000000000002</cx:pt>
          <cx:pt idx="2274">0.37590000000000007</cx:pt>
          <cx:pt idx="2275">0.1201</cx:pt>
          <cx:pt idx="2276">0.34130000000000005</cx:pt>
          <cx:pt idx="2277">0.46479999999999999</cx:pt>
          <cx:pt idx="2278">0.26319999999999999</cx:pt>
          <cx:pt idx="2279">0.68210000000000004</cx:pt>
          <cx:pt idx="2280">0.2324</cx:pt>
          <cx:pt idx="2281">0.1406</cx:pt>
          <cx:pt idx="2282">0.75339999999999996</cx:pt>
          <cx:pt idx="2283">0.27000000000000002</cx:pt>
          <cx:pt idx="2284">0.35890000000000005</cx:pt>
          <cx:pt idx="2285">0.49660000000000004</cx:pt>
          <cx:pt idx="2286">0.28270000000000001</cx:pt>
          <cx:pt idx="2287">0.43459999999999999</cx:pt>
          <cx:pt idx="2288">0.10500000000000001</cx:pt>
          <cx:pt idx="2289">0.34670000000000001</cx:pt>
          <cx:pt idx="2290">0.1246</cx:pt>
          <cx:pt idx="2291">0.65090000000000003</cx:pt>
          <cx:pt idx="2292">0.39700000000000002</cx:pt>
          <cx:pt idx="2293">0.16210000000000002</cx:pt>
          <cx:pt idx="2294">0.28170000000000001</cx:pt>
          <cx:pt idx="2295">0.23139999999999999</cx:pt>
          <cx:pt idx="2296">2.0820000000000003</cx:pt>
          <cx:pt idx="2297">0.18060000000000001</cx:pt>
          <cx:pt idx="2298">0.26319999999999999</cx:pt>
          <cx:pt idx="2299">0.73089999999999999</cx:pt>
          <cx:pt idx="2300">0.33690000000000003</cx:pt>
          <cx:pt idx="2301">0.98239999999999994</cx:pt>
          <cx:pt idx="2302">0.25540000000000002</cx:pt>
          <cx:pt idx="2303">0.17960000000000001</cx:pt>
          <cx:pt idx="2304">0.1225</cx:pt>
          <cx:pt idx="2305">0.1875</cx:pt>
          <cx:pt idx="2306">0.87890000000000001</cx:pt>
          <cx:pt idx="2307">0.1489</cx:pt>
          <cx:pt idx="2308">0.2979</cx:pt>
          <cx:pt idx="2309">0.19140000000000001</cx:pt>
          <cx:pt idx="2310">0.1265</cx:pt>
          <cx:pt idx="2311">0.128</cx:pt>
          <cx:pt idx="2312">0.1772</cx:pt>
          <cx:pt idx="2313">0.31600000000000006</cx:pt>
          <cx:pt idx="2314">0.48139999999999999</cx:pt>
          <cx:pt idx="2315">0.13570000000000002</cx:pt>
          <cx:pt idx="2316">0.65680000000000005</cx:pt>
          <cx:pt idx="2317">0.106</cx:pt>
          <cx:pt idx="2318">0.43019999999999997</cx:pt>
          <cx:pt idx="2319">0.43650000000000005</cx:pt>
          <cx:pt idx="2320">0.438</cx:pt>
          <cx:pt idx="2321">0.1328</cx:pt>
          <cx:pt idx="2322">0.2339</cx:pt>
          <cx:pt idx="2323">0.1138</cx:pt>
          <cx:pt idx="2324">0.48680000000000007</cx:pt>
          <cx:pt idx="2325">0.081100000000000005</cx:pt>
          <cx:pt idx="2326">0.082600000000000007</cx:pt>
          <cx:pt idx="2327">0.47420000000000001</cx:pt>
          <cx:pt idx="2328">0.28900000000000003</cx:pt>
          <cx:pt idx="2329">0.24610000000000001</cx:pt>
          <cx:pt idx="2330">0.24950000000000003</cx:pt>
          <cx:pt idx="2331">0.66700000000000004</cx:pt>
          <cx:pt idx="2332">0.1469</cx:pt>
          <cx:pt idx="2333">0.3296</cx:pt>
          <cx:pt idx="2334">0.25140000000000001</cx:pt>
          <cx:pt idx="2335">0.041500000000000002</cx:pt>
          <cx:pt idx="2336">0.39940000000000003</cx:pt>
          <cx:pt idx="2337">0.1182</cx:pt>
          <cx:pt idx="2338">0.58400000000000007</cx:pt>
          <cx:pt idx="2339">0.68410000000000004</cx:pt>
          <cx:pt idx="2340">1.4766000000000001</cx:pt>
          <cx:pt idx="2341">1.1855</cx:pt>
          <cx:pt idx="2342">0.062</cx:pt>
          <cx:pt idx="2343">0.49119999999999997</cx:pt>
          <cx:pt idx="2344">0.31600000000000006</cx:pt>
          <cx:pt idx="2345">1.4155000000000002</cx:pt>
          <cx:pt idx="2346">1.2744</cx:pt>
          <cx:pt idx="2347">0.27000000000000002</cx:pt>
          <cx:pt idx="2348">0.25290000000000001</cx:pt>
          <cx:pt idx="2349">0.33890000000000003</cx:pt>
          <cx:pt idx="2350">0.16700000000000001</cx:pt>
          <cx:pt idx="2351">0.076700000000000004</cx:pt>
          <cx:pt idx="2352">0.3926</cx:pt>
          <cx:pt idx="2353">0.20900000000000002</cx:pt>
          <cx:pt idx="2354">0.13670000000000002</cx:pt>
          <cx:pt idx="2355">0.19289999999999999</cx:pt>
          <cx:pt idx="2356">0.377</cx:pt>
          <cx:pt idx="2357">0.77049999999999996</cx:pt>
          <cx:pt idx="2358">0.016700000000000003</cx:pt>
          <cx:pt idx="2359">0.27879999999999999</cx:pt>
          <cx:pt idx="2360">0.21340000000000001</cx:pt>
          <cx:pt idx="2361">0.439</cx:pt>
          <cx:pt idx="2362">0.29239999999999999</cx:pt>
          <cx:pt idx="2363">0.27250000000000002</cx:pt>
          <cx:pt idx="2364">0.22120000000000001</cx:pt>
          <cx:pt idx="2365">0.5908000000000001</cx:pt>
          <cx:pt idx="2366">0.29149999999999998</cx:pt>
          <cx:pt idx="2367">0.22170000000000001</cx:pt>
          <cx:pt idx="2368">0.36520000000000002</cx:pt>
          <cx:pt idx="2369">0.16990000000000002</cx:pt>
          <cx:pt idx="2370">0.31740000000000002</cx:pt>
          <cx:pt idx="2371">0.25050000000000006</cx:pt>
          <cx:pt idx="2372">0.2109</cx:pt>
          <cx:pt idx="2373">0.3115</cx:pt>
          <cx:pt idx="2374">0.3916</cx:pt>
          <cx:pt idx="2375">0.18659999999999999</cx:pt>
          <cx:pt idx="2376">0.23920000000000002</cx:pt>
          <cx:pt idx="2377">0.35880000000000001</cx:pt>
          <cx:pt idx="2378">0.35650000000000004</cx:pt>
          <cx:pt idx="2379">0.15090000000000001</cx:pt>
          <cx:pt idx="2380">0.434</cx:pt>
          <cx:pt idx="2381">0.36370000000000002</cx:pt>
          <cx:pt idx="2382">0.99709999999999999</cx:pt>
          <cx:pt idx="2383">0.084500000000000006</cx:pt>
          <cx:pt idx="2384">0.073700000000000002</cx:pt>
          <cx:pt idx="2385">0.34910000000000002</cx:pt>
          <cx:pt idx="2386">0.40870000000000001</cx:pt>
          <cx:pt idx="2387">0.1958</cx:pt>
          <cx:pt idx="2388">0.30709999999999998</cx:pt>
          <cx:pt idx="2389">0.1074</cx:pt>
          <cx:pt idx="2390">0.58450000000000002</cx:pt>
          <cx:pt idx="2391">0.20120000000000002</cx:pt>
          <cx:pt idx="2392">0.044999999999999998</cx:pt>
          <cx:pt idx="2393">0.35549999999999998</cx:pt>
          <cx:pt idx="2394">0.10250000000000001</cx:pt>
          <cx:pt idx="2395">0.18020000000000003</cx:pt>
          <cx:pt idx="2396">0.11960000000000001</cx:pt>
          <cx:pt idx="2397">0.83590000000000009</cx:pt>
          <cx:pt idx="2398">0.61570000000000003</cx:pt>
          <cx:pt idx="2399">0.2515</cx:pt>
          <cx:pt idx="2400">0.33200000000000002</cx:pt>
          <cx:pt idx="2401">0.34029999999999999</cx:pt>
          <cx:pt idx="2402">0.27250000000000002</cx:pt>
          <cx:pt idx="2403">0.56500000000000006</cx:pt>
          <cx:pt idx="2404">0.23820000000000002</cx:pt>
          <cx:pt idx="2405">0.35540000000000005</cx:pt>
          <cx:pt idx="2406">0.33300000000000002</cx:pt>
          <cx:pt idx="2407">0.77690000000000003</cx:pt>
          <cx:pt idx="2408">0.11770000000000001</cx:pt>
          <cx:pt idx="2409">0.32420000000000004</cx:pt>
          <cx:pt idx="2410">0.35890000000000005</cx:pt>
          <cx:pt idx="2411">0.37980000000000003</cx:pt>
          <cx:pt idx="2412">0.32379999999999998</cx:pt>
          <cx:pt idx="2413">0.36180000000000007</cx:pt>
          <cx:pt idx="2414">1.0815999999999999</cx:pt>
          <cx:pt idx="2415">0.082500000000000004</cx:pt>
          <cx:pt idx="2416">0.55320000000000003</cx:pt>
          <cx:pt idx="2417">0.11230000000000001</cx:pt>
          <cx:pt idx="2418">0.12410000000000002</cx:pt>
          <cx:pt idx="2419">0.35100000000000003</cx:pt>
          <cx:pt idx="2420">0.6362000000000001</cx:pt>
          <cx:pt idx="2421">0.28610000000000002</cx:pt>
          <cx:pt idx="2422">0.37300000000000005</cx:pt>
          <cx:pt idx="2423">0.35650000000000004</cx:pt>
          <cx:pt idx="2424">0.43170000000000003</cx:pt>
          <cx:pt idx="2425">0.56110000000000004</cx:pt>
          <cx:pt idx="2426">1.2076000000000002</cx:pt>
          <cx:pt idx="2427">0.22509999999999999</cx:pt>
          <cx:pt idx="2428">0.3296</cx:pt>
          <cx:pt idx="2429">0.22070000000000001</cx:pt>
          <cx:pt idx="2430">0.47900000000000004</cx:pt>
          <cx:pt idx="2431">0.47070000000000001</cx:pt>
          <cx:pt idx="2432">1.0620000000000001</cx:pt>
          <cx:pt idx="2433">0.61960000000000004</cx:pt>
          <cx:pt idx="2434">0.17770000000000002</cx:pt>
          <cx:pt idx="2435">0.13519999999999999</cx:pt>
          <cx:pt idx="2436">0.2276</cx:pt>
          <cx:pt idx="2437">0.25930000000000003</cx:pt>
          <cx:pt idx="2438">0.20810000000000001</cx:pt>
          <cx:pt idx="2439">0.29100000000000004</cx:pt>
          <cx:pt idx="2440">0.1079</cx:pt>
          <cx:pt idx="2441">0.70409999999999995</cx:pt>
          <cx:pt idx="2442">0.15340000000000001</cx:pt>
          <cx:pt idx="2443">0.70409999999999995</cx:pt>
          <cx:pt idx="2444">0.22070000000000001</cx:pt>
          <cx:pt idx="2445">0.48680000000000007</cx:pt>
          <cx:pt idx="2446">0.31250000000000006</cx:pt>
          <cx:pt idx="2447">0.4355</cx:pt>
          <cx:pt idx="2448">0.21530000000000002</cx:pt>
          <cx:pt idx="2449">0.69680000000000009</cx:pt>
          <cx:pt idx="2450">0.24810000000000001</cx:pt>
          <cx:pt idx="2451">0.503</cx:pt>
          <cx:pt idx="2452">0.18890000000000001</cx:pt>
          <cx:pt idx="2453">0.42290000000000005</cx:pt>
          <cx:pt idx="2454">0.34870000000000001</cx:pt>
          <cx:pt idx="2455">0.55469999999999997</cx:pt>
          <cx:pt idx="2456">0.99119999999999997</cx:pt>
          <cx:pt idx="2457">0.24709999999999999</cx:pt>
          <cx:pt idx="2458">0.2387</cx:pt>
          <cx:pt idx="2459">0.1469</cx:pt>
          <cx:pt idx="2460">0.3105</cx:pt>
          <cx:pt idx="2461">0.38480000000000003</cx:pt>
          <cx:pt idx="2462">0.58790000000000009</cx:pt>
          <cx:pt idx="2463">0.1729</cx:pt>
          <cx:pt idx="2464">0.31250000000000006</cx:pt>
          <cx:pt idx="2465">0.24270000000000003</cx:pt>
          <cx:pt idx="2466">0.25580000000000003</cx:pt>
          <cx:pt idx="2467">0.10500000000000001</cx:pt>
          <cx:pt idx="2468">0.38869999999999999</cx:pt>
          <cx:pt idx="2469">0.27389999999999998</cx:pt>
          <cx:pt idx="2470">0.1885</cx:pt>
          <cx:pt idx="2471">0.2959</cx:pt>
          <cx:pt idx="2472">0.10930000000000001</cx:pt>
          <cx:pt idx="2473">0.96100000000000008</cx:pt>
          <cx:pt idx="2474">0.124</cx:pt>
          <cx:pt idx="2475">0.86520000000000008</cx:pt>
          <cx:pt idx="2476">0.52440000000000009</cx:pt>
          <cx:pt idx="2477">0.28710000000000002</cx:pt>
          <cx:pt idx="2478">0.24610000000000001</cx:pt>
          <cx:pt idx="2479">0.27679999999999999</cx:pt>
          <cx:pt idx="2480">0.55079999999999996</cx:pt>
          <cx:pt idx="2481">0.16070000000000001</cx:pt>
          <cx:pt idx="2482">0.28999999999999998</cx:pt>
          <cx:pt idx="2483">0.20610000000000001</cx:pt>
          <cx:pt idx="2484">0.33990000000000004</cx:pt>
          <cx:pt idx="2485">0.2261</cx:pt>
          <cx:pt idx="2486">0.47999999999999998</cx:pt>
          <cx:pt idx="2487">0.23540000000000003</cx:pt>
          <cx:pt idx="2488">0.30419999999999997</cx:pt>
          <cx:pt idx="2489">0.59430000000000005</cx:pt>
          <cx:pt idx="2490">0.2964</cx:pt>
          <cx:pt idx="2491">0.1729</cx:pt>
          <cx:pt idx="2492">0.073700000000000002</cx:pt>
          <cx:pt idx="2493">0.25290000000000001</cx:pt>
          <cx:pt idx="2494">0.1113</cx:pt>
          <cx:pt idx="2495">0.45660000000000001</cx:pt>
          <cx:pt idx="2496">1.0620000000000001</cx:pt>
          <cx:pt idx="2497">0.438</cx:pt>
          <cx:pt idx="2498">0.1963</cx:pt>
          <cx:pt idx="2499">0.12300000000000001</cx:pt>
          <cx:pt idx="2500">0.71389999999999998</cx:pt>
          <cx:pt idx="2501">0.46490000000000004</cx:pt>
          <cx:pt idx="2502">0.27250000000000002</cx:pt>
          <cx:pt idx="2503">0.29400000000000004</cx:pt>
          <cx:pt idx="2504">0.25880000000000003</cx:pt>
          <cx:pt idx="2505">0.17140000000000002</cx:pt>
          <cx:pt idx="2506">0.28120000000000001</cx:pt>
          <cx:pt idx="2507">0.26069999999999999</cx:pt>
          <cx:pt idx="2508">0.34229999999999999</cx:pt>
          <cx:pt idx="2509">0.18460000000000001</cx:pt>
          <cx:pt idx="2510">0.1656</cx:pt>
          <cx:pt idx="2511">0.12060000000000001</cx:pt>
          <cx:pt idx="2512">0.54100000000000004</cx:pt>
          <cx:pt idx="2513">0.37060000000000004</cx:pt>
          <cx:pt idx="2514">0.54150000000000009</cx:pt>
          <cx:pt idx="2515">0.19530000000000003</cx:pt>
          <cx:pt idx="2516">0.91700000000000004</cx:pt>
          <cx:pt idx="2517">0.63529999999999998</cx:pt>
          <cx:pt idx="2518">0.24950000000000003</cx:pt>
          <cx:pt idx="2519">0.52829999999999999</cx:pt>
          <cx:pt idx="2520">0.41940000000000005</cx:pt>
          <cx:pt idx="2521">0.52779999999999994</cx:pt>
          <cx:pt idx="2522">0.32080000000000003</cx:pt>
          <cx:pt idx="2523">1.1655</cx:pt>
          <cx:pt idx="2524">0.40970000000000006</cx:pt>
          <cx:pt idx="2525">0.15970000000000001</cx:pt>
          <cx:pt idx="2526">0.60299999999999998</cx:pt>
          <cx:pt idx="2527">0.28470000000000001</cx:pt>
          <cx:pt idx="2528">0.36380000000000001</cx:pt>
          <cx:pt idx="2529">0.92280000000000006</cx:pt>
          <cx:pt idx="2530">0.48580000000000001</cx:pt>
          <cx:pt idx="2531">0.188</cx:pt>
          <cx:pt idx="2532">0.12160000000000001</cx:pt>
          <cx:pt idx="2533">0.21530000000000002</cx:pt>
          <cx:pt idx="2534">0.20650000000000002</cx:pt>
          <cx:pt idx="2535">0.1099</cx:pt>
          <cx:pt idx="2536">0.39750000000000002</cx:pt>
          <cx:pt idx="2537">0.49409999999999998</cx:pt>
          <cx:pt idx="2538">0.51319999999999999</cx:pt>
          <cx:pt idx="2539">0.11520000000000001</cx:pt>
          <cx:pt idx="2540">0.312</cx:pt>
          <cx:pt idx="2541">0.25390000000000001</cx:pt>
          <cx:pt idx="2542">0.7471000000000001</cx:pt>
          <cx:pt idx="2543">0.13869999999999999</cx:pt>
          <cx:pt idx="2544">0.2944</cx:pt>
          <cx:pt idx="2545">0.17630000000000001</cx:pt>
          <cx:pt idx="2546">0.41410000000000002</cx:pt>
          <cx:pt idx="2547">0.57030000000000003</cx:pt>
          <cx:pt idx="2548">0.67820000000000003</cx:pt>
          <cx:pt idx="2549">0.38669999999999999</cx:pt>
          <cx:pt idx="2550">0.2949</cx:pt>
          <cx:pt idx="2551">0.37210000000000004</cx:pt>
          <cx:pt idx="2552">0.34429999999999999</cx:pt>
          <cx:pt idx="2553">0.10590000000000001</cx:pt>
          <cx:pt idx="2554">0.37940000000000002</cx:pt>
          <cx:pt idx="2555">0.24359999999999998</cx:pt>
          <cx:pt idx="2556">0.51080000000000003</cx:pt>
          <cx:pt idx="2557">0.31640000000000001</cx:pt>
          <cx:pt idx="2558">0.14350000000000002</cx:pt>
          <cx:pt idx="2559">0.48480000000000001</cx:pt>
          <cx:pt idx="2560">0.086000000000000007</cx:pt>
          <cx:pt idx="2561">0.26469999999999999</cx:pt>
          <cx:pt idx="2562">0.626</cx:pt>
          <cx:pt idx="2563">1.2496</cx:pt>
          <cx:pt idx="2564">0.16890000000000002</cx:pt>
          <cx:pt idx="2565">0.72260000000000002</cx:pt>
          <cx:pt idx="2566">0.61430000000000007</cx:pt>
          <cx:pt idx="2567">1.0820000000000001</cx:pt>
          <cx:pt idx="2568">0.46100000000000002</cx:pt>
          <cx:pt idx="2569">0.10299999999999999</cx:pt>
          <cx:pt idx="2570">0.60399999999999998</cx:pt>
          <cx:pt idx="2571">0.34280000000000005</cx:pt>
          <cx:pt idx="2572">0.27000000000000002</cx:pt>
          <cx:pt idx="2573">0.26170000000000004</cx:pt>
          <cx:pt idx="2574">0.77729999999999999</cx:pt>
          <cx:pt idx="2575">0.1192</cx:pt>
          <cx:pt idx="2576">0.2021</cx:pt>
          <cx:pt idx="2577">0.67630000000000001</cx:pt>
          <cx:pt idx="2578">0.19780000000000003</cx:pt>
          <cx:pt idx="2579">0.63140000000000007</cx:pt>
          <cx:pt idx="2580">0.10310000000000001</cx:pt>
          <cx:pt idx="2581">0.30619999999999997</cx:pt>
          <cx:pt idx="2582">0.20849999999999999</cx:pt>
          <cx:pt idx="2583">0.4677</cx:pt>
          <cx:pt idx="2584">1.0528</cx:pt>
          <cx:pt idx="2585">0.44290000000000002</cx:pt>
          <cx:pt idx="2586">0.21280000000000002</cx:pt>
          <cx:pt idx="2587">0.26269999999999999</cx:pt>
          <cx:pt idx="2588">0.39650000000000002</cx:pt>
          <cx:pt idx="2589">0.48780000000000001</cx:pt>
          <cx:pt idx="2590">0.13920000000000002</cx:pt>
          <cx:pt idx="2591">0.30130000000000001</cx:pt>
          <cx:pt idx="2592">0.42620000000000002</cx:pt>
          <cx:pt idx="2593">0.26319999999999999</cx:pt>
          <cx:pt idx="2594">0.1162</cx:pt>
          <cx:pt idx="2595">0.18160000000000001</cx:pt>
          <cx:pt idx="2596">0.26069999999999999</cx:pt>
          <cx:pt idx="2597">0.19870000000000002</cx:pt>
          <cx:pt idx="2598">0.21680000000000002</cx:pt>
          <cx:pt idx="2599">0.70999999999999996</cx:pt>
          <cx:pt idx="2600">0.1358</cx:pt>
          <cx:pt idx="2601">0.22320000000000001</cx:pt>
          <cx:pt idx="2602">0.68310000000000004</cx:pt>
          <cx:pt idx="2603">0.3594</cx:pt>
          <cx:pt idx="2604">0.41160000000000002</cx:pt>
          <cx:pt idx="2605">0.40920000000000001</cx:pt>
          <cx:pt idx="2606">0.16309999999999999</cx:pt>
          <cx:pt idx="2607">0.67140000000000011</cx:pt>
          <cx:pt idx="2608">0.25190000000000001</cx:pt>
          <cx:pt idx="2609">0.41790000000000005</cx:pt>
          <cx:pt idx="2610">0.1391</cx:pt>
          <cx:pt idx="2611">0.21240000000000001</cx:pt>
          <cx:pt idx="2612">0.5806</cx:pt>
          <cx:pt idx="2613">0.28620000000000001</cx:pt>
          <cx:pt idx="2614">0.3916</cx:pt>
          <cx:pt idx="2615">0.2452</cx:pt>
          <cx:pt idx="2616">0.35199999999999998</cx:pt>
          <cx:pt idx="2617">0.59719999999999995</cx:pt>
          <cx:pt idx="2618">0.5908000000000001</cx:pt>
          <cx:pt idx="2619">0.40380000000000005</cx:pt>
          <cx:pt idx="2620">0.23980000000000004</cx:pt>
          <cx:pt idx="2621">0.24260000000000004</cx:pt>
          <cx:pt idx="2622">0.77100000000000002</cx:pt>
          <cx:pt idx="2623">0.28660000000000002</cx:pt>
          <cx:pt idx="2624">0.2407</cx:pt>
          <cx:pt idx="2625">0.27780000000000005</cx:pt>
          <cx:pt idx="2626">0.40330000000000005</cx:pt>
          <cx:pt idx="2627">0.70660000000000012</cx:pt>
          <cx:pt idx="2628">0.53760000000000008</cx:pt>
          <cx:pt idx="2629">0.66649999999999998</cx:pt>
          <cx:pt idx="2630">0.22560000000000002</cx:pt>
          <cx:pt idx="2631">0.38570000000000004</cx:pt>
          <cx:pt idx="2632">0.32130000000000003</cx:pt>
          <cx:pt idx="2633">0.31059999999999999</cx:pt>
          <cx:pt idx="2634">0.092200000000000004</cx:pt>
          <cx:pt idx="2635">0.6402000000000001</cx:pt>
          <cx:pt idx="2636">0.38280000000000003</cx:pt>
          <cx:pt idx="2637">0.25930000000000003</cx:pt>
          <cx:pt idx="2638">0.23150000000000001</cx:pt>
          <cx:pt idx="2639">0.1192</cx:pt>
          <cx:pt idx="2640">0.56740000000000002</cx:pt>
          <cx:pt idx="2641">0.3291</cx:pt>
          <cx:pt idx="2642">0.60589999999999999</cx:pt>
          <cx:pt idx="2643">0.34179999999999999</cx:pt>
          <cx:pt idx="2644">0.28810000000000002</cx:pt>
          <cx:pt idx="2645">0.38570000000000004</cx:pt>
          <cx:pt idx="2646">0.50790000000000002</cx:pt>
          <cx:pt idx="2647">0.41850000000000004</cx:pt>
          <cx:pt idx="2648">0.17630000000000001</cx:pt>
          <cx:pt idx="2649">0.44330000000000003</cx:pt>
          <cx:pt idx="2650">0.25629999999999997</cx:pt>
          <cx:pt idx="2651">0.17730000000000001</cx:pt>
          <cx:pt idx="2652">0.16700000000000001</cx:pt>
          <cx:pt idx="2653">0.61570000000000003</cx:pt>
          <cx:pt idx="2654">0.2959</cx:pt>
          <cx:pt idx="2655">1.0801000000000001</cx:pt>
          <cx:pt idx="2656">0.14550000000000002</cx:pt>
          <cx:pt idx="2657">0.45650000000000002</cx:pt>
          <cx:pt idx="2658">0.27340000000000003</cx:pt>
          <cx:pt idx="2659">0.60839999999999994</cx:pt>
          <cx:pt idx="2660">0.44730000000000003</cx:pt>
          <cx:pt idx="2661">0.22509999999999999</cx:pt>
          <cx:pt idx="2662">0.4395</cx:pt>
          <cx:pt idx="2663">0.55280000000000007</cx:pt>
          <cx:pt idx="2664">0.15130000000000002</cx:pt>
          <cx:pt idx="2665">0.40139999999999998</cx:pt>
          <cx:pt idx="2666">0.47170000000000006</cx:pt>
          <cx:pt idx="2667">0.28370000000000001</cx:pt>
          <cx:pt idx="2668">0.46429999999999999</cx:pt>
          <cx:pt idx="2669">0.2046</cx:pt>
          <cx:pt idx="2670">0.40870000000000001</cx:pt>
          <cx:pt idx="2671">0.16990000000000002</cx:pt>
          <cx:pt idx="2672">0.40629999999999999</cx:pt>
          <cx:pt idx="2673">0.35260000000000002</cx:pt>
          <cx:pt idx="2674">0.17870000000000003</cx:pt>
          <cx:pt idx="2675">0.23000000000000001</cx:pt>
          <cx:pt idx="2676">0.2056</cx:pt>
          <cx:pt idx="2677">0.47220000000000001</cx:pt>
          <cx:pt idx="2678">0.2944</cx:pt>
          <cx:pt idx="2679">0.35260000000000002</cx:pt>
          <cx:pt idx="2680">0.72119999999999995</cx:pt>
          <cx:pt idx="2681">0.313</cx:pt>
          <cx:pt idx="2682">0.28910000000000002</cx:pt>
          <cx:pt idx="2683">0.35059999999999997</cx:pt>
          <cx:pt idx="2684">0.28470000000000001</cx:pt>
          <cx:pt idx="2685">0.46339999999999998</cx:pt>
          <cx:pt idx="2686">0.21530000000000002</cx:pt>
          <cx:pt idx="2687">0.27000000000000002</cx:pt>
          <cx:pt idx="2688">0.35400000000000004</cx:pt>
          <cx:pt idx="2689">0.27879999999999999</cx:pt>
          <cx:pt idx="2690">0.37259999999999999</cx:pt>
          <cx:pt idx="2691">0.25340000000000001</cx:pt>
          <cx:pt idx="2692">0.26750000000000002</cx:pt>
          <cx:pt idx="2693">0.40629999999999999</cx:pt>
          <cx:pt idx="2694">0.75440000000000007</cx:pt>
          <cx:pt idx="2695">0.41890000000000005</cx:pt>
          <cx:pt idx="2696">0.16020000000000001</cx:pt>
          <cx:pt idx="2697">0.47700000000000009</cx:pt>
          <cx:pt idx="2698">0.39690000000000003</cx:pt>
          <cx:pt idx="2699">0.26419999999999999</cx:pt>
          <cx:pt idx="2700">0.38920000000000005</cx:pt>
          <cx:pt idx="2701">0.38229999999999997</cx:pt>
          <cx:pt idx="2702">0.41110000000000002</cx:pt>
          <cx:pt idx="2703">0.26419999999999999</cx:pt>
          <cx:pt idx="2704">0.3911</cx:pt>
          <cx:pt idx="2705">1.3896000000000002</cx:pt>
          <cx:pt idx="2706">0.38190000000000002</cx:pt>
          <cx:pt idx="2707">0.5</cx:pt>
          <cx:pt idx="2708">0.47709999999999997</cx:pt>
          <cx:pt idx="2709">0.3276</cx:pt>
          <cx:pt idx="2710">0.6856000000000001</cx:pt>
          <cx:pt idx="2711">0.1694</cx:pt>
          <cx:pt idx="2712">0.40390000000000004</cx:pt>
          <cx:pt idx="2713">0.30180000000000001</cx:pt>
          <cx:pt idx="2714">0.80320000000000003</cx:pt>
          <cx:pt idx="2715">0.22220000000000001</cx:pt>
          <cx:pt idx="2716">0.59470000000000001</cx:pt>
          <cx:pt idx="2717">0.21680000000000002</cx:pt>
          <cx:pt idx="2718">0.24950000000000003</cx:pt>
          <cx:pt idx="2719">0.94779999999999998</cx:pt>
          <cx:pt idx="2720">1.0815999999999999</cx:pt>
          <cx:pt idx="2721">0.12890000000000001</cx:pt>
          <cx:pt idx="2722">0.187</cx:pt>
          <cx:pt idx="2723">0.28420000000000001</cx:pt>
          <cx:pt idx="2724">0.33100000000000002</cx:pt>
          <cx:pt idx="2725">0.53610000000000002</cx:pt>
          <cx:pt idx="2726">0.35699999999999998</cx:pt>
          <cx:pt idx="2727">0.20660000000000001</cx:pt>
          <cx:pt idx="2728">0.11810000000000001</cx:pt>
          <cx:pt idx="2729">0.43109999999999998</cx:pt>
          <cx:pt idx="2730">0.15629999999999999</cx:pt>
          <cx:pt idx="2731">1.1494</cx:pt>
          <cx:pt idx="2732">0.44090000000000001</cx:pt>
          <cx:pt idx="2733">0.20020000000000002</cx:pt>
          <cx:pt idx="2734">0.1406</cx:pt>
          <cx:pt idx="2735">0.29299999999999998</cx:pt>
          <cx:pt idx="2736">0.45410000000000006</cx:pt>
          <cx:pt idx="2737">0.57179999999999997</cx:pt>
          <cx:pt idx="2738">0.22810000000000002</cx:pt>
          <cx:pt idx="2739">0.43650000000000005</cx:pt>
          <cx:pt idx="2740">0.5181</cx:pt>
          <cx:pt idx="2741">0.1963</cx:pt>
          <cx:pt idx="2742">0.36810000000000004</cx:pt>
          <cx:pt idx="2743">0.1118</cx:pt>
          <cx:pt idx="2744">0.2646</cx:pt>
          <cx:pt idx="2745">0.38280000000000003</cx:pt>
          <cx:pt idx="2746">0.50040000000000007</cx:pt>
          <cx:pt idx="2747">0.50100000000000011</cx:pt>
          <cx:pt idx="2748">0.39210000000000006</cx:pt>
          <cx:pt idx="2749">0.21240000000000001</cx:pt>
          <cx:pt idx="2750">0.44090000000000001</cx:pt>
          <cx:pt idx="2751">0.42480000000000001</cx:pt>
          <cx:pt idx="2752">0.13769999999999999</cx:pt>
          <cx:pt idx="2753">0.2525</cx:pt>
          <cx:pt idx="2754">0.45600000000000002</cx:pt>
          <cx:pt idx="2755">0.2114</cx:pt>
          <cx:pt idx="2756">0.41170000000000001</cx:pt>
          <cx:pt idx="2757">0.13040000000000002</cx:pt>
          <cx:pt idx="2758">0.096200000000000008</cx:pt>
          <cx:pt idx="2759">0.19780000000000003</cx:pt>
          <cx:pt idx="2760">0.38430000000000003</cx:pt>
          <cx:pt idx="2761">0.1376</cx:pt>
          <cx:pt idx="2762">0.28370000000000001</cx:pt>
          <cx:pt idx="2763">0.11190000000000001</cx:pt>
          <cx:pt idx="2764">1.0479000000000001</cx:pt>
          <cx:pt idx="2765">0.22320000000000001</cx:pt>
          <cx:pt idx="2766">0.57560000000000011</cx:pt>
          <cx:pt idx="2767">0.4521</cx:pt>
          <cx:pt idx="2768">0.64250000000000007</cx:pt>
          <cx:pt idx="2769">0.54489999999999994</cx:pt>
          <cx:pt idx="2770">0.43410000000000004</cx:pt>
          <cx:pt idx="2771">0.10250000000000001</cx:pt>
          <cx:pt idx="2772">0.21829999999999999</cx:pt>
          <cx:pt idx="2773">0.22460000000000002</cx:pt>
          <cx:pt idx="2774">0.34470000000000001</cx:pt>
          <cx:pt idx="2775">0.24660000000000001</cx:pt>
          <cx:pt idx="2776">0.3276</cx:pt>
          <cx:pt idx="2777">0.36230000000000001</cx:pt>
          <cx:pt idx="2778">0.56930000000000003</cx:pt>
          <cx:pt idx="2779">0.31590000000000001</cx:pt>
          <cx:pt idx="2780">0.40330000000000005</cx:pt>
          <cx:pt idx="2781">0.7178000000000001</cx:pt>
          <cx:pt idx="2782">0.27200000000000002</cx:pt>
          <cx:pt idx="2783">0.44440000000000002</cx:pt>
          <cx:pt idx="2784">0.65529999999999999</cx:pt>
          <cx:pt idx="2785">0.34770000000000006</cx:pt>
          <cx:pt idx="2786">0.69190000000000007</cx:pt>
          <cx:pt idx="2787">0.39650000000000002</cx:pt>
          <cx:pt idx="2788">0.1323</cx:pt>
          <cx:pt idx="2789">0.39500000000000002</cx:pt>
          <cx:pt idx="2790">0.436</cx:pt>
          <cx:pt idx="2791">1.5957000000000001</cx:pt>
          <cx:pt idx="2792">0.36520000000000002</cx:pt>
          <cx:pt idx="2793">0.49610000000000004</cx:pt>
          <cx:pt idx="2794">0.3775</cx:pt>
          <cx:pt idx="2795">0.75040000000000007</cx:pt>
          <cx:pt idx="2796">0.67820000000000003</cx:pt>
          <cx:pt idx="2797">0.38430000000000003</cx:pt>
          <cx:pt idx="2798">0.2661</cx:pt>
          <cx:pt idx="2799">0.27780000000000005</cx:pt>
          <cx:pt idx="2800">0.1719</cx:pt>
          <cx:pt idx="2801">0.42530000000000001</cx:pt>
          <cx:pt idx="2802">0.30950000000000005</cx:pt>
          <cx:pt idx="2803">0.46290000000000003</cx:pt>
          <cx:pt idx="2804">0.1739</cx:pt>
          <cx:pt idx="2805">0.40720000000000001</cx:pt>
          <cx:pt idx="2806">0.71040000000000003</cx:pt>
          <cx:pt idx="2807">0.24460000000000001</cx:pt>
          <cx:pt idx="2808">0.21479999999999999</cx:pt>
          <cx:pt idx="2809">0.43260000000000004</cx:pt>
          <cx:pt idx="2810">0.59670000000000012</cx:pt>
          <cx:pt idx="2811">0.30960000000000004</cx:pt>
          <cx:pt idx="2812">0.2994</cx:pt>
          <cx:pt idx="2813">0.42090000000000005</cx:pt>
          <cx:pt idx="2814">0.40770000000000001</cx:pt>
          <cx:pt idx="2815">0.23830000000000001</cx:pt>
          <cx:pt idx="2816">0.252</cx:pt>
          <cx:pt idx="2817">0.8145</cx:pt>
          <cx:pt idx="2818">0.30810000000000004</cx:pt>
          <cx:pt idx="2819">0.49119999999999997</cx:pt>
          <cx:pt idx="2820">0.50630000000000008</cx:pt>
          <cx:pt idx="2821">0.29340000000000005</cx:pt>
          <cx:pt idx="2822">0.5727000000000001</cx:pt>
          <cx:pt idx="2823">0.51900000000000002</cx:pt>
          <cx:pt idx="2824">0.44869999999999999</cx:pt>
          <cx:pt idx="2825">0.51860000000000006</cx:pt>
          <cx:pt idx="2826">0.69330000000000003</cx:pt>
          <cx:pt idx="2827">0.45410000000000006</cx:pt>
          <cx:pt idx="2828">0.27300000000000002</cx:pt>
          <cx:pt idx="2829">0.52150000000000007</cx:pt>
          <cx:pt idx="2830">0.28280000000000005</cx:pt>
          <cx:pt idx="2831">0.64890000000000003</cx:pt>
          <cx:pt idx="2832">0.18900000000000003</cx:pt>
          <cx:pt idx="2833">0.34079999999999999</cx:pt>
          <cx:pt idx="2834">0.35050000000000003</cx:pt>
          <cx:pt idx="2835">0.34670000000000001</cx:pt>
          <cx:pt idx="2836">0.44880000000000003</cx:pt>
          <cx:pt idx="2837">0.44480000000000003</cx:pt>
          <cx:pt idx="2838">1.581</cx:pt>
          <cx:pt idx="2839">0.17230000000000001</cx:pt>
          <cx:pt idx="2840">0.42920000000000003</cx:pt>
          <cx:pt idx="2841">0.6402000000000001</cx:pt>
          <cx:pt idx="2842">0.23820000000000002</cx:pt>
          <cx:pt idx="2843">0.33350000000000002</cx:pt>
          <cx:pt idx="2844">0.26800000000000002</cx:pt>
          <cx:pt idx="2845">0.66400000000000003</cx:pt>
          <cx:pt idx="2846">0.63770000000000004</cx:pt>
          <cx:pt idx="2847">0.29780000000000001</cx:pt>
          <cx:pt idx="2848">0.25780000000000003</cx:pt>
          <cx:pt idx="2849">0.49760000000000004</cx:pt>
          <cx:pt idx="2850">0.42330000000000001</cx:pt>
          <cx:pt idx="2851">0.19289999999999999</cx:pt>
          <cx:pt idx="2852">0.92379999999999995</cx:pt>
          <cx:pt idx="2853">0.17430000000000001</cx:pt>
          <cx:pt idx="2854">0.56980000000000008</cx:pt>
          <cx:pt idx="2855">0.32669999999999999</cx:pt>
          <cx:pt idx="2856">0.54150000000000009</cx:pt>
          <cx:pt idx="2857">0.53850000000000009</cx:pt>
          <cx:pt idx="2858">0.68999999999999995</cx:pt>
          <cx:pt idx="2859">0.45850000000000002</cx:pt>
          <cx:pt idx="2860">0.18650000000000003</cx:pt>
          <cx:pt idx="2861">0.27140000000000003</cx:pt>
          <cx:pt idx="2862">0.26810000000000006</cx:pt>
          <cx:pt idx="2863">0.20940000000000003</cx:pt>
          <cx:pt idx="2864">0.38530000000000003</cx:pt>
          <cx:pt idx="2865">0.084400000000000003</cx:pt>
          <cx:pt idx="2866">0.27729999999999999</cx:pt>
          <cx:pt idx="2867">0.30610000000000004</cx:pt>
          <cx:pt idx="2868">0.38280000000000003</cx:pt>
          <cx:pt idx="2869">0.24559999999999998</cx:pt>
          <cx:pt idx="2870">0.39940000000000003</cx:pt>
          <cx:pt idx="2871">0.2465</cx:pt>
          <cx:pt idx="2872">0.37109999999999999</cx:pt>
          <cx:pt idx="2873">0.3916</cx:pt>
          <cx:pt idx="2874">0.2422</cx:pt>
          <cx:pt idx="2875">0.86030000000000006</cx:pt>
          <cx:pt idx="2876">0.40190000000000003</cx:pt>
          <cx:pt idx="2877">0.53180000000000005</cx:pt>
          <cx:pt idx="2878">0.085900000000000004</cx:pt>
          <cx:pt idx="2879">0.42870000000000003</cx:pt>
          <cx:pt idx="2880">0.21479999999999999</cx:pt>
          <cx:pt idx="2881">0.42580000000000001</cx:pt>
          <cx:pt idx="2882">0.12790000000000001</cx:pt>
          <cx:pt idx="2883">0.81790000000000007</cx:pt>
          <cx:pt idx="2884">0.87840000000000007</cx:pt>
          <cx:pt idx="2885">0.3926</cx:pt>
          <cx:pt idx="2886">0.34029999999999999</cx:pt>
          <cx:pt idx="2887">0.63519999999999999</cx:pt>
          <cx:pt idx="2888">0.43309999999999998</cx:pt>
          <cx:pt idx="2889">0.32080000000000003</cx:pt>
          <cx:pt idx="2890">0.30269999999999997</cx:pt>
          <cx:pt idx="2891">0.24559999999999998</cx:pt>
          <cx:pt idx="2892">0.62360000000000004</cx:pt>
          <cx:pt idx="2893">0.25979999999999998</cx:pt>
          <cx:pt idx="2894">0.43410000000000004</cx:pt>
          <cx:pt idx="2895">0.48680000000000007</cx:pt>
          <cx:pt idx="2896">0.313</cx:pt>
          <cx:pt idx="2897">0.59520000000000006</cx:pt>
          <cx:pt idx="2898">0.6401</cx:pt>
          <cx:pt idx="2899">0.12300000000000001</cx:pt>
          <cx:pt idx="2900">0.55369999999999997</cx:pt>
          <cx:pt idx="2901">0.2041</cx:pt>
          <cx:pt idx="2902">0.36080000000000001</cx:pt>
          <cx:pt idx="2903">0.91449999999999998</cx:pt>
          <cx:pt idx="2904">0.58889999999999998</cx:pt>
          <cx:pt idx="2905">0.28270000000000001</cx:pt>
          <cx:pt idx="2906">0.35349999999999998</cx:pt>
          <cx:pt idx="2907">0.79540000000000011</cx:pt>
          <cx:pt idx="2908">0.46290000000000003</cx:pt>
          <cx:pt idx="2909">0.22070000000000001</cx:pt>
          <cx:pt idx="2910">0.25490000000000002</cx:pt>
          <cx:pt idx="2911">0.18510000000000001</cx:pt>
          <cx:pt idx="2912">0.37840000000000001</cx:pt>
          <cx:pt idx="2913">0.30030000000000001</cx:pt>
          <cx:pt idx="2914">0.41450000000000004</cx:pt>
          <cx:pt idx="2915">0.25629999999999997</cx:pt>
          <cx:pt idx="2916">0.11860000000000001</cx:pt>
          <cx:pt idx="2917">0.5</cx:pt>
          <cx:pt idx="2918">0.19189999999999999</cx:pt>
          <cx:pt idx="2919">0.27200000000000002</cx:pt>
          <cx:pt idx="2920">0.29830000000000001</cx:pt>
          <cx:pt idx="2921">0.15770000000000001</cx:pt>
          <cx:pt idx="2922">0.44190000000000002</cx:pt>
          <cx:pt idx="2923">0.38240000000000002</cx:pt>
          <cx:pt idx="2924">0.52249999999999996</cx:pt>
          <cx:pt idx="2925">0.20949999999999999</cx:pt>
          <cx:pt idx="2926">0.32080000000000003</cx:pt>
          <cx:pt idx="2927">0.31590000000000001</cx:pt>
          <cx:pt idx="2928">0.52590000000000003</cx:pt>
          <cx:pt idx="2929">0.19720000000000001</cx:pt>
          <cx:pt idx="2930">0.5635</cx:pt>
          <cx:pt idx="2931">0.59530000000000005</cx:pt>
          <cx:pt idx="2932">0.2016</cx:pt>
          <cx:pt idx="2933">0.37990000000000002</cx:pt>
          <cx:pt idx="2934">0.40429999999999999</cx:pt>
          <cx:pt idx="2935">0.20170000000000002</cx:pt>
          <cx:pt idx="2936">0.57030000000000003</cx:pt>
          <cx:pt idx="2937">0.28320000000000001</cx:pt>
          <cx:pt idx="2938">0.31880000000000003</cx:pt>
          <cx:pt idx="2939">0.30230000000000001</cx:pt>
          <cx:pt idx="2940">0.7329</cx:pt>
          <cx:pt idx="2941">0.27000000000000002</cx:pt>
          <cx:pt idx="2942">0.25629999999999997</cx:pt>
          <cx:pt idx="2943">0.87650000000000006</cx:pt>
          <cx:pt idx="2944">0.68800000000000006</cx:pt>
          <cx:pt idx="2945">0.23090000000000002</cx:pt>
          <cx:pt idx="2946">0.52929999999999999</cx:pt>
          <cx:pt idx="2947">0.39890000000000003</cx:pt>
          <cx:pt idx="2948">0.45170000000000005</cx:pt>
          <cx:pt idx="2949">0.33400000000000002</cx:pt>
          <cx:pt idx="2950">0.22259999999999999</cx:pt>
          <cx:pt idx="2951">0.22020000000000001</cx:pt>
          <cx:pt idx="2952">0.17529999999999998</cx:pt>
          <cx:pt idx="2953">0.93940000000000001</cx:pt>
          <cx:pt idx="2954">0.35400000000000004</cx:pt>
          <cx:pt idx="2955">0.1845</cx:pt>
          <cx:pt idx="2956">0.623</cx:pt>
          <cx:pt idx="2957">0.20020000000000002</cx:pt>
          <cx:pt idx="2958">0.52390000000000003</cx:pt>
          <cx:pt idx="2959">0.62990000000000002</cx:pt>
          <cx:pt idx="2960">0.37310000000000004</cx:pt>
          <cx:pt idx="2961">0.3594</cx:pt>
          <cx:pt idx="2962">0.4844</cx:pt>
          <cx:pt idx="2963">0.092300000000000007</cx:pt>
          <cx:pt idx="2964">0.92720000000000002</cx:pt>
          <cx:pt idx="2965">0.4531</cx:pt>
          <cx:pt idx="2966">1.1621000000000001</cx:pt>
          <cx:pt idx="2967">0.5162000000000001</cx:pt>
          <cx:pt idx="2968">0.23630000000000001</cx:pt>
          <cx:pt idx="2969">0.36870000000000003</cx:pt>
          <cx:pt idx="2970">0.38720000000000004</cx:pt>
          <cx:pt idx="2971">0.126</cx:pt>
          <cx:pt idx="2972">0.6221000000000001</cx:pt>
          <cx:pt idx="2973">0.31290000000000001</cx:pt>
          <cx:pt idx="2974">0.1782</cx:pt>
          <cx:pt idx="2975">0.1845</cx:pt>
          <cx:pt idx="2976">0.69140000000000001</cx:pt>
          <cx:pt idx="2977">0.61620000000000008</cx:pt>
          <cx:pt idx="2978">0.28420000000000001</cx:pt>
          <cx:pt idx="2979">0.46870000000000001</cx:pt>
          <cx:pt idx="2980">0.31250000000000006</cx:pt>
          <cx:pt idx="2981">0.42920000000000003</cx:pt>
          <cx:pt idx="2982">0.40090000000000003</cx:pt>
          <cx:pt idx="2983">0.7964</cx:pt>
          <cx:pt idx="2984">0.72270000000000001</cx:pt>
          <cx:pt idx="2985">0.020500000000000001</cx:pt>
          <cx:pt idx="2986">0.38770000000000004</cx:pt>
          <cx:pt idx="2987">0.87640000000000007</cx:pt>
          <cx:pt idx="2988">0.23730000000000001</cx:pt>
          <cx:pt idx="2989">0.78859999999999997</cx:pt>
          <cx:pt idx="2990">0.30810000000000004</cx:pt>
          <cx:pt idx="2991">0.69390000000000007</cx:pt>
          <cx:pt idx="2992">0.2979</cx:pt>
          <cx:pt idx="2993">0.40620000000000006</cx:pt>
          <cx:pt idx="2994">0.46390000000000003</cx:pt>
          <cx:pt idx="2995">0.30950000000000005</cx:pt>
          <cx:pt idx="2996">0.26220000000000004</cx:pt>
          <cx:pt idx="2997">0.54150000000000009</cx:pt>
          <cx:pt idx="2998">0.47220000000000001</cx:pt>
          <cx:pt idx="2999">0.40720000000000001</cx:pt>
          <cx:pt idx="3000">0.58500000000000008</cx:pt>
          <cx:pt idx="3001">0.5</cx:pt>
          <cx:pt idx="3002">0.14700000000000002</cx:pt>
          <cx:pt idx="3003">1.1317999999999999</cx:pt>
          <cx:pt idx="3004">0.28610000000000002</cx:pt>
          <cx:pt idx="3005">0.69720000000000004</cx:pt>
          <cx:pt idx="3006">0.23929999999999998</cx:pt>
          <cx:pt idx="3007">0.23880000000000001</cx:pt>
          <cx:pt idx="3008">0.48730000000000001</cx:pt>
          <cx:pt idx="3009">0.69869999999999999</cx:pt>
          <cx:pt idx="3010">0.313</cx:pt>
          <cx:pt idx="3011">0.73929999999999996</cx:pt>
          <cx:pt idx="3012">0.41010000000000002</cx:pt>
          <cx:pt idx="3013">0.53079999999999994</cx:pt>
          <cx:pt idx="3014">0.56500000000000006</cx:pt>
          <cx:pt idx="3015">0.39740000000000003</cx:pt>
          <cx:pt idx="3016">0.16020000000000001</cx:pt>
          <cx:pt idx="3017">0.44580000000000003</cx:pt>
          <cx:pt idx="3018">0.22070000000000001</cx:pt>
          <cx:pt idx="3019">0.38480000000000003</cx:pt>
          <cx:pt idx="3020">0.5464</cx:pt>
          <cx:pt idx="3021">0.33740000000000003</cx:pt>
          <cx:pt idx="3022">0.13089999999999999</cx:pt>
          <cx:pt idx="3023">0.45650000000000002</cx:pt>
          <cx:pt idx="3024">0.28130000000000005</cx:pt>
          <cx:pt idx="3025">0.9385</cx:pt>
          <cx:pt idx="3026">1.1162000000000001</cx:pt>
          <cx:pt idx="3027">0.60399999999999998</cx:pt>
          <cx:pt idx="3028">0.76759999999999995</cx:pt>
          <cx:pt idx="3029">0.39650000000000002</cx:pt>
          <cx:pt idx="3030">0.82669999999999999</cx:pt>
          <cx:pt idx="3031">0.24559999999999998</cx:pt>
          <cx:pt idx="3032">0.2671</cx:pt>
          <cx:pt idx="3033">0.33250000000000002</cx:pt>
          <cx:pt idx="3034">0.51419999999999999</cx:pt>
          <cx:pt idx="3035">0.37990000000000002</cx:pt>
          <cx:pt idx="3036">0.50740000000000007</cx:pt>
          <cx:pt idx="3037">0.43109999999999998</cx:pt>
          <cx:pt idx="3038">0.39210000000000006</cx:pt>
          <cx:pt idx="3039">0.72370000000000001</cx:pt>
          <cx:pt idx="3040">0.31100000000000005</cx:pt>
          <cx:pt idx="3041">0.4375</cx:pt>
          <cx:pt idx="3042">0.59570000000000001</cx:pt>
          <cx:pt idx="3043">0.46290000000000003</cx:pt>
          <cx:pt idx="3044">0.71190000000000009</cx:pt>
          <cx:pt idx="3045">0.48240000000000005</cx:pt>
          <cx:pt idx="3046">0.12940000000000002</cx:pt>
          <cx:pt idx="3047">0.28999999999999998</cx:pt>
          <cx:pt idx="3048">0.71430000000000005</cx:pt>
          <cx:pt idx="3049">0.50040000000000007</cx:pt>
          <cx:pt idx="3050">0.39510000000000001</cx:pt>
          <cx:pt idx="3051">0.29930000000000001</cx:pt>
          <cx:pt idx="3052">0.2797</cx:pt>
          <cx:pt idx="3053">0.94920000000000004</cx:pt>
          <cx:pt idx="3054">0.35100000000000003</cx:pt>
          <cx:pt idx="3055">0.3256</cx:pt>
          <cx:pt idx="3056">0.23830000000000001</cx:pt>
          <cx:pt idx="3057">0.35740000000000005</cx:pt>
          <cx:pt idx="3058">0.0596</cx:pt>
          <cx:pt idx="3059">1.2383000000000002</cx:pt>
          <cx:pt idx="3060">0.78710000000000002</cx:pt>
          <cx:pt idx="3061">0.56779999999999997</cx:pt>
          <cx:pt idx="3062">0.66260000000000008</cx:pt>
          <cx:pt idx="3063">0.77639999999999998</cx:pt>
          <cx:pt idx="3064">0.39550000000000002</cx:pt>
          <cx:pt idx="3065">0.34480000000000005</cx:pt>
          <cx:pt idx="3066">0.21880000000000002</cx:pt>
          <cx:pt idx="3067">0.4375</cx:pt>
          <cx:pt idx="3068">0.64900000000000002</cx:pt>
          <cx:pt idx="3069">0.3619</cx:pt>
          <cx:pt idx="3070">0.29389999999999999</cx:pt>
          <cx:pt idx="3071">0.22900000000000001</cx:pt>
          <cx:pt idx="3072">0.43360000000000004</cx:pt>
          <cx:pt idx="3073">0.377</cx:pt>
          <cx:pt idx="3074">0.36330000000000001</cx:pt>
          <cx:pt idx="3075">0.1148</cx:pt>
          <cx:pt idx="3076">0.55959999999999999</cx:pt>
          <cx:pt idx="3077">0.52239999999999998</cx:pt>
          <cx:pt idx="3078">0.31640000000000001</cx:pt>
          <cx:pt idx="3079">0.75430000000000008</cx:pt>
          <cx:pt idx="3080">0.16070000000000001</cx:pt>
          <cx:pt idx="3081">0.62009999999999998</cx:pt>
          <cx:pt idx="3082">0.56500000000000006</cx:pt>
          <cx:pt idx="3083">0.45120000000000005</cx:pt>
          <cx:pt idx="3084">0.87690000000000001</cx:pt>
          <cx:pt idx="3085">0.52249999999999996</cx:pt>
          <cx:pt idx="3086">0.2324</cx:pt>
          <cx:pt idx="3087">0.32519999999999999</cx:pt>
          <cx:pt idx="3088">0.26419999999999999</cx:pt>
          <cx:pt idx="3089">0.38720000000000004</cx:pt>
          <cx:pt idx="3090">0.68359999999999999</cx:pt>
          <cx:pt idx="3091">1.5381</cx:pt>
          <cx:pt idx="3092">0.59719999999999995</cx:pt>
          <cx:pt idx="3093">1.0093000000000001</cx:pt>
          <cx:pt idx="3094">0.46629999999999999</cx:pt>
          <cx:pt idx="3095">0.81790000000000007</cx:pt>
          <cx:pt idx="3096">0.79880000000000007</cx:pt>
          <cx:pt idx="3097">0.34820000000000001</cx:pt>
          <cx:pt idx="3098">1.0230000000000001</cx:pt>
          <cx:pt idx="3099">0.30080000000000001</cx:pt>
          <cx:pt idx="3100">0.84079999999999999</cx:pt>
          <cx:pt idx="3101">0.36860000000000004</cx:pt>
          <cx:pt idx="3102">0.74560000000000004</cx:pt>
          <cx:pt idx="3103">0.25050000000000006</cx:pt>
          <cx:pt idx="3104">0.98440000000000005</cx:pt>
          <cx:pt idx="3105">0.1875</cx:pt>
          <cx:pt idx="3106">0.29050000000000004</cx:pt>
          <cx:pt idx="3107">0.48830000000000007</cx:pt>
          <cx:pt idx="3108">0.1099</cx:pt>
          <cx:pt idx="3109">0.65680000000000005</cx:pt>
          <cx:pt idx="3110">0.30180000000000001</cx:pt>
          <cx:pt idx="3111">0.72070000000000012</cx:pt>
          <cx:pt idx="3112">0.33589999999999998</cx:pt>
          <cx:pt idx="3113">0.56440000000000012</cx:pt>
          <cx:pt idx="3114">0.30909999999999999</cx:pt>
          <cx:pt idx="3115">0.2485</cx:pt>
          <cx:pt idx="3116">0.41259999999999997</cx:pt>
          <cx:pt idx="3117">0.94050000000000011</cx:pt>
          <cx:pt idx="3118">0.31890000000000002</cx:pt>
          <cx:pt idx="3119">0.58390000000000009</cx:pt>
          <cx:pt idx="3120">0.22170000000000001</cx:pt>
          <cx:pt idx="3121">0.32230000000000003</cx:pt>
          <cx:pt idx="3122">0.45750000000000002</cx:pt>
          <cx:pt idx="3123">0.3916</cx:pt>
          <cx:pt idx="3124">0.7198</cx:pt>
          <cx:pt idx="3125">0.2016</cx:pt>
          <cx:pt idx="3126">0.39019999999999999</cx:pt>
          <cx:pt idx="3127">0.38970000000000005</cx:pt>
          <cx:pt idx="3128">0.55659999999999998</cx:pt>
          <cx:pt idx="3129">0.34520000000000001</cx:pt>
          <cx:pt idx="3130">0.31640000000000001</cx:pt>
          <cx:pt idx="3131">0.6069</cx:pt>
          <cx:pt idx="3132">0.60699999999999998</cx:pt>
          <cx:pt idx="3133">1.0459000000000001</cx:pt>
          <cx:pt idx="3134">0.40680000000000005</cx:pt>
          <cx:pt idx="3135">0.36860000000000004</cx:pt>
          <cx:pt idx="3136">0.188</cx:pt>
          <cx:pt idx="3137">0.37740000000000001</cx:pt>
          <cx:pt idx="3138">0.47460000000000002</cx:pt>
          <cx:pt idx="3139">0.50240000000000007</cx:pt>
          <cx:pt idx="3140">0.35450000000000004</cx:pt>
          <cx:pt idx="3141">0.2198</cx:pt>
          <cx:pt idx="3142">0.3579</cx:pt>
          <cx:pt idx="3143">0.15190000000000001</cx:pt>
          <cx:pt idx="3144">0.3291</cx:pt>
          <cx:pt idx="3145">0.98680000000000012</cx:pt>
          <cx:pt idx="3146">0.89650000000000007</cx:pt>
          <cx:pt idx="3147">0.55369999999999997</cx:pt>
          <cx:pt idx="3148">0.40429999999999999</cx:pt>
          <cx:pt idx="3149">0.60260000000000002</cx:pt>
          <cx:pt idx="3150">0.13720000000000002</cx:pt>
          <cx:pt idx="3151">0.18010000000000001</cx:pt>
          <cx:pt idx="3152">0.2422</cx:pt>
          <cx:pt idx="3153">0.35650000000000004</cx:pt>
          <cx:pt idx="3154">0.36380000000000001</cx:pt>
          <cx:pt idx="3155">0.87550000000000006</cx:pt>
          <cx:pt idx="3156">0.67390000000000005</cx:pt>
          <cx:pt idx="3157">0.28509999999999996</cx:pt>
          <cx:pt idx="3158">0.5171</cx:pt>
          <cx:pt idx="3159">0.52779999999999994</cx:pt>
          <cx:pt idx="3160">0.36909999999999998</cx:pt>
          <cx:pt idx="3161">0.6221000000000001</cx:pt>
          <cx:pt idx="3162">0.31829999999999997</cx:pt>
          <cx:pt idx="3163">0.1226</cx:pt>
          <cx:pt idx="3164">0.26810000000000006</cx:pt>
          <cx:pt idx="3165">0.84620000000000006</cx:pt>
          <cx:pt idx="3166">0.21680000000000002</cx:pt>
          <cx:pt idx="3167">0.2324</cx:pt>
          <cx:pt idx="3168">0.23980000000000004</cx:pt>
          <cx:pt idx="3169">0.376</cx:pt>
          <cx:pt idx="3170">0.34029999999999999</cx:pt>
          <cx:pt idx="3171">0.33350000000000002</cx:pt>
          <cx:pt idx="3172">0.26419999999999999</cx:pt>
          <cx:pt idx="3173">0.34029999999999999</cx:pt>
          <cx:pt idx="3174">0.28960000000000002</cx:pt>
          <cx:pt idx="3175">0.30330000000000001</cx:pt>
          <cx:pt idx="3176">0.64160000000000006</cx:pt>
          <cx:pt idx="3177">0.44580000000000003</cx:pt>
          <cx:pt idx="3178">0.48820000000000008</cx:pt>
          <cx:pt idx="3179">0.33929999999999999</cx:pt>
          <cx:pt idx="3180">0.25</cx:pt>
          <cx:pt idx="3181">0.57230000000000003</cx:pt>
          <cx:pt idx="3182">0.83650000000000002</cx:pt>
          <cx:pt idx="3183">0.61419999999999997</cx:pt>
          <cx:pt idx="3184">0.51760000000000006</cx:pt>
          <cx:pt idx="3185">0.74120000000000008</cx:pt>
          <cx:pt idx="3186">0.41839999999999999</cx:pt>
          <cx:pt idx="3187">0.28660000000000002</cx:pt>
          <cx:pt idx="3188">0.38040000000000002</cx:pt>
          <cx:pt idx="3189">0.3306</cx:pt>
          <cx:pt idx="3190">0.51849999999999996</cx:pt>
          <cx:pt idx="3191">0.34029999999999999</cx:pt>
          <cx:pt idx="3192">0.52729999999999999</cx:pt>
          <cx:pt idx="3193">0.19240000000000002</cx:pt>
          <cx:pt idx="3194">0.67190000000000005</cx:pt>
          <cx:pt idx="3195">0.23050000000000001</cx:pt>
          <cx:pt idx="3196">0.75290000000000001</cx:pt>
          <cx:pt idx="3197">0.3579</cx:pt>
          <cx:pt idx="3198">0.44340000000000002</cx:pt>
          <cx:pt idx="3199">0.38090000000000002</cx:pt>
          <cx:pt idx="3200">0.94379999999999997</cx:pt>
          <cx:pt idx="3201">0.65970000000000006</cx:pt>
          <cx:pt idx="3202">0.32619999999999999</cx:pt>
          <cx:pt idx="3203">0.40040000000000003</cx:pt>
          <cx:pt idx="3204">0.61180000000000001</cx:pt>
          <cx:pt idx="3205">0.2989</cx:pt>
          <cx:pt idx="3206">0.44280000000000003</cx:pt>
          <cx:pt idx="3207">0.51270000000000004</cx:pt>
          <cx:pt idx="3208">0.96040000000000003</cx:pt>
          <cx:pt idx="3209">0.2676</cx:pt>
          <cx:pt idx="3210">0.77639999999999998</cx:pt>
          <cx:pt idx="3211">0.39360000000000001</cx:pt>
          <cx:pt idx="3212">0.36909999999999998</cx:pt>
          <cx:pt idx="3213">0.83830000000000005</cx:pt>
          <cx:pt idx="3214">0.40970000000000006</cx:pt>
          <cx:pt idx="3215">0.82760000000000011</cx:pt>
          <cx:pt idx="3216">0.24559999999999998</cx:pt>
          <cx:pt idx="3217">0.47610000000000002</cx:pt>
          <cx:pt idx="3218">0.5263000000000001</cx:pt>
          <cx:pt idx="3219">0.28270000000000001</cx:pt>
          <cx:pt idx="3220">0.64160000000000006</cx:pt>
          <cx:pt idx="3221">0.3775</cx:pt>
          <cx:pt idx="3222">0.44530000000000003</cx:pt>
          <cx:pt idx="3223">0.65380000000000005</cx:pt>
          <cx:pt idx="3224">0.2949</cx:pt>
          <cx:pt idx="3225">0.30960000000000004</cx:pt>
          <cx:pt idx="3226">0.65479999999999994</cx:pt>
          <cx:pt idx="3227">0.58690000000000009</cx:pt>
          <cx:pt idx="3228">0.72900000000000009</cx:pt>
          <cx:pt idx="3229">0.46530000000000005</cx:pt>
          <cx:pt idx="3230">0.56100000000000005</cx:pt>
          <cx:pt idx="3231">0.36530000000000001</cx:pt>
          <cx:pt idx="3232">0.59179999999999999</cx:pt>
          <cx:pt idx="3233">0.44290000000000002</cx:pt>
          <cx:pt idx="3234">0.75830000000000009</cx:pt>
          <cx:pt idx="3235">0.56200000000000006</cx:pt>
          <cx:pt idx="3236">0.24900000000000003</cx:pt>
          <cx:pt idx="3237">0.46540000000000004</cx:pt>
          <cx:pt idx="3238">0.27250000000000002</cx:pt>
          <cx:pt idx="3239">0.5171</cx:pt>
          <cx:pt idx="3240">0.56540000000000001</cx:pt>
          <cx:pt idx="3241">0.47160000000000002</cx:pt>
          <cx:pt idx="3242">0.2964</cx:pt>
          <cx:pt idx="3243">0.32130000000000003</cx:pt>
          <cx:pt idx="3244">0.56830000000000003</cx:pt>
          <cx:pt idx="3245">0.24950000000000003</cx:pt>
          <cx:pt idx="3246">0.22420000000000001</cx:pt>
          <cx:pt idx="3247">0.52829999999999999</cx:pt>
          <cx:pt idx="3248">0.40330000000000005</cx:pt>
          <cx:pt idx="3249">0.48149999999999998</cx:pt>
          <cx:pt idx="3250">0.22420000000000001</cx:pt>
          <cx:pt idx="3251">0.24120000000000003</cx:pt>
          <cx:pt idx="3252">0.5786</cx:pt>
          <cx:pt idx="3253">0.53410000000000002</cx:pt>
          <cx:pt idx="3254">0.44580000000000003</cx:pt>
          <cx:pt idx="3255">0.50590000000000002</cx:pt>
          <cx:pt idx="3256">0.23880000000000001</cx:pt>
          <cx:pt idx="3257">0.39550000000000002</cx:pt>
          <cx:pt idx="3258">0.25979999999999998</cx:pt>
          <cx:pt idx="3259">0.69240000000000002</cx:pt>
          <cx:pt idx="3260">0.45610000000000006</cx:pt>
          <cx:pt idx="3261">0.2485</cx:pt>
          <cx:pt idx="3262">0.66059999999999997</cx:pt>
          <cx:pt idx="3263">0.52150000000000007</cx:pt>
          <cx:pt idx="3264">0.21880000000000002</cx:pt>
          <cx:pt idx="3265">0.41070000000000001</cx:pt>
          <cx:pt idx="3266">0.20270000000000002</cx:pt>
          <cx:pt idx="3267">0.36420000000000002</cx:pt>
          <cx:pt idx="3268">0.13670000000000002</cx:pt>
          <cx:pt idx="3269">0.51019999999999999</cx:pt>
          <cx:pt idx="3270">0.53079999999999994</cx:pt>
          <cx:pt idx="3271">0.16990000000000002</cx:pt>
          <cx:pt idx="3272">0.43659999999999999</cx:pt>
          <cx:pt idx="3273">0.56640000000000001</cx:pt>
          <cx:pt idx="3274">0.35450000000000004</cx:pt>
          <cx:pt idx="3275">0.2271</cx:pt>
          <cx:pt idx="3276">0.70269999999999999</cx:pt>
          <cx:pt idx="3277">0.55030000000000012</cx:pt>
          <cx:pt idx="3278">0.77290000000000003</cx:pt>
          <cx:pt idx="3279">0.67000000000000004</cx:pt>
          <cx:pt idx="3280">0.87940000000000007</cx:pt>
          <cx:pt idx="3281">0.64740000000000009</cx:pt>
          <cx:pt idx="3282">0.6543000000000001</cx:pt>
          <cx:pt idx="3283">0.52690000000000003</cx:pt>
          <cx:pt idx="3284">0.36959999999999998</cx:pt>
          <cx:pt idx="3285">0.48430000000000001</cx:pt>
          <cx:pt idx="3286">0.50930000000000009</cx:pt>
          <cx:pt idx="3287">0.62500000000000011</cx:pt>
          <cx:pt idx="3288">0.4834</cx:pt>
          <cx:pt idx="3289">0.3579</cx:pt>
          <cx:pt idx="3290">0.87449999999999994</cx:pt>
          <cx:pt idx="3291">0.2422</cx:pt>
          <cx:pt idx="3292">0.2646</cx:pt>
          <cx:pt idx="3293">0.24310000000000001</cx:pt>
          <cx:pt idx="3294">0.35310000000000002</cx:pt>
          <cx:pt idx="3295">0.38090000000000002</cx:pt>
          <cx:pt idx="3296">0.49650000000000005</cx:pt>
          <cx:pt idx="3297">0.71679999999999999</cx:pt>
          <cx:pt idx="3298">0.16850000000000001</cx:pt>
          <cx:pt idx="3299">0.46339999999999998</cx:pt>
          <cx:pt idx="3300">0.69630000000000003</cx:pt>
          <cx:pt idx="3301">0.7974</cx:pt>
          <cx:pt idx="3302">0.37160000000000004</cx:pt>
          <cx:pt idx="3303">0.40770000000000001</cx:pt>
          <cx:pt idx="3304">0.6401</cx:pt>
          <cx:pt idx="3305">0.91990000000000005</cx:pt>
          <cx:pt idx="3306">0.41899999999999998</cx:pt>
          <cx:pt idx="3307">0.314</cx:pt>
          <cx:pt idx="3308">0.33740000000000003</cx:pt>
          <cx:pt idx="3309">0.34379999999999999</cx:pt>
          <cx:pt idx="3310">0.77100000000000002</cx:pt>
          <cx:pt idx="3311">0.24310000000000001</cx:pt>
          <cx:pt idx="3312">0.4214</cx:pt>
          <cx:pt idx="3313">0.58790000000000009</cx:pt>
          <cx:pt idx="3314">0.2646</cx:pt>
          <cx:pt idx="3315">0.32519999999999999</cx:pt>
          <cx:pt idx="3316">0.2104</cx:pt>
          <cx:pt idx="3317">0.40770000000000001</cx:pt>
          <cx:pt idx="3318">0.70210000000000006</cx:pt>
          <cx:pt idx="3319">0.42580000000000001</cx:pt>
          <cx:pt idx="3320">0.29540000000000005</cx:pt>
          <cx:pt idx="3321">0.51019999999999999</cx:pt>
          <cx:pt idx="3322">0.56690000000000007</cx:pt>
          <cx:pt idx="3323">0.30370000000000003</cx:pt>
          <cx:pt idx="3324">0.41360000000000002</cx:pt>
          <cx:pt idx="3325">0.8237000000000001</cx:pt>
          <cx:pt idx="3326">0.15720000000000001</cx:pt>
          <cx:pt idx="3327">0.70210000000000006</cx:pt>
          <cx:pt idx="3328">0.4677</cx:pt>
          <cx:pt idx="3329">0.52100000000000002</cx:pt>
          <cx:pt idx="3330">0.3105</cx:pt>
          <cx:pt idx="3331">1.0928</cx:pt>
          <cx:pt idx="3332">0.50100000000000011</cx:pt>
          <cx:pt idx="3333">0.45600000000000002</cx:pt>
          <cx:pt idx="3334">0.38970000000000005</cx:pt>
          <cx:pt idx="3335">0.26419999999999999</cx:pt>
          <cx:pt idx="3336">0.16750000000000001</cx:pt>
          <cx:pt idx="3337">0.37060000000000004</cx:pt>
          <cx:pt idx="3338">0.81350000000000011</cx:pt>
          <cx:pt idx="3339">0.65970000000000006</cx:pt>
          <cx:pt idx="3340">0.52980000000000005</cx:pt>
          <cx:pt idx="3341">0.41110000000000002</cx:pt>
          <cx:pt idx="3342">0.38420000000000004</cx:pt>
          <cx:pt idx="3343">0.96679999999999999</cx:pt>
          <cx:pt idx="3344">0.33550000000000002</cx:pt>
          <cx:pt idx="3345">0.18650000000000003</cx:pt>
          <cx:pt idx="3346">0.58889999999999998</cx:pt>
          <cx:pt idx="3347">0.35059999999999997</cx:pt>
          <cx:pt idx="3348">0.65870000000000006</cx:pt>
          <cx:pt idx="3349">0.3291</cx:pt>
          <cx:pt idx="3350">0.4375</cx:pt>
          <cx:pt idx="3351">0.49170000000000003</cx:pt>
          <cx:pt idx="3352">0.3725</cx:pt>
          <cx:pt idx="3353">0.30709999999999998</cx:pt>
          <cx:pt idx="3354">0.54880000000000007</cx:pt>
          <cx:pt idx="3355">0.83590000000000009</cx:pt>
          <cx:pt idx="3356">0.55420000000000003</cx:pt>
          <cx:pt idx="3357">0.5181</cx:pt>
          <cx:pt idx="3358">0.29980000000000001</cx:pt>
          <cx:pt idx="3359">0.46680000000000005</cx:pt>
          <cx:pt idx="3360">0.40670000000000001</cx:pt>
          <cx:pt idx="3361">0.67730000000000001</cx:pt>
          <cx:pt idx="3362">0.38869999999999999</cx:pt>
          <cx:pt idx="3363">0.57520000000000004</cx:pt>
          <cx:pt idx="3364">0.52249999999999996</cx:pt>
          <cx:pt idx="3365">0.71140000000000003</cx:pt>
          <cx:pt idx="3366">0.8247000000000001</cx:pt>
          <cx:pt idx="3367">0.40240000000000004</cx:pt>
          <cx:pt idx="3368">0.50630000000000008</cx:pt>
          <cx:pt idx="3369">0.49170000000000003</cx:pt>
          <cx:pt idx="3370">0.55420000000000003</cx:pt>
          <cx:pt idx="3371">0.44970000000000004</cx:pt>
          <cx:pt idx="3372">0.40530000000000005</cx:pt>
          <cx:pt idx="3373">0.6826000000000001</cx:pt>
          <cx:pt idx="3374">0.375</cx:pt>
          <cx:pt idx="3375">0.41210000000000002</cx:pt>
          <cx:pt idx="3376">0.59620000000000006</cx:pt>
          <cx:pt idx="3377">0.50490000000000002</cx:pt>
          <cx:pt idx="3378">0.56010000000000004</cx:pt>
          <cx:pt idx="3379">0.69630000000000003</cx:pt>
          <cx:pt idx="3380">0.55609999999999993</cx:pt>
          <cx:pt idx="3381">0.4829</cx:pt>
          <cx:pt idx="3382">0.49419999999999997</cx:pt>
          <cx:pt idx="3383">0.80559999999999998</cx:pt>
          <cx:pt idx="3384">0.40289999999999998</cx:pt>
          <cx:pt idx="3385">0.45069999999999999</cx:pt>
          <cx:pt idx="3386">0.28080000000000005</cx:pt>
          <cx:pt idx="3387">0.313</cx:pt>
          <cx:pt idx="3388">0.45170000000000005</cx:pt>
          <cx:pt idx="3389">0.80569999999999997</cx:pt>
          <cx:pt idx="3390">0.1983</cx:pt>
          <cx:pt idx="3391">0.81979999999999997</cx:pt>
          <cx:pt idx="3392">0.74360000000000004</cx:pt>
          <cx:pt idx="3393">0.50630000000000008</cx:pt>
          <cx:pt idx="3394">0.25</cx:pt>
          <cx:pt idx="3395">0.61870000000000003</cx:pt>
          <cx:pt idx="3396">0.79250000000000009</cx:pt>
          <cx:pt idx="3397">0.31930000000000003</cx:pt>
          <cx:pt idx="3398">0.46290000000000003</cx:pt>
          <cx:pt idx="3399">0.18409999999999999</cx:pt>
          <cx:pt idx="3400">0.32370000000000004</cx:pt>
          <cx:pt idx="3401">0.52200000000000002</cx:pt>
          <cx:pt idx="3402">0.42970000000000003</cx:pt>
          <cx:pt idx="3403">0.33160000000000001</cx:pt>
          <cx:pt idx="3404">0.71720000000000006</cx:pt>
          <cx:pt idx="3405">0.16750000000000001</cx:pt>
          <cx:pt idx="3406">0.38180000000000003</cx:pt>
          <cx:pt idx="3407">0.59430000000000005</cx:pt>
          <cx:pt idx="3408">0.4531</cx:pt>
          <cx:pt idx="3409">0.33110000000000001</cx:pt>
          <cx:pt idx="3410">1.2484999999999999</cx:pt>
          <cx:pt idx="3411">0.35199999999999998</cx:pt>
          <cx:pt idx="3412">0.44970000000000004</cx:pt>
          <cx:pt idx="3413">0.43309999999999998</cx:pt>
          <cx:pt idx="3414">0.48540000000000005</cx:pt>
          <cx:pt idx="3415">0.27879999999999999</cx:pt>
          <cx:pt idx="3416">0.89410000000000012</cx:pt>
          <cx:pt idx="3417">0.1835</cx:pt>
          <cx:pt idx="3418">0.18400000000000002</cx:pt>
          <cx:pt idx="3419">0.38470000000000004</cx:pt>
          <cx:pt idx="3420">0.36620000000000003</cx:pt>
          <cx:pt idx="3421">0.33600000000000002</cx:pt>
          <cx:pt idx="3422">0.64359999999999995</cx:pt>
          <cx:pt idx="3423">0.376</cx:pt>
          <cx:pt idx="3424">0.16900000000000001</cx:pt>
          <cx:pt idx="3425">0.247</cx:pt>
          <cx:pt idx="3426">0.41110000000000002</cx:pt>
          <cx:pt idx="3427">0.41110000000000002</cx:pt>
          <cx:pt idx="3428">0.4819</cx:pt>
          <cx:pt idx="3429">0.48630000000000001</cx:pt>
          <cx:pt idx="3430">0.25829999999999997</cx:pt>
          <cx:pt idx="3431">0.19240000000000002</cx:pt>
          <cx:pt idx="3432">0.39300000000000002</cx:pt>
          <cx:pt idx="3433">0.36180000000000007</cx:pt>
          <cx:pt idx="3434">0.4551</cx:pt>
          <cx:pt idx="3435">0.57230000000000003</cx:pt>
          <cx:pt idx="3436">0.60100000000000009</cx:pt>
          <cx:pt idx="3437">0.1704</cx:pt>
          <cx:pt idx="3438">0.49409999999999998</cx:pt>
          <cx:pt idx="3439">1.1411</cx:pt>
          <cx:pt idx="3440">0.47360000000000002</cx:pt>
          <cx:pt idx="3441">0.44330000000000003</cx:pt>
          <cx:pt idx="3442">0.63570000000000004</cx:pt>
          <cx:pt idx="3443">1.1836</cx:pt>
          <cx:pt idx="3444">0.39750000000000002</cx:pt>
          <cx:pt idx="3445">1.0512000000000001</cx:pt>
          <cx:pt idx="3446">0.26619999999999999</cx:pt>
          <cx:pt idx="3447">0.30510000000000004</cx:pt>
          <cx:pt idx="3448">0.43940000000000001</cx:pt>
          <cx:pt idx="3449">0.79830000000000012</cx:pt>
          <cx:pt idx="3450">0.47020000000000006</cx:pt>
          <cx:pt idx="3451">0.34710000000000002</cx:pt>
          <cx:pt idx="3452">0.35310000000000002</cx:pt>
          <cx:pt idx="3453">0.53069999999999995</cx:pt>
          <cx:pt idx="3454">0.77190000000000003</cx:pt>
          <cx:pt idx="3455">0.50729999999999997</cx:pt>
          <cx:pt idx="3456">0.313</cx:pt>
          <cx:pt idx="3457">0.30859999999999999</cx:pt>
          <cx:pt idx="3458">0.75040000000000007</cx:pt>
          <cx:pt idx="3459">0.39070000000000005</cx:pt>
          <cx:pt idx="3460">0.57620000000000005</cx:pt>
          <cx:pt idx="3461">0.39360000000000001</cx:pt>
          <cx:pt idx="3462">0.38379999999999997</cx:pt>
          <cx:pt idx="3463">0.92669999999999997</cx:pt>
          <cx:pt idx="3464">1.0488000000000002</cx:pt>
          <cx:pt idx="3465">0.36280000000000001</cx:pt>
          <cx:pt idx="3466">0.27539999999999998</cx:pt>
          <cx:pt idx="3467">0.65970000000000006</cx:pt>
          <cx:pt idx="3468">0.60880000000000001</cx:pt>
          <cx:pt idx="3469">0.63090000000000002</cx:pt>
          <cx:pt idx="3470">0.3579</cx:pt>
          <cx:pt idx="3471">0.59860000000000002</cx:pt>
          <cx:pt idx="3472">0.33500000000000002</cx:pt>
          <cx:pt idx="3473">0.79300000000000004</cx:pt>
          <cx:pt idx="3474">0.27790000000000004</cx:pt>
          <cx:pt idx="3475">0.23680000000000001</cx:pt>
          <cx:pt idx="3476">0.26220000000000004</cx:pt>
          <cx:pt idx="3477">0.82379999999999998</cx:pt>
          <cx:pt idx="3478">0.3296</cx:pt>
          <cx:pt idx="3479">0.4214</cx:pt>
          <cx:pt idx="3480">0.5263000000000001</cx:pt>
          <cx:pt idx="3481">0.45610000000000006</cx:pt>
          <cx:pt idx="3482">0.35110000000000002</cx:pt>
          <cx:pt idx="3483">0.32430000000000003</cx:pt>
          <cx:pt idx="3484">0.5122000000000001</cx:pt>
          <cx:pt idx="3485">0.91210000000000002</cx:pt>
          <cx:pt idx="3486">0.78520000000000001</cx:pt>
          <cx:pt idx="3487">0.83890000000000009</cx:pt>
          <cx:pt idx="3488">0.51419999999999999</cx:pt>
          <cx:pt idx="3489">0.65769999999999995</cx:pt>
          <cx:pt idx="3490">0.54249999999999998</cx:pt>
          <cx:pt idx="3491">0.61129999999999995</cx:pt>
          <cx:pt idx="3492">0.26069999999999999</cx:pt>
          <cx:pt idx="3493">0.95310000000000006</cx:pt>
          <cx:pt idx="3494">0.28859999999999997</cx:pt>
          <cx:pt idx="3495">1.0239</cx:pt>
          <cx:pt idx="3496">1.0801000000000001</cx:pt>
          <cx:pt idx="3497">0.25340000000000001</cx:pt>
          <cx:pt idx="3498">0.63030000000000008</cx:pt>
          <cx:pt idx="3499">0.47510000000000002</cx:pt>
          <cx:pt idx="3500">0.84430000000000005</cx:pt>
          <cx:pt idx="3501">0.57079999999999997</cx:pt>
          <cx:pt idx="3502">0.33550000000000002</cx:pt>
          <cx:pt idx="3503">1.9497000000000002</cx:pt>
          <cx:pt idx="3504">0.51070000000000004</cx:pt>
          <cx:pt idx="3505">0.29389999999999999</cx:pt>
          <cx:pt idx="3506">0.59709999999999996</cx:pt>
          <cx:pt idx="3507">0.65280000000000005</cx:pt>
          <cx:pt idx="3508">0.35890000000000005</cx:pt>
          <cx:pt idx="3509">0.58110000000000006</cx:pt>
          <cx:pt idx="3510">1.0659000000000001</cx:pt>
          <cx:pt idx="3511">0.23480000000000001</cx:pt>
          <cx:pt idx="3512">0.42570000000000002</cx:pt>
          <cx:pt idx="3513">0.22850000000000001</cx:pt>
          <cx:pt idx="3514">0.33010000000000006</cx:pt>
          <cx:pt idx="3515">0.65580000000000005</cx:pt>
          <cx:pt idx="3516">0.72210000000000008</cx:pt>
          <cx:pt idx="3517">0.56500000000000006</cx:pt>
          <cx:pt idx="3518">0.63430000000000009</cx:pt>
          <cx:pt idx="3519">0.36380000000000001</cx:pt>
          <cx:pt idx="3520">0.35400000000000004</cx:pt>
          <cx:pt idx="3521">0.61180000000000001</cx:pt>
          <cx:pt idx="3522">0.59620000000000006</cx:pt>
          <cx:pt idx="3523">0.43010000000000004</cx:pt>
          <cx:pt idx="3524">0.52639999999999998</cx:pt>
          <cx:pt idx="3525">0.66850000000000009</cx:pt>
          <cx:pt idx="3526">0.40770000000000001</cx:pt>
          <cx:pt idx="3527">0.25050000000000006</cx:pt>
          <cx:pt idx="3528">0.52880000000000005</cx:pt>
          <cx:pt idx="3529">0.30220000000000002</cx:pt>
          <cx:pt idx="3530">0.42580000000000001</cx:pt>
          <cx:pt idx="3531">0.64700000000000002</cx:pt>
          <cx:pt idx="3532">0.69530000000000003</cx:pt>
          <cx:pt idx="3533">0.3926</cx:pt>
          <cx:pt idx="3534">0.77590000000000003</cx:pt>
          <cx:pt idx="3535">0.436</cx:pt>
          <cx:pt idx="3536">0.56200000000000006</cx:pt>
          <cx:pt idx="3537">0.62060000000000004</cx:pt>
          <cx:pt idx="3538">0.4204</cx:pt>
          <cx:pt idx="3539">0.31930000000000003</cx:pt>
          <cx:pt idx="3540">0.52440000000000009</cx:pt>
          <cx:pt idx="3541">0.36180000000000007</cx:pt>
          <cx:pt idx="3542">0.28570000000000001</cx:pt>
          <cx:pt idx="3543">0.70800000000000007</cx:pt>
          <cx:pt idx="3544">0.7924000000000001</cx:pt>
          <cx:pt idx="3545">0.80080000000000007</cx:pt>
          <cx:pt idx="3546">0.45500000000000002</cx:pt>
          <cx:pt idx="3547">0.36620000000000003</cx:pt>
          <cx:pt idx="3548">0.2198</cx:pt>
          <cx:pt idx="3549">0.55270000000000008</cx:pt>
          <cx:pt idx="3550">0.99520000000000008</cx:pt>
          <cx:pt idx="3551">0.66700000000000004</cx:pt>
          <cx:pt idx="3552">0.63819999999999999</cx:pt>
          <cx:pt idx="3553">0.77449999999999997</cx:pt>
          <cx:pt idx="3554">0.376</cx:pt>
          <cx:pt idx="3555">0.48100000000000004</cx:pt>
          <cx:pt idx="3556">0.40330000000000005</cx:pt>
          <cx:pt idx="3557">0.54390000000000005</cx:pt>
          <cx:pt idx="3558">1.0459000000000001</cx:pt>
          <cx:pt idx="3559">0.4204</cx:pt>
          <cx:pt idx="3560">0.49559999999999998</cx:pt>
          <cx:pt idx="3561">0.24209999999999998</cx:pt>
          <cx:pt idx="3562">0.41650000000000004</cx:pt>
          <cx:pt idx="3563">0.50630000000000008</cx:pt>
          <cx:pt idx="3564">0.375</cx:pt>
          <cx:pt idx="3565">0.32179999999999997</cx:pt>
          <cx:pt idx="3566">0.38480000000000003</cx:pt>
          <cx:pt idx="3567">0.79790000000000005</cx:pt>
          <cx:pt idx="3568">0.43650000000000005</cx:pt>
          <cx:pt idx="3569">0.52100000000000002</cx:pt>
          <cx:pt idx="3570">0.67140000000000011</cx:pt>
          <cx:pt idx="3571">0.64460000000000006</cx:pt>
          <cx:pt idx="3572">0.35300000000000004</cx:pt>
          <cx:pt idx="3573">0.50880000000000003</cx:pt>
          <cx:pt idx="3574">0.62640000000000007</cx:pt>
          <cx:pt idx="3575">0.62450000000000006</cx:pt>
          <cx:pt idx="3576">0.34429999999999999</cx:pt>
          <cx:pt idx="3577">0.84470000000000012</cx:pt>
          <cx:pt idx="3578">0.37259999999999999</cx:pt>
          <cx:pt idx="3579">0.49460000000000004</cx:pt>
          <cx:pt idx="3580">0.27490000000000003</cx:pt>
          <cx:pt idx="3581">0.35890000000000005</cx:pt>
          <cx:pt idx="3582">0.59810000000000008</cx:pt>
          <cx:pt idx="3583">0.92090000000000005</cx:pt>
          <cx:pt idx="3584">0.7148000000000001</cx:pt>
          <cx:pt idx="3585">0.61870000000000003</cx:pt>
          <cx:pt idx="3586">0.40330000000000005</cx:pt>
          <cx:pt idx="3587">0.49660000000000004</cx:pt>
          <cx:pt idx="3588">0.6421</cx:pt>
          <cx:pt idx="3589">1.4302000000000001</cx:pt>
          <cx:pt idx="3590">0.37840000000000001</cx:pt>
          <cx:pt idx="3591">0.81100000000000005</cx:pt>
          <cx:pt idx="3592">0.36030000000000001</cx:pt>
          <cx:pt idx="3593">0.54150000000000009</cx:pt>
          <cx:pt idx="3594">0.65820000000000001</cx:pt>
          <cx:pt idx="3595">0.70320000000000005</cx:pt>
          <cx:pt idx="3596">0.3256</cx:pt>
          <cx:pt idx="3597">0.70850000000000002</cx:pt>
          <cx:pt idx="3598">0.5303000000000001</cx:pt>
          <cx:pt idx="3599">0.38280000000000003</cx:pt>
          <cx:pt idx="3600">0.78370000000000006</cx:pt>
          <cx:pt idx="3601">0.44719999999999999</cx:pt>
          <cx:pt idx="3602">0.47320000000000001</cx:pt>
          <cx:pt idx="3603">1.1445000000000001</cx:pt>
          <cx:pt idx="3604">0.7661</cx:pt>
          <cx:pt idx="3605">1.0727</cx:pt>
          <cx:pt idx="3606">0.45069999999999999</cx:pt>
          <cx:pt idx="3607">0.49800000000000005</cx:pt>
          <cx:pt idx="3608">1.0092000000000001</cx:pt>
          <cx:pt idx="3609">0.53369999999999995</cx:pt>
          <cx:pt idx="3610">0.25290000000000001</cx:pt>
          <cx:pt idx="3611">0.42920000000000003</cx:pt>
          <cx:pt idx="3612">0.12890000000000001</cx:pt>
          <cx:pt idx="3613">0.32420000000000004</cx:pt>
          <cx:pt idx="3614">0.27979999999999999</cx:pt>
          <cx:pt idx="3615">0.81840000000000002</cx:pt>
          <cx:pt idx="3616">0.68059999999999998</cx:pt>
          <cx:pt idx="3617">0.28420000000000001</cx:pt>
          <cx:pt idx="3618">0.97020000000000006</cx:pt>
          <cx:pt idx="3619">0.313</cx:pt>
          <cx:pt idx="3620">0.42090000000000005</cx:pt>
          <cx:pt idx="3621">1.1225000000000001</cx:pt>
          <cx:pt idx="3622">0.46090000000000003</cx:pt>
          <cx:pt idx="3623">0.58979999999999999</cx:pt>
          <cx:pt idx="3624">0.56540000000000001</cx:pt>
          <cx:pt idx="3625">0.41450000000000004</cx:pt>
          <cx:pt idx="3626">0.37840000000000001</cx:pt>
          <cx:pt idx="3627">0.38229999999999997</cx:pt>
          <cx:pt idx="3628">0.77490000000000003</cx:pt>
          <cx:pt idx="3629">0.4073</cx:pt>
          <cx:pt idx="3630">0.48630000000000001</cx:pt>
          <cx:pt idx="3631">0.32379999999999998</cx:pt>
          <cx:pt idx="3632">0.48830000000000007</cx:pt>
          <cx:pt idx="3633">0.41650000000000004</cx:pt>
          <cx:pt idx="3634">0.7681</cx:pt>
          <cx:pt idx="3635">1.0483</cx:pt>
          <cx:pt idx="3636">0.63719999999999999</cx:pt>
          <cx:pt idx="3637">0.21579999999999999</cx:pt>
          <cx:pt idx="3638">0.2465</cx:pt>
          <cx:pt idx="3639">0.52490000000000003</cx:pt>
          <cx:pt idx="3640">0.64460000000000006</cx:pt>
          <cx:pt idx="3641">0.67330000000000001</cx:pt>
          <cx:pt idx="3642">0.41259999999999997</cx:pt>
          <cx:pt idx="3643">0.59910000000000008</cx:pt>
          <cx:pt idx="3644">0.23190000000000002</cx:pt>
          <cx:pt idx="3645">0.48380000000000006</cx:pt>
          <cx:pt idx="3646">0.57469999999999999</cx:pt>
          <cx:pt idx="3647">0.56150000000000011</cx:pt>
          <cx:pt idx="3648">0.34960000000000002</cx:pt>
          <cx:pt idx="3649">0.63819999999999999</cx:pt>
          <cx:pt idx="3650">0.53170000000000006</cx:pt>
          <cx:pt idx="3651">0.81679999999999997</cx:pt>
          <cx:pt idx="3652">0.42090000000000005</cx:pt>
          <cx:pt idx="3653">0.25440000000000002</cx:pt>
          <cx:pt idx="3654">0.21340000000000001</cx:pt>
          <cx:pt idx="3655">0.40670000000000001</cx:pt>
          <cx:pt idx="3656">0.79590000000000005</cx:pt>
          <cx:pt idx="3657">0.24559999999999998</cx:pt>
          <cx:pt idx="3658">0.8105</cx:pt>
          <cx:pt idx="3659">0.40240000000000004</cx:pt>
          <cx:pt idx="3660">0.25</cx:pt>
          <cx:pt idx="3661">0.34570000000000001</cx:pt>
          <cx:pt idx="3662">0.58790000000000009</cx:pt>
          <cx:pt idx="3663">1.4492</cx:pt>
          <cx:pt idx="3664">0.4214</cx:pt>
          <cx:pt idx="3665">0.39890000000000003</cx:pt>
          <cx:pt idx="3666">0.50350000000000006</cx:pt>
          <cx:pt idx="3667">0.24559999999999998</cx:pt>
          <cx:pt idx="3668">0.60150000000000003</cx:pt>
          <cx:pt idx="3669">1.0122</cx:pt>
          <cx:pt idx="3670">0.57079999999999997</cx:pt>
          <cx:pt idx="3671">1.1890000000000001</cx:pt>
          <cx:pt idx="3672">0.40090000000000003</cx:pt>
          <cx:pt idx="3673">1.0141</cx:pt>
          <cx:pt idx="3674">0.94290000000000007</cx:pt>
          <cx:pt idx="3675">0.58489999999999998</cx:pt>
          <cx:pt idx="3676">0.3901</cx:pt>
          <cx:pt idx="3677">0.98980000000000012</cx:pt>
          <cx:pt idx="3678">0.37010000000000004</cx:pt>
          <cx:pt idx="3679">0.61770000000000003</cx:pt>
          <cx:pt idx="3680">0.77049999999999996</cx:pt>
          <cx:pt idx="3681">0.6997000000000001</cx:pt>
          <cx:pt idx="3682">0.50829999999999997</cx:pt>
          <cx:pt idx="3683">0.51369999999999993</cx:pt>
          <cx:pt idx="3684">0.71340000000000003</cx:pt>
          <cx:pt idx="3685">0.626</cx:pt>
          <cx:pt idx="3686">0.35639999999999999</cx:pt>
          <cx:pt idx="3687">0.71240000000000003</cx:pt>
          <cx:pt idx="3688">0.44240000000000002</cx:pt>
          <cx:pt idx="3689">0.55759999999999998</cx:pt>
          <cx:pt idx="3690">0.30269999999999997</cx:pt>
          <cx:pt idx="3691">0.36670000000000003</cx:pt>
          <cx:pt idx="3692">0.56290000000000007</cx:pt>
          <cx:pt idx="3693">0.36180000000000007</cx:pt>
          <cx:pt idx="3694">0.41510000000000002</cx:pt>
          <cx:pt idx="3695">0.36860000000000004</cx:pt>
          <cx:pt idx="3696">0.56640000000000001</cx:pt>
          <cx:pt idx="3697">0.3296</cx:pt>
          <cx:pt idx="3698">0.44140000000000001</cx:pt>
          <cx:pt idx="3699">0.76660000000000006</cx:pt>
          <cx:pt idx="3700">0.30220000000000002</cx:pt>
          <cx:pt idx="3701">0.32029999999999997</cx:pt>
          <cx:pt idx="3702">0.34130000000000005</cx:pt>
          <cx:pt idx="3703">1.0132000000000001</cx:pt>
          <cx:pt idx="3704">0.2525</cx:pt>
          <cx:pt idx="3705">0.20319999999999999</cx:pt>
          <cx:pt idx="3706">0.32080000000000003</cx:pt>
          <cx:pt idx="3707">0.66410000000000002</cx:pt>
          <cx:pt idx="3708">0.81840000000000002</cx:pt>
          <cx:pt idx="3709">0.43170000000000003</cx:pt>
          <cx:pt idx="3710">0.49030000000000001</cx:pt>
          <cx:pt idx="3711">0.37160000000000004</cx:pt>
          <cx:pt idx="3712">1.1748000000000001</cx:pt>
          <cx:pt idx="3713">0.47660000000000002</cx:pt>
          <cx:pt idx="3714">0.2979</cx:pt>
          <cx:pt idx="3715">0.47849999999999998</cx:pt>
          <cx:pt idx="3716">0.89990000000000003</cx:pt>
          <cx:pt idx="3717">0.90280000000000005</cx:pt>
          <cx:pt idx="3718">0.2666</cx:pt>
          <cx:pt idx="3719">0.6704</cx:pt>
          <cx:pt idx="3720">0.28170000000000001</cx:pt>
          <cx:pt idx="3721">0.39060000000000006</cx:pt>
          <cx:pt idx="3722">0.42780000000000001</cx:pt>
          <cx:pt idx="3723">0.63090000000000002</cx:pt>
          <cx:pt idx="3724">0.17380000000000001</cx:pt>
          <cx:pt idx="3725">0.37640000000000001</cx:pt>
          <cx:pt idx="3726">0.51070000000000004</cx:pt>
          <cx:pt idx="3727">0.7339</cx:pt>
          <cx:pt idx="3728">0.26750000000000002</cx:pt>
          <cx:pt idx="3729">1.5703</cx:pt>
          <cx:pt idx="3730">0.61470000000000002</cx:pt>
          <cx:pt idx="3731">0.67579999999999996</cx:pt>
          <cx:pt idx="3732">0.43790000000000007</cx:pt>
          <cx:pt idx="3733">0.8256</cx:pt>
          <cx:pt idx="3734">0.52290000000000003</cx:pt>
          <cx:pt idx="3735">0.89739999999999998</cx:pt>
          <cx:pt idx="3736">0.39210000000000006</cx:pt>
          <cx:pt idx="3737">0.38430000000000003</cx:pt>
          <cx:pt idx="3738">0.64750000000000008</cx:pt>
          <cx:pt idx="3739">0.92340000000000011</cx:pt>
          <cx:pt idx="3740">0.2056</cx:pt>
          <cx:pt idx="3741">0.80279999999999996</cx:pt>
          <cx:pt idx="3742">0.41360000000000002</cx:pt>
          <cx:pt idx="3743">0.42290000000000005</cx:pt>
          <cx:pt idx="3744">0.49310000000000004</cx:pt>
          <cx:pt idx="3745">0.92230000000000012</cx:pt>
          <cx:pt idx="3746">0.69090000000000007</cx:pt>
          <cx:pt idx="3747">0.83840000000000003</cx:pt>
          <cx:pt idx="3748">0.37060000000000004</cx:pt>
          <cx:pt idx="3749">0.84470000000000012</cx:pt>
          <cx:pt idx="3750">0.42580000000000001</cx:pt>
          <cx:pt idx="3751">0.35600000000000004</cx:pt>
          <cx:pt idx="3752">0.30230000000000001</cx:pt>
          <cx:pt idx="3753">0.88719999999999999</cx:pt>
          <cx:pt idx="3754">0.77400000000000002</cx:pt>
          <cx:pt idx="3755">0.36720000000000003</cx:pt>
          <cx:pt idx="3756">0.41010000000000002</cx:pt>
          <cx:pt idx="3757">0.6724</cx:pt>
          <cx:pt idx="3758">0.42780000000000001</cx:pt>
          <cx:pt idx="3759">0.40870000000000001</cx:pt>
          <cx:pt idx="3760">0.3296</cx:pt>
          <cx:pt idx="3761">0.55959999999999999</cx:pt>
          <cx:pt idx="3762">0.60109999999999997</cx:pt>
          <cx:pt idx="3763">1.2749000000000001</cx:pt>
          <cx:pt idx="3764">0.2442</cx:pt>
          <cx:pt idx="3765">0.53369999999999995</cx:pt>
          <cx:pt idx="3766">0.25540000000000002</cx:pt>
          <cx:pt idx="3767">0.73870000000000002</cx:pt>
          <cx:pt idx="3768">0.40040000000000003</cx:pt>
          <cx:pt idx="3769">0.38680000000000003</cx:pt>
          <cx:pt idx="3770">0.43109999999999998</cx:pt>
          <cx:pt idx="3771">0.53369999999999995</cx:pt>
          <cx:pt idx="3772">0.34229999999999999</cx:pt>
          <cx:pt idx="3773">0.75980000000000003</cx:pt>
          <cx:pt idx="3774">0.41160000000000002</cx:pt>
          <cx:pt idx="3775">0.78710000000000002</cx:pt>
          <cx:pt idx="3776">0.44929999999999998</cx:pt>
          <cx:pt idx="3777">0.64600000000000002</cx:pt>
          <cx:pt idx="3778">0.34470000000000001</cx:pt>
          <cx:pt idx="3779">0.75629999999999997</cx:pt>
          <cx:pt idx="3780">0.16890000000000002</cx:pt>
          <cx:pt idx="3781">0.44830000000000003</cx:pt>
          <cx:pt idx="3782">0.71150000000000002</cx:pt>
          <cx:pt idx="3783">0.3291</cx:pt>
          <cx:pt idx="3784">0.28460000000000002</cx:pt>
          <cx:pt idx="3785">0.57520000000000004</cx:pt>
          <cx:pt idx="3786">0.48540000000000005</cx:pt>
          <cx:pt idx="3787">0.36720000000000003</cx:pt>
          <cx:pt idx="3788">0.74370000000000003</cx:pt>
          <cx:pt idx="3789">0.50240000000000007</cx:pt>
          <cx:pt idx="3790">0.46479999999999999</cx:pt>
          <cx:pt idx="3791">0.59430000000000005</cx:pt>
          <cx:pt idx="3792">0.57179999999999997</cx:pt>
          <cx:pt idx="3793">0.47800000000000004</cx:pt>
          <cx:pt idx="3794">0.34179999999999999</cx:pt>
          <cx:pt idx="3795">0.30610000000000004</cx:pt>
          <cx:pt idx="3796">0.55230000000000001</cx:pt>
          <cx:pt idx="3797">0.61129999999999995</cx:pt>
          <cx:pt idx="3798">0.53659999999999997</cx:pt>
          <cx:pt idx="3799">0.45410000000000006</cx:pt>
          <cx:pt idx="3800">0.55759999999999998</cx:pt>
          <cx:pt idx="3801">0.23150000000000001</cx:pt>
          <cx:pt idx="3802">1.4219000000000002</cx:pt>
          <cx:pt idx="3803">0.30859999999999999</cx:pt>
          <cx:pt idx="3804">0.42290000000000005</cx:pt>
          <cx:pt idx="3805">0.82569999999999999</cx:pt>
          <cx:pt idx="3806">0.58150000000000002</cx:pt>
          <cx:pt idx="3807">0.43109999999999998</cx:pt>
          <cx:pt idx="3808">0.72760000000000002</cx:pt>
          <cx:pt idx="3809">0.61320000000000008</cx:pt>
          <cx:pt idx="3810">0.70900000000000007</cx:pt>
          <cx:pt idx="3811">0.48580000000000001</cx:pt>
          <cx:pt idx="3812">0.41500000000000004</cx:pt>
          <cx:pt idx="3813">0.23290000000000002</cx:pt>
          <cx:pt idx="3814">0.18990000000000001</cx:pt>
          <cx:pt idx="3815">0.42180000000000001</cx:pt>
          <cx:pt idx="3816">0.39210000000000006</cx:pt>
          <cx:pt idx="3817">0.27340000000000003</cx:pt>
          <cx:pt idx="3818">0.79590000000000005</cx:pt>
          <cx:pt idx="3819">0.56100000000000005</cx:pt>
          <cx:pt idx="3820">0.52789999999999992</cx:pt>
          <cx:pt idx="3821">0.53860000000000008</cx:pt>
          <cx:pt idx="3822">0.6089</cx:pt>
          <cx:pt idx="3823">0.44290000000000002</cx:pt>
          <cx:pt idx="3824">1.0093000000000001</cx:pt>
          <cx:pt idx="3825">0.7661</cx:pt>
          <cx:pt idx="3826">0.39940000000000003</cx:pt>
          <cx:pt idx="3827">0.77890000000000004</cx:pt>
          <cx:pt idx="3828">0.34910000000000002</cx:pt>
          <cx:pt idx="3829">0.36040000000000005</cx:pt>
          <cx:pt idx="3830">0.3901</cx:pt>
          <cx:pt idx="3831">0.75150000000000006</cx:pt>
          <cx:pt idx="3832">0.43120000000000003</cx:pt>
          <cx:pt idx="3833">0.44429999999999997</cx:pt>
          <cx:pt idx="3834">0.436</cx:pt>
          <cx:pt idx="3835">0.25590000000000002</cx:pt>
          <cx:pt idx="3836">0.44000000000000006</cx:pt>
          <cx:pt idx="3837">0.6724</cx:pt>
          <cx:pt idx="3838">0.49900000000000005</cx:pt>
          <cx:pt idx="3839">0.90720000000000001</cx:pt>
          <cx:pt idx="3840">0.53560000000000008</cx:pt>
          <cx:pt idx="3841">0.65479999999999994</cx:pt>
          <cx:pt idx="3842">0.55230000000000001</cx:pt>
          <cx:pt idx="3843">0.5586000000000001</cx:pt>
          <cx:pt idx="3844">0.73490000000000011</cx:pt>
          <cx:pt idx="3845">0.54779999999999995</cx:pt>
          <cx:pt idx="3846">0.35589999999999999</cx:pt>
          <cx:pt idx="3847">0.42280000000000001</cx:pt>
          <cx:pt idx="3848">0.55910000000000004</cx:pt>
          <cx:pt idx="3849">0.38819999999999999</cx:pt>
          <cx:pt idx="3850">0.3155</cx:pt>
          <cx:pt idx="3851">0.63140000000000007</cx:pt>
          <cx:pt idx="3852">0.26370000000000005</cx:pt>
          <cx:pt idx="3853">0.58839999999999992</cx:pt>
          <cx:pt idx="3854">0.67530000000000001</cx:pt>
          <cx:pt idx="3855">0.15140000000000001</cx:pt>
          <cx:pt idx="3856">0.48149999999999998</cx:pt>
          <cx:pt idx="3857">0.61819999999999997</cx:pt>
          <cx:pt idx="3858">0.2402</cx:pt>
          <cx:pt idx="3859">1.5209999999999999</cx:pt>
          <cx:pt idx="3860">0.28859999999999997</cx:pt>
          <cx:pt idx="3861">0.45069999999999999</cx:pt>
          <cx:pt idx="3862">0.75390000000000001</cx:pt>
          <cx:pt idx="3863">0.55179999999999996</cx:pt>
          <cx:pt idx="3864">0.67670000000000008</cx:pt>
          <cx:pt idx="3865">0.63870000000000005</cx:pt>
          <cx:pt idx="3866">0.41160000000000002</cx:pt>
          <cx:pt idx="3867">0.7471000000000001</cx:pt>
          <cx:pt idx="3868">0.30320000000000003</cx:pt>
          <cx:pt idx="3869">0.47849999999999998</cx:pt>
          <cx:pt idx="3870">0.60350000000000004</cx:pt>
          <cx:pt idx="3871">0.87060000000000004</cx:pt>
          <cx:pt idx="3872">0.2823</cx:pt>
          <cx:pt idx="3873">0.80320000000000003</cx:pt>
          <cx:pt idx="3874">1.1353</cx:pt>
          <cx:pt idx="3875">0.312</cx:pt>
          <cx:pt idx="3876">0.69380000000000008</cx:pt>
          <cx:pt idx="3877">0.53949999999999998</cx:pt>
          <cx:pt idx="3878">0.31450000000000006</cx:pt>
          <cx:pt idx="3879">0.22270000000000001</cx:pt>
          <cx:pt idx="3880">0.32230000000000003</cx:pt>
          <cx:pt idx="3881">0.35210000000000002</cx:pt>
          <cx:pt idx="3882">0.29980000000000001</cx:pt>
          <cx:pt idx="3883">0.29930000000000001</cx:pt>
          <cx:pt idx="3884">0.79680000000000006</cx:pt>
          <cx:pt idx="3885">0.39849999999999997</cx:pt>
          <cx:pt idx="3886">0.70850000000000002</cx:pt>
          <cx:pt idx="3887">0.76570000000000005</cx:pt>
          <cx:pt idx="3888">0.49559999999999998</cx:pt>
          <cx:pt idx="3889">0.32330000000000003</cx:pt>
          <cx:pt idx="3890">0.33750000000000002</cx:pt>
          <cx:pt idx="3891">0.47160000000000002</cx:pt>
          <cx:pt idx="3892">0.65570000000000006</cx:pt>
          <cx:pt idx="3893">0.64059999999999995</cx:pt>
          <cx:pt idx="3894">1.1132</cx:pt>
          <cx:pt idx="3895">0.35210000000000002</cx:pt>
          <cx:pt idx="3896">0.73970000000000002</cx:pt>
          <cx:pt idx="3897">0.42330000000000001</cx:pt>
          <cx:pt idx="3898">0.30030000000000001</cx:pt>
          <cx:pt idx="3899">0.6694</cx:pt>
          <cx:pt idx="3900">0.1983</cx:pt>
          <cx:pt idx="3901">0.35059999999999997</cx:pt>
          <cx:pt idx="3902">0.88430000000000009</cx:pt>
          <cx:pt idx="3903">0.47560000000000002</cx:pt>
          <cx:pt idx="3904">0.33690000000000003</cx:pt>
          <cx:pt idx="3905">0.57169999999999999</cx:pt>
          <cx:pt idx="3906">0.53910000000000002</cx:pt>
          <cx:pt idx="3907">0.73099999999999998</cx:pt>
          <cx:pt idx="3908">0.34480000000000005</cx:pt>
          <cx:pt idx="3909">0.33789999999999998</cx:pt>
          <cx:pt idx="3910">0.7471000000000001</cx:pt>
          <cx:pt idx="3911">0.50150000000000006</cx:pt>
          <cx:pt idx="3912">0.66220000000000001</cx:pt>
          <cx:pt idx="3913">0.40330000000000005</cx:pt>
          <cx:pt idx="3914">1.042</cx:pt>
          <cx:pt idx="3915">0.69680000000000009</cx:pt>
          <cx:pt idx="3916">0.77729999999999999</cx:pt>
          <cx:pt idx="3917">0.47320000000000001</cx:pt>
          <cx:pt idx="3918">0.66700000000000004</cx:pt>
          <cx:pt idx="3919">0.28220000000000006</cx:pt>
          <cx:pt idx="3920">0.66310000000000002</cx:pt>
          <cx:pt idx="3921">0.40279999999999999</cx:pt>
          <cx:pt idx="3922">0.50340000000000007</cx:pt>
          <cx:pt idx="3923">0.99119999999999997</cx:pt>
          <cx:pt idx="3924">0.33740000000000003</cx:pt>
          <cx:pt idx="3925">0.42630000000000001</cx:pt>
          <cx:pt idx="3926">0.6411</cx:pt>
          <cx:pt idx="3927">0.5625</cx:pt>
          <cx:pt idx="3928">0.40820000000000001</cx:pt>
          <cx:pt idx="3929">0.50439999999999996</cx:pt>
          <cx:pt idx="3930">0.57520000000000004</cx:pt>
          <cx:pt idx="3931">0.61519999999999997</cx:pt>
          <cx:pt idx="3932">0.81679999999999997</cx:pt>
          <cx:pt idx="3933">0.50930000000000009</cx:pt>
          <cx:pt idx="3934">0.3594</cx:pt>
          <cx:pt idx="3935">0.50190000000000001</cx:pt>
          <cx:pt idx="3936">0.50240000000000007</cx:pt>
          <cx:pt idx="3937">0.22560000000000002</cx:pt>
          <cx:pt idx="3938">0.68900000000000006</cx:pt>
          <cx:pt idx="3939">0.51900000000000002</cx:pt>
          <cx:pt idx="3940">0.31390000000000001</cx:pt>
          <cx:pt idx="3941">0.61770000000000003</cx:pt>
          <cx:pt idx="3942">0.43890000000000001</cx:pt>
          <cx:pt idx="3943">0.48680000000000007</cx:pt>
          <cx:pt idx="3944">0.47849999999999998</cx:pt>
          <cx:pt idx="3945">0.44830000000000003</cx:pt>
          <cx:pt idx="3946">0.3926</cx:pt>
          <cx:pt idx="3947">0.36280000000000001</cx:pt>
          <cx:pt idx="3948">1.2056</cx:pt>
          <cx:pt idx="3949">0.95160000000000011</cx:pt>
          <cx:pt idx="3950">0.29050000000000004</cx:pt>
          <cx:pt idx="3951">0.71920000000000006</cx:pt>
          <cx:pt idx="3952">0.61570000000000003</cx:pt>
          <cx:pt idx="3953">0.52539999999999998</cx:pt>
          <cx:pt idx="3954">0.66110000000000002</cx:pt>
          <cx:pt idx="3955">0.30709999999999998</cx:pt>
          <cx:pt idx="3956">0.43360000000000004</cx:pt>
          <cx:pt idx="3957">0.38669999999999999</cx:pt>
          <cx:pt idx="3958">0.6865</cx:pt>
          <cx:pt idx="3959">0.57079999999999997</cx:pt>
          <cx:pt idx="3960">0.32619999999999999</cx:pt>
          <cx:pt idx="3961">0.49950000000000006</cx:pt>
          <cx:pt idx="3962">0.59520000000000006</cx:pt>
          <cx:pt idx="3963">1.3618000000000001</cx:pt>
          <cx:pt idx="3964">0.34470000000000001</cx:pt>
          <cx:pt idx="3965">0.35360000000000003</cx:pt>
          <cx:pt idx="3966">0.42290000000000005</cx:pt>
          <cx:pt idx="3967">0.3594</cx:pt>
          <cx:pt idx="3968">0.78710000000000002</cx:pt>
          <cx:pt idx="3969">0.66260000000000008</cx:pt>
          <cx:pt idx="3970">1.0004999999999999</cx:pt>
          <cx:pt idx="3971">0.55459999999999998</cx:pt>
          <cx:pt idx="3972">0.50150000000000006</cx:pt>
          <cx:pt idx="3973">0.40429999999999999</cx:pt>
          <cx:pt idx="3974">0.62690000000000001</cx:pt>
          <cx:pt idx="3975">0.76950000000000007</cx:pt>
          <cx:pt idx="3976">0.44480000000000003</cx:pt>
          <cx:pt idx="3977">0.59179999999999999</cx:pt>
          <cx:pt idx="3978">0.69820000000000004</cx:pt>
          <cx:pt idx="3979">0.17730000000000001</cx:pt>
          <cx:pt idx="3980">0.90480000000000005</cx:pt>
          <cx:pt idx="3981">0.4219</cx:pt>
          <cx:pt idx="3982">0.1396</cx:pt>
          <cx:pt idx="3983">0.70989999999999998</cx:pt>
          <cx:pt idx="3984">0.34089999999999998</cx:pt>
          <cx:pt idx="3985">0.32469999999999999</cx:pt>
          <cx:pt idx="3986">0.56059999999999999</cx:pt>
          <cx:pt idx="3987">0.92230000000000012</cx:pt>
          <cx:pt idx="3988">0.60450000000000004</cx:pt>
          <cx:pt idx="3989">0.43700000000000006</cx:pt>
          <cx:pt idx="3990">0.61620000000000008</cx:pt>
          <cx:pt idx="3991">0.60299999999999998</cx:pt>
          <cx:pt idx="3992">0.62009999999999998</cx:pt>
          <cx:pt idx="3993">0.30859999999999999</cx:pt>
          <cx:pt idx="3994">0.36759999999999998</cx:pt>
          <cx:pt idx="3995">0.66660000000000008</cx:pt>
          <cx:pt idx="3996">0.52239999999999998</cx:pt>
          <cx:pt idx="3997">0.35050000000000003</cx:pt>
          <cx:pt idx="3998">0.53170000000000006</cx:pt>
          <cx:pt idx="3999">0.55330000000000001</cx:pt>
          <cx:pt idx="4000">0.60160000000000002</cx:pt>
          <cx:pt idx="4001">0.54930000000000001</cx:pt>
          <cx:pt idx="4002">0.36520000000000002</cx:pt>
          <cx:pt idx="4003">0.79449999999999998</cx:pt>
          <cx:pt idx="4004">0.35589999999999999</cx:pt>
          <cx:pt idx="4005">0.43260000000000004</cx:pt>
          <cx:pt idx="4006">0.87209999999999999</cx:pt>
          <cx:pt idx="4007">0.26220000000000004</cx:pt>
          <cx:pt idx="4008">0.47510000000000002</cx:pt>
          <cx:pt idx="4009">0.56930000000000003</cx:pt>
          <cx:pt idx="4010">0.74950000000000006</cx:pt>
          <cx:pt idx="4011">0.36720000000000003</cx:pt>
          <cx:pt idx="4012">0.54300000000000004</cx:pt>
          <cx:pt idx="4013">0.96490000000000009</cx:pt>
          <cx:pt idx="4014">0.65479999999999994</cx:pt>
          <cx:pt idx="4015">0.33150000000000002</cx:pt>
          <cx:pt idx="4016">0.29499999999999998</cx:pt>
          <cx:pt idx="4017">0.28910000000000002</cx:pt>
          <cx:pt idx="4018">0.31450000000000006</cx:pt>
          <cx:pt idx="4019">0.28370000000000001</cx:pt>
          <cx:pt idx="4020">0.36909999999999998</cx:pt>
          <cx:pt idx="4021">0.40480000000000005</cx:pt>
          <cx:pt idx="4022">0.28470000000000001</cx:pt>
          <cx:pt idx="4023">0.4199</cx:pt>
          <cx:pt idx="4024">0.31110000000000004</cx:pt>
          <cx:pt idx="4025">0.23880000000000001</cx:pt>
          <cx:pt idx="4026">0.28560000000000002</cx:pt>
          <cx:pt idx="4027">0.65380000000000005</cx:pt>
          <cx:pt idx="4028">0.38080000000000003</cx:pt>
          <cx:pt idx="4029">0.34029999999999999</cx:pt>
          <cx:pt idx="4030">0.47510000000000002</cx:pt>
          <cx:pt idx="4031">1.2417</cx:pt>
          <cx:pt idx="4032">0.64410000000000001</cx:pt>
          <cx:pt idx="4033">0.43360000000000004</cx:pt>
          <cx:pt idx="4034">0.80070000000000008</cx:pt>
          <cx:pt idx="4035">0.40190000000000003</cx:pt>
          <cx:pt idx="4036">0.41549999999999998</cx:pt>
          <cx:pt idx="4037">0.24950000000000003</cx:pt>
          <cx:pt idx="4038">0.36040000000000005</cx:pt>
          <cx:pt idx="4039">0.60839999999999994</cx:pt>
          <cx:pt idx="4040">0.46970000000000001</cx:pt>
          <cx:pt idx="4041">0.26269999999999999</cx:pt>
          <cx:pt idx="4042">0.83000000000000007</cx:pt>
          <cx:pt idx="4043">0.77980000000000005</cx:pt>
          <cx:pt idx="4044">0.63330000000000009</cx:pt>
          <cx:pt idx="4045">0.35100000000000003</cx:pt>
          <cx:pt idx="4046">0.80859999999999999</cx:pt>
          <cx:pt idx="4047">0.22940000000000002</cx:pt>
          <cx:pt idx="4048">0.48680000000000007</cx:pt>
          <cx:pt idx="4049">0.5454</cx:pt>
          <cx:pt idx="4050">0.4345</cx:pt>
          <cx:pt idx="4051">0.27150000000000002</cx:pt>
          <cx:pt idx="4052">0.45950000000000002</cx:pt>
          <cx:pt idx="4053">0.51080000000000003</cx:pt>
          <cx:pt idx="4054">0.54779999999999995</cx:pt>
          <cx:pt idx="4055">0.83929999999999993</cx:pt>
          <cx:pt idx="4056">0.15720000000000001</cx:pt>
          <cx:pt idx="4057">0.20949999999999999</cx:pt>
          <cx:pt idx="4058">0.81930000000000003</cx:pt>
          <cx:pt idx="4059">0.35100000000000003</cx:pt>
          <cx:pt idx="4060">0.31590000000000001</cx:pt>
          <cx:pt idx="4061">0.54100000000000004</cx:pt>
          <cx:pt idx="4062">0.77840000000000009</cx:pt>
          <cx:pt idx="4063">0.627</cx:pt>
          <cx:pt idx="4064">0.30520000000000003</cx:pt>
          <cx:pt idx="4065">0.84620000000000006</cx:pt>
          <cx:pt idx="4066">0.44190000000000002</cx:pt>
          <cx:pt idx="4067">0.28610000000000002</cx:pt>
          <cx:pt idx="4068">0.67630000000000001</cx:pt>
          <cx:pt idx="4069">0.42280000000000001</cx:pt>
          <cx:pt idx="4070">0.57030000000000003</cx:pt>
          <cx:pt idx="4071">0.25390000000000001</cx:pt>
          <cx:pt idx="4072">0.34620000000000001</cx:pt>
          <cx:pt idx="4073">0.52290000000000003</cx:pt>
          <cx:pt idx="4074">0.84570000000000001</cx:pt>
          <cx:pt idx="4075">0.7661</cx:pt>
          <cx:pt idx="4076">0.23300000000000001</cx:pt>
          <cx:pt idx="4077">0.32570000000000005</cx:pt>
          <cx:pt idx="4078">0.65280000000000005</cx:pt>
          <cx:pt idx="4079">0.72950000000000004</cx:pt>
          <cx:pt idx="4080">0.89990000000000003</cx:pt>
          <cx:pt idx="4081">0.26569999999999999</cx:pt>
          <cx:pt idx="4082">0.68410000000000004</cx:pt>
          <cx:pt idx="4083">0.35010000000000002</cx:pt>
          <cx:pt idx="4084">0.30670000000000003</cx:pt>
          <cx:pt idx="4085">0.50190000000000001</cx:pt>
          <cx:pt idx="4086">0.82910000000000006</cx:pt>
          <cx:pt idx="4087">0.53180000000000005</cx:pt>
          <cx:pt idx="4088">0.27389999999999998</cx:pt>
          <cx:pt idx="4089">0.64990000000000003</cx:pt>
          <cx:pt idx="4090">0.30080000000000001</cx:pt>
          <cx:pt idx="4091">0.42240000000000005</cx:pt>
          <cx:pt idx="4092">0.31740000000000002</cx:pt>
          <cx:pt idx="4093">0.31010000000000004</cx:pt>
          <cx:pt idx="4094">0.94530000000000003</cx:pt>
          <cx:pt idx="4095">0.61330000000000007</cx:pt>
          <cx:pt idx="4096">0.93160000000000009</cx:pt>
          <cx:pt idx="4097">0.46970000000000001</cx:pt>
          <cx:pt idx="4098">0.39210000000000006</cx:pt>
          <cx:pt idx="4099">0.39450000000000002</cx:pt>
          <cx:pt idx="4100">0.30510000000000004</cx:pt>
          <cx:pt idx="4101">0.40870000000000001</cx:pt>
          <cx:pt idx="4102">0.40720000000000001</cx:pt>
          <cx:pt idx="4103">0.28179999999999999</cx:pt>
          <cx:pt idx="4104">1.1104000000000001</cx:pt>
          <cx:pt idx="4105">0.2949</cx:pt>
          <cx:pt idx="4106">0.30170000000000002</cx:pt>
          <cx:pt idx="4107">0.29250000000000004</cx:pt>
          <cx:pt idx="4108">1.0313000000000001</cx:pt>
          <cx:pt idx="4109">0.80030000000000001</cx:pt>
          <cx:pt idx="4110">1.0239</cx:pt>
          <cx:pt idx="4111">1.2602</cx:pt>
          <cx:pt idx="4112">0.4819</cx:pt>
          <cx:pt idx="4113">0.24310000000000001</cx:pt>
          <cx:pt idx="4114">0.44770000000000004</cx:pt>
          <cx:pt idx="4115">0.58790000000000009</cx:pt>
          <cx:pt idx="4116">0.5645</cx:pt>
          <cx:pt idx="4117">0.54779999999999995</cx:pt>
          <cx:pt idx="4118">0.1915</cx:pt>
          <cx:pt idx="4119">0.65920000000000001</cx:pt>
          <cx:pt idx="4120">0.34429999999999999</cx:pt>
          <cx:pt idx="4121">0.32179999999999997</cx:pt>
          <cx:pt idx="4122">0.25</cx:pt>
          <cx:pt idx="4123">0.55069999999999997</cx:pt>
          <cx:pt idx="4124">0.53860000000000008</cx:pt>
          <cx:pt idx="4125">1.1718999999999999</cx:pt>
          <cx:pt idx="4126">0.20699999999999999</cx:pt>
          <cx:pt idx="4127">0.21490000000000001</cx:pt>
          <cx:pt idx="4128">0.23100000000000001</cx:pt>
          <cx:pt idx="4129">0.44730000000000003</cx:pt>
          <cx:pt idx="4130">0.30419999999999997</cx:pt>
          <cx:pt idx="4131">0.69090000000000007</cx:pt>
          <cx:pt idx="4132">0.73099999999999998</cx:pt>
          <cx:pt idx="4133">0.28570000000000001</cx:pt>
          <cx:pt idx="4134">0.42280000000000001</cx:pt>
          <cx:pt idx="4135">0.43650000000000005</cx:pt>
          <cx:pt idx="4136">0.57429999999999992</cx:pt>
          <cx:pt idx="4137">0.46880000000000005</cx:pt>
          <cx:pt idx="4138">0.42920000000000003</cx:pt>
          <cx:pt idx="4139">0.47950000000000004</cx:pt>
          <cx:pt idx="4140">0.71630000000000005</cx:pt>
          <cx:pt idx="4141">0.48780000000000001</cx:pt>
          <cx:pt idx="4142">0.9556</cx:pt>
          <cx:pt idx="4143">0.2485</cx:pt>
          <cx:pt idx="4144">0.31880000000000003</cx:pt>
          <cx:pt idx="4145">0.17480000000000001</cx:pt>
          <cx:pt idx="4146">0.86770000000000003</cx:pt>
          <cx:pt idx="4147">0.5625</cx:pt>
          <cx:pt idx="4148">0.81000000000000005</cx:pt>
          <cx:pt idx="4149">0.36280000000000001</cx:pt>
          <cx:pt idx="4150">0.32080000000000003</cx:pt>
          <cx:pt idx="4151">0.32469999999999999</cx:pt>
          <cx:pt idx="4152">0.59760000000000002</cx:pt>
          <cx:pt idx="4153">0.28859999999999997</cx:pt>
          <cx:pt idx="4154">0.42240000000000005</cx:pt>
          <cx:pt idx="4155">0.94969999999999999</cx:pt>
          <cx:pt idx="4156">0.50539999999999996</cx:pt>
          <cx:pt idx="4157">0.3619</cx:pt>
          <cx:pt idx="4158">0.2452</cx:pt>
          <cx:pt idx="4159">0.41899999999999998</cx:pt>
          <cx:pt idx="4160">0.27440000000000003</cx:pt>
          <cx:pt idx="4161">0.22359999999999999</cx:pt>
          <cx:pt idx="4162">0.36530000000000001</cx:pt>
          <cx:pt idx="4163">0.30909999999999999</cx:pt>
          <cx:pt idx="4164">0.92969999999999997</cx:pt>
          <cx:pt idx="4165">0.25730000000000003</cx:pt>
          <cx:pt idx="4166">0.35260000000000002</cx:pt>
          <cx:pt idx="4167">0.34810000000000002</cx:pt>
          <cx:pt idx="4168">0.31829999999999997</cx:pt>
          <cx:pt idx="4169">0.17529999999999998</cx:pt>
          <cx:pt idx="4170">0.2407</cx:pt>
          <cx:pt idx="4171">0.30859999999999999</cx:pt>
          <cx:pt idx="4172">0.62500000000000011</cx:pt>
          <cx:pt idx="4173">0.40330000000000005</cx:pt>
          <cx:pt idx="4174">0.36860000000000004</cx:pt>
          <cx:pt idx="4175">0.41060000000000002</cx:pt>
          <cx:pt idx="4176">0.58940000000000003</cx:pt>
          <cx:pt idx="4177">0.97320000000000007</cx:pt>
          <cx:pt idx="4178">0.49080000000000007</cx:pt>
          <cx:pt idx="4179">0.30559999999999998</cx:pt>
          <cx:pt idx="4180">0.44719999999999999</cx:pt>
          <cx:pt idx="4181">0.58879999999999999</cx:pt>
          <cx:pt idx="4182">1.0371000000000001</cx:pt>
          <cx:pt idx="4183">0.58050000000000002</cx:pt>
          <cx:pt idx="4184">0.94040000000000012</cx:pt>
          <cx:pt idx="4185">0.31890000000000002</cx:pt>
          <cx:pt idx="4186">0.59960000000000002</cx:pt>
          <cx:pt idx="4187">0.2964</cx:pt>
          <cx:pt idx="4188">0.67920000000000003</cx:pt>
          <cx:pt idx="4189">0.78320000000000001</cx:pt>
          <cx:pt idx="4190">0.29880000000000001</cx:pt>
          <cx:pt idx="4191">0.4204</cx:pt>
          <cx:pt idx="4192">0.66359999999999997</cx:pt>
          <cx:pt idx="4193">0.46970000000000001</cx:pt>
          <cx:pt idx="4194">0.1895</cx:pt>
          <cx:pt idx="4195">0.45950000000000002</cx:pt>
          <cx:pt idx="4196">0.56889999999999996</cx:pt>
          <cx:pt idx="4197">0.36570000000000003</cx:pt>
          <cx:pt idx="4198">0.21479999999999999</cx:pt>
          <cx:pt idx="4199">0.19720000000000001</cx:pt>
          <cx:pt idx="4200">0.37450000000000006</cx:pt>
          <cx:pt idx="4201">0.48979999999999996</cx:pt>
          <cx:pt idx="4202">0.77980000000000005</cx:pt>
          <cx:pt idx="4203">0.93220000000000014</cx:pt>
          <cx:pt idx="4204">0.98239999999999994</cx:pt>
          <cx:pt idx="4205">0.44820000000000004</cx:pt>
          <cx:pt idx="4206">0.3891</cx:pt>
          <cx:pt idx="4207">0.55520000000000003</cx:pt>
          <cx:pt idx="4208">0.38530000000000003</cx:pt>
          <cx:pt idx="4209">0.51760000000000006</cx:pt>
          <cx:pt idx="4210">0.78759999999999997</cx:pt>
          <cx:pt idx="4211">0.72320000000000007</cx:pt>
          <cx:pt idx="4212">0.313</cx:pt>
          <cx:pt idx="4213">0.68900000000000006</cx:pt>
          <cx:pt idx="4214">0.66210000000000002</cx:pt>
          <cx:pt idx="4215">0.48880000000000001</cx:pt>
          <cx:pt idx="4216">0.48390000000000005</cx:pt>
          <cx:pt idx="4217">0.37450000000000006</cx:pt>
          <cx:pt idx="4218">0.94580000000000009</cx:pt>
          <cx:pt idx="4219">0.3155</cx:pt>
          <cx:pt idx="4220">0.59279999999999999</cx:pt>
          <cx:pt idx="4221">0.33700000000000002</cx:pt>
          <cx:pt idx="4222">0.3931</cx:pt>
          <cx:pt idx="4223">0.64649999999999996</cx:pt>
          <cx:pt idx="4224">0.58400000000000007</cx:pt>
          <cx:pt idx="4225">0.502</cx:pt>
          <cx:pt idx="4226">0.29980000000000001</cx:pt>
          <cx:pt idx="4227">0.52390000000000003</cx:pt>
          <cx:pt idx="4228">0.64990000000000003</cx:pt>
          <cx:pt idx="4229">0.2422</cx:pt>
          <cx:pt idx="4230">0.54249999999999998</cx:pt>
          <cx:pt idx="4231">0.2949</cx:pt>
          <cx:pt idx="4232">0.56150000000000011</cx:pt>
          <cx:pt idx="4233">0.7461000000000001</cx:pt>
          <cx:pt idx="4234">0.18160000000000001</cx:pt>
          <cx:pt idx="4235">0.44869999999999999</cx:pt>
          <cx:pt idx="4236">0.65910000000000002</cx:pt>
          <cx:pt idx="4237">0.43170000000000003</cx:pt>
          <cx:pt idx="4238">1.248</cx:pt>
          <cx:pt idx="4239">1.3286000000000002</cx:pt>
          <cx:pt idx="4240">0.2339</cx:pt>
          <cx:pt idx="4241">0.22460000000000002</cx:pt>
          <cx:pt idx="4242">0.58940000000000003</cx:pt>
          <cx:pt idx="4243">0.86039999999999994</cx:pt>
          <cx:pt idx="4244">0.34179999999999999</cx:pt>
          <cx:pt idx="4245">0.68890000000000007</cx:pt>
          <cx:pt idx="4246">0.21820000000000001</cx:pt>
          <cx:pt idx="4247">0.32519999999999999</cx:pt>
          <cx:pt idx="4248">0.57320000000000004</cx:pt>
          <cx:pt idx="4249">0.43019999999999997</cx:pt>
          <cx:pt idx="4250">0.59660000000000002</cx:pt>
          <cx:pt idx="4251">0.25</cx:pt>
          <cx:pt idx="4252">0.6875</cx:pt>
          <cx:pt idx="4253">0.88770000000000004</cx:pt>
          <cx:pt idx="4254">0.38970000000000005</cx:pt>
          <cx:pt idx="4255">0.89110000000000011</cx:pt>
          <cx:pt idx="4256">0.31940000000000002</cx:pt>
          <cx:pt idx="4257">0.53800000000000003</cx:pt>
          <cx:pt idx="4258">0.43210000000000004</cx:pt>
          <cx:pt idx="4259">0.79350000000000009</cx:pt>
          <cx:pt idx="4260">0.43019999999999997</cx:pt>
          <cx:pt idx="4261">0.15379999999999999</cx:pt>
          <cx:pt idx="4262">0.3105</cx:pt>
          <cx:pt idx="4263">0.28660000000000002</cx:pt>
          <cx:pt idx="4264">0.96819999999999995</cx:pt>
          <cx:pt idx="4265">0.43070000000000003</cx:pt>
          <cx:pt idx="4266">0.22700000000000001</cx:pt>
          <cx:pt idx="4267">0.31840000000000002</cx:pt>
          <cx:pt idx="4268">0.35110000000000002</cx:pt>
          <cx:pt idx="4269">0.51070000000000004</cx:pt>
          <cx:pt idx="4270">0.70409999999999995</cx:pt>
          <cx:pt idx="4271">0.66700000000000004</cx:pt>
          <cx:pt idx="4272">0.29980000000000001</cx:pt>
          <cx:pt idx="4273">1.2524000000000002</cx:pt>
          <cx:pt idx="4274">0.50390000000000001</cx:pt>
          <cx:pt idx="4275">0.35439999999999999</cx:pt>
          <cx:pt idx="4276">0.71830000000000005</cx:pt>
          <cx:pt idx="4277">1.1279000000000001</cx:pt>
          <cx:pt idx="4278">0.38920000000000005</cx:pt>
          <cx:pt idx="4279">0.40620000000000006</cx:pt>
          <cx:pt idx="4280">0.31690000000000002</cx:pt>
          <cx:pt idx="4281">0.3296</cx:pt>
          <cx:pt idx="4282">0.42720000000000002</cx:pt>
          <cx:pt idx="4283">0.52200000000000002</cx:pt>
          <cx:pt idx="4284">0.34429999999999999</cx:pt>
          <cx:pt idx="4285">0.33600000000000002</cx:pt>
          <cx:pt idx="4286">0.65329999999999999</cx:pt>
          <cx:pt idx="4287">0.81350000000000011</cx:pt>
          <cx:pt idx="4288">0.39350000000000002</cx:pt>
          <cx:pt idx="4289">0.6080000000000001</cx:pt>
          <cx:pt idx="4290">0.48480000000000001</cx:pt>
          <cx:pt idx="4291">0.39500000000000002</cx:pt>
          <cx:pt idx="4292">0.59179999999999999</cx:pt>
          <cx:pt idx="4293">0.76900000000000002</cx:pt>
          <cx:pt idx="4294">0.4844</cx:pt>
          <cx:pt idx="4295">0.36570000000000003</cx:pt>
          <cx:pt idx="4296">0.58150000000000002</cx:pt>
          <cx:pt idx="4297">0.60350000000000004</cx:pt>
          <cx:pt idx="4298">0.85740000000000005</cx:pt>
          <cx:pt idx="4299">0.56990000000000007</cx:pt>
          <cx:pt idx="4300">0.54100000000000004</cx:pt>
          <cx:pt idx="4301">0.58740000000000003</cx:pt>
          <cx:pt idx="4302">0.30180000000000001</cx:pt>
          <cx:pt idx="4303">0.25730000000000003</cx:pt>
          <cx:pt idx="4304">0.75580000000000003</cx:pt>
          <cx:pt idx="4305">1.1215999999999999</cx:pt>
          <cx:pt idx="4306">0.34480000000000005</cx:pt>
          <cx:pt idx="4307">0.40530000000000005</cx:pt>
          <cx:pt idx="4308">0.35690000000000005</cx:pt>
          <cx:pt idx="4309">0.24559999999999998</cx:pt>
          <cx:pt idx="4310">1.1245000000000001</cx:pt>
          <cx:pt idx="4311">0.74120000000000008</cx:pt>
          <cx:pt idx="4312">0.60589999999999999</cx:pt>
          <cx:pt idx="4313">0.40040000000000003</cx:pt>
          <cx:pt idx="4314">0.59960000000000002</cx:pt>
          <cx:pt idx="4315">0.2974</cx:pt>
          <cx:pt idx="4316">0.77300000000000013</cx:pt>
          <cx:pt idx="4317">0.45019999999999999</cx:pt>
          <cx:pt idx="4318">0.51129999999999998</cx:pt>
          <cx:pt idx="4319">0.57469999999999999</cx:pt>
          <cx:pt idx="4320">0.48870000000000002</cx:pt>
          <cx:pt idx="4321">0.42580000000000001</cx:pt>
          <cx:pt idx="4322">0.9365</cx:pt>
          <cx:pt idx="4323">0.55420000000000003</cx:pt>
          <cx:pt idx="4324">0.34420000000000006</cx:pt>
          <cx:pt idx="4325">0.309</cx:pt>
          <cx:pt idx="4326">0.33150000000000002</cx:pt>
          <cx:pt idx="4327">0.27290000000000003</cx:pt>
          <cx:pt idx="4328">0.44820000000000004</cx:pt>
          <cx:pt idx="4329">0.47070000000000001</cx:pt>
          <cx:pt idx="4330">0.3901</cx:pt>
          <cx:pt idx="4331">0.32720000000000005</cx:pt>
          <cx:pt idx="4332">0.21870000000000001</cx:pt>
          <cx:pt idx="4333">0.18020000000000003</cx:pt>
          <cx:pt idx="4334">0.50150000000000006</cx:pt>
          <cx:pt idx="4335">0.8418000000000001</cx:pt>
          <cx:pt idx="4336">0.2959</cx:pt>
          <cx:pt idx="4337">1.2445999999999999</cx:pt>
          <cx:pt idx="4338">0.59179999999999999</cx:pt>
          <cx:pt idx="4339">0.43940000000000001</cx:pt>
          <cx:pt idx="4340">0.39890000000000003</cx:pt>
          <cx:pt idx="4341">0.34520000000000001</cx:pt>
          <cx:pt idx="4342">0.3584</cx:pt>
          <cx:pt idx="4343">0.34520000000000001</cx:pt>
          <cx:pt idx="4344">0.34960000000000002</cx:pt>
          <cx:pt idx="4345">0.43510000000000004</cx:pt>
          <cx:pt idx="4346">0.42680000000000001</cx:pt>
          <cx:pt idx="4347">0.75</cx:pt>
          <cx:pt idx="4348">0.2402</cx:pt>
          <cx:pt idx="4349">0.49170000000000003</cx:pt>
          <cx:pt idx="4350">0.38229999999999997</cx:pt>
          <cx:pt idx="4351">0.24510000000000001</cx:pt>
          <cx:pt idx="4352">0.25829999999999997</cx:pt>
          <cx:pt idx="4353">0.27679999999999999</cx:pt>
          <cx:pt idx="4354">0.45069999999999999</cx:pt>
          <cx:pt idx="4355">0.22160000000000002</cx:pt>
          <cx:pt idx="4356">0.45170000000000005</cx:pt>
          <cx:pt idx="4357">0.8569</cx:pt>
          <cx:pt idx="4358">0.98640000000000005</cx:pt>
          <cx:pt idx="4359">0.32179999999999997</cx:pt>
          <cx:pt idx="4360">0.66790000000000005</cx:pt>
          <cx:pt idx="4361">0.68500000000000005</cx:pt>
          <cx:pt idx="4362">0.51949999999999996</cx:pt>
          <cx:pt idx="4363">0.34470000000000001</cx:pt>
          <cx:pt idx="4364">1.0723</cx:pt>
          <cx:pt idx="4365">0.52880000000000005</cx:pt>
          <cx:pt idx="4366">0.39940000000000003</cx:pt>
          <cx:pt idx="4367">0.78459999999999996</cx:pt>
          <cx:pt idx="4368">0.24559999999999998</cx:pt>
          <cx:pt idx="4369">0.43700000000000006</cx:pt>
          <cx:pt idx="4370">0.85160000000000002</cx:pt>
          <cx:pt idx="4371">0.2676</cx:pt>
          <cx:pt idx="4372">0.25050000000000006</cx:pt>
          <cx:pt idx="4373">0.46479999999999999</cx:pt>
          <cx:pt idx="4374">0.34570000000000001</cx:pt>
          <cx:pt idx="4375">0.38519999999999999</cx:pt>
          <cx:pt idx="4376">0.31890000000000002</cx:pt>
          <cx:pt idx="4377">0.32130000000000003</cx:pt>
          <cx:pt idx="4378">0.55710000000000004</cx:pt>
          <cx:pt idx="4379">0.67869999999999997</cx:pt>
          <cx:pt idx="4380">0.45019999999999999</cx:pt>
          <cx:pt idx="4381">0.20750000000000002</cx:pt>
          <cx:pt idx="4382">0.3926</cx:pt>
          <cx:pt idx="4383">0.63819999999999999</cx:pt>
          <cx:pt idx="4384">0.2651</cx:pt>
          <cx:pt idx="4385">0.3916</cx:pt>
          <cx:pt idx="4386">0.48240000000000005</cx:pt>
          <cx:pt idx="4387">0.27930000000000005</cx:pt>
          <cx:pt idx="4388">0.51849999999999996</cx:pt>
          <cx:pt idx="4389">0.58740000000000003</cx:pt>
          <cx:pt idx="4390">0.46390000000000003</cx:pt>
          <cx:pt idx="4391">0.44280000000000003</cx:pt>
          <cx:pt idx="4392">0.57520000000000004</cx:pt>
          <cx:pt idx="4393">0.3916</cx:pt>
          <cx:pt idx="4394">0.34079999999999999</cx:pt>
          <cx:pt idx="4395">0.45800000000000002</cx:pt>
          <cx:pt idx="4396">0.69869999999999999</cx:pt>
          <cx:pt idx="4397">0.42820000000000003</cx:pt>
          <cx:pt idx="4398">0.18939999999999999</cx:pt>
          <cx:pt idx="4399">0.54880000000000007</cx:pt>
          <cx:pt idx="4400">0.32029999999999997</cx:pt>
          <cx:pt idx="4401">0.38570000000000004</cx:pt>
          <cx:pt idx="4402">0.67480000000000007</cx:pt>
          <cx:pt idx="4403">0.2666</cx:pt>
          <cx:pt idx="4404">0.27290000000000003</cx:pt>
          <cx:pt idx="4405">0.55570000000000008</cx:pt>
          <cx:pt idx="4406">0.5586000000000001</cx:pt>
          <cx:pt idx="4407">0.38480000000000003</cx:pt>
          <cx:pt idx="4408">0.47510000000000002</cx:pt>
          <cx:pt idx="4409">0.71289999999999998</cx:pt>
          <cx:pt idx="4410">0.68890000000000007</cx:pt>
          <cx:pt idx="4411">0.97310000000000008</cx:pt>
          <cx:pt idx="4412">0.34229999999999999</cx:pt>
          <cx:pt idx="4413">0.41070000000000001</cx:pt>
          <cx:pt idx="4414">0.31880000000000003</cx:pt>
          <cx:pt idx="4415">0.54349999999999998</cx:pt>
          <cx:pt idx="4416">0.29010000000000002</cx:pt>
          <cx:pt idx="4417">0.54830000000000001</cx:pt>
          <cx:pt idx="4418">0.76860000000000006</cx:pt>
          <cx:pt idx="4419">1.0058</cx:pt>
          <cx:pt idx="4420">1.0523</cx:pt>
          <cx:pt idx="4421">0.33740000000000003</cx:pt>
          <cx:pt idx="4422">0.61670000000000003</cx:pt>
          <cx:pt idx="4423">0.377</cx:pt>
          <cx:pt idx="4424">0.48970000000000008</cx:pt>
          <cx:pt idx="4425">0.39060000000000006</cx:pt>
          <cx:pt idx="4426">0.49810000000000004</cx:pt>
          <cx:pt idx="4427">0.29730000000000001</cx:pt>
          <cx:pt idx="4428">0.67430000000000012</cx:pt>
          <cx:pt idx="4429">0.88810000000000011</cx:pt>
          <cx:pt idx="4430">0.60399999999999998</cx:pt>
          <cx:pt idx="4431">0.75680000000000003</cx:pt>
          <cx:pt idx="4432">0.38229999999999997</cx:pt>
          <cx:pt idx="4433">0.43360000000000004</cx:pt>
          <cx:pt idx="4434">0.30170000000000002</cx:pt>
          <cx:pt idx="4435">0.22460000000000002</cx:pt>
          <cx:pt idx="4436">0.18120000000000003</cx:pt>
          <cx:pt idx="4437">0.26220000000000004</cx:pt>
          <cx:pt idx="4438">1.1123000000000001</cx:pt>
          <cx:pt idx="4439">0.42290000000000005</cx:pt>
          <cx:pt idx="4440">0.34280000000000005</cx:pt>
          <cx:pt idx="4441">0.61180000000000001</cx:pt>
          <cx:pt idx="4442">0.35690000000000005</cx:pt>
          <cx:pt idx="4443">0.28620000000000001</cx:pt>
          <cx:pt idx="4444">0.2964</cx:pt>
          <cx:pt idx="4445">0.50439999999999996</cx:pt>
          <cx:pt idx="4446">0.48390000000000005</cx:pt>
          <cx:pt idx="4447">0.32280000000000003</cx:pt>
          <cx:pt idx="4448">0.61670000000000003</cx:pt>
          <cx:pt idx="4449">0.2402</cx:pt>
          <cx:pt idx="4450">0.4516</cx:pt>
          <cx:pt idx="4451">0.32280000000000003</cx:pt>
          <cx:pt idx="4452">0.44780000000000003</cx:pt>
          <cx:pt idx="4453">0.55079999999999996</cx:pt>
          <cx:pt idx="4454">0.26419999999999999</cx:pt>
          <cx:pt idx="4455">0.63919999999999999</cx:pt>
          <cx:pt idx="4456">0.44880000000000003</cx:pt>
          <cx:pt idx="4457">0.42180000000000001</cx:pt>
          <cx:pt idx="4458">0.56200000000000006</cx:pt>
          <cx:pt idx="4459">0.27250000000000002</cx:pt>
          <cx:pt idx="4460">0.68159999999999998</cx:pt>
          <cx:pt idx="4461">0.76219999999999999</cx:pt>
          <cx:pt idx="4462">0.53620000000000012</cx:pt>
          <cx:pt idx="4463">0.41450000000000004</cx:pt>
          <cx:pt idx="4464">0.38229999999999997</cx:pt>
          <cx:pt idx="4465">0.2016</cx:pt>
          <cx:pt idx="4466">0.36770000000000003</cx:pt>
          <cx:pt idx="4467">0.2979</cx:pt>
          <cx:pt idx="4468">0.48880000000000001</cx:pt>
          <cx:pt idx="4469">0.57569999999999999</cx:pt>
          <cx:pt idx="4470">0.41310000000000002</cx:pt>
          <cx:pt idx="4471">0.55810000000000004</cx:pt>
          <cx:pt idx="4472">0.44680000000000003</cx:pt>
          <cx:pt idx="4473">0.6543000000000001</cx:pt>
          <cx:pt idx="4474">0.78220000000000001</cx:pt>
          <cx:pt idx="4475">0.51170000000000004</cx:pt>
          <cx:pt idx="4476">0.37210000000000004</cx:pt>
          <cx:pt idx="4477">0.52829999999999999</cx:pt>
          <cx:pt idx="4478">0.32619999999999999</cx:pt>
          <cx:pt idx="4479">0.23830000000000001</cx:pt>
          <cx:pt idx="4480">0.51560000000000006</cx:pt>
          <cx:pt idx="4481">0.33350000000000002</cx:pt>
          <cx:pt idx="4482">0.375</cx:pt>
          <cx:pt idx="4483">0.7026</cx:pt>
          <cx:pt idx="4484">0.27389999999999998</cx:pt>
          <cx:pt idx="4485">0.62460000000000004</cx:pt>
          <cx:pt idx="4486">0.75629999999999997</cx:pt>
          <cx:pt idx="4487">0.46929999999999999</cx:pt>
          <cx:pt idx="4488">0.47849999999999998</cx:pt>
          <cx:pt idx="4489">0.34670000000000001</cx:pt>
          <cx:pt idx="4490">0.46290000000000003</cx:pt>
          <cx:pt idx="4491">0.55810000000000004</cx:pt>
          <cx:pt idx="4492">0.24760000000000004</cx:pt>
          <cx:pt idx="4493">0.94730000000000003</cx:pt>
          <cx:pt idx="4494">0.37650000000000006</cx:pt>
          <cx:pt idx="4495">0.25730000000000003</cx:pt>
          <cx:pt idx="4496">0.64649999999999996</cx:pt>
          <cx:pt idx="4497">0.31250000000000006</cx:pt>
          <cx:pt idx="4498">0.90569999999999995</cx:pt>
          <cx:pt idx="4499">0.40820000000000001</cx:pt>
          <cx:pt idx="4500">0.49360000000000004</cx:pt>
          <cx:pt idx="4501">1.5879000000000001</cx:pt>
          <cx:pt idx="4502">0.28520000000000001</cx:pt>
          <cx:pt idx="4503">0.61330000000000007</cx:pt>
          <cx:pt idx="4504">0.3417</cx:pt>
          <cx:pt idx="4505">0.76660000000000006</cx:pt>
          <cx:pt idx="4506">0.5171</cx:pt>
          <cx:pt idx="4507">0.30709999999999998</cx:pt>
          <cx:pt idx="4508">0.65769999999999995</cx:pt>
          <cx:pt idx="4509">0.51560000000000006</cx:pt>
          <cx:pt idx="4510">0.46330000000000005</cx:pt>
          <cx:pt idx="4511">0.54590000000000005</cx:pt>
          <cx:pt idx="4512">0.70510000000000006</cx:pt>
          <cx:pt idx="4513">0.53180000000000005</cx:pt>
          <cx:pt idx="4514">0.4204</cx:pt>
          <cx:pt idx="4515">0.45069999999999999</cx:pt>
          <cx:pt idx="4516">0.49660000000000004</cx:pt>
          <cx:pt idx="4517">0.50590000000000002</cx:pt>
          <cx:pt idx="4518">0.2979</cx:pt>
          <cx:pt idx="4519">0.50880000000000003</cx:pt>
          <cx:pt idx="4520">0.35010000000000002</cx:pt>
          <cx:pt idx="4521">1.1280000000000001</cx:pt>
          <cx:pt idx="4522">1.0684</cx:pt>
          <cx:pt idx="4523">0.41070000000000001</cx:pt>
          <cx:pt idx="4524">0.99949999999999994</cx:pt>
          <cx:pt idx="4525">0.73490000000000011</cx:pt>
          <cx:pt idx="4526">0.28370000000000001</cx:pt>
          <cx:pt idx="4527">0.69240000000000002</cx:pt>
          <cx:pt idx="4528">0.31590000000000001</cx:pt>
          <cx:pt idx="4529">0.37060000000000004</cx:pt>
          <cx:pt idx="4530">1.2964</cx:pt>
          <cx:pt idx="4531">0.9053000000000001</cx:pt>
          <cx:pt idx="4532">0.35349999999999998</cx:pt>
          <cx:pt idx="4533">1.4312</cx:pt>
          <cx:pt idx="4534">0.55769999999999997</cx:pt>
          <cx:pt idx="4535">0.54100000000000004</cx:pt>
          <cx:pt idx="4536">0.40229999999999999</cx:pt>
          <cx:pt idx="4537">0.51560000000000006</cx:pt>
          <cx:pt idx="4538">0.29200000000000004</cx:pt>
          <cx:pt idx="4539">1.0347000000000002</cx:pt>
          <cx:pt idx="4540">0.53280000000000005</cx:pt>
          <cx:pt idx="4541">0.41650000000000004</cx:pt>
          <cx:pt idx="4542">0.35010000000000002</cx:pt>
          <cx:pt idx="4543">0.53710000000000002</cx:pt>
          <cx:pt idx="4544">0.37060000000000004</cx:pt>
          <cx:pt idx="4545">0.61470000000000002</cx:pt>
          <cx:pt idx="4546">0.2437</cx:pt>
          <cx:pt idx="4547">0.28859999999999997</cx:pt>
          <cx:pt idx="4548">0.69230000000000003</cx:pt>
          <cx:pt idx="4549">0.3281</cx:pt>
          <cx:pt idx="4550">1.0731999999999999</cx:pt>
          <cx:pt idx="4551">0.47709999999999997</cx:pt>
          <cx:pt idx="4552">0.43109999999999998</cx:pt>
          <cx:pt idx="4553">0.43360000000000004</cx:pt>
          <cx:pt idx="4554">0.40920000000000001</cx:pt>
          <cx:pt idx="4555">0.33550000000000002</cx:pt>
          <cx:pt idx="4556">0.33400000000000002</cx:pt>
          <cx:pt idx="4557">0.49170000000000003</cx:pt>
          <cx:pt idx="4558">0.36759999999999998</cx:pt>
          <cx:pt idx="4559">1.4145000000000001</cx:pt>
          <cx:pt idx="4560">0.29880000000000001</cx:pt>
          <cx:pt idx="4561">0.35160000000000002</cx:pt>
          <cx:pt idx="4562">0.44090000000000001</cx:pt>
          <cx:pt idx="4563">0.55179999999999996</cx:pt>
          <cx:pt idx="4564">0.45750000000000002</cx:pt>
          <cx:pt idx="4565">0.33890000000000003</cx:pt>
          <cx:pt idx="4566">0.31059999999999999</cx:pt>
          <cx:pt idx="4567">0.375</cx:pt>
          <cx:pt idx="4568">0.32029999999999997</cx:pt>
          <cx:pt idx="4569">0.83590000000000009</cx:pt>
          <cx:pt idx="4570">0.34079999999999999</cx:pt>
          <cx:pt idx="4571">0.28029999999999999</cx:pt>
          <cx:pt idx="4572">0.8286</cx:pt>
          <cx:pt idx="4573">0.9820000000000001</cx:pt>
          <cx:pt idx="4574">0.36469999999999997</cx:pt>
          <cx:pt idx="4575">0.39510000000000001</cx:pt>
          <cx:pt idx="4576">0.63519999999999999</cx:pt>
          <cx:pt idx="4577">0.27290000000000003</cx:pt>
          <cx:pt idx="4578">0.39849999999999997</cx:pt>
          <cx:pt idx="4579">0.44780000000000003</cx:pt>
          <cx:pt idx="4580">1.0136000000000001</cx:pt>
          <cx:pt idx="4581">0.22750000000000001</cx:pt>
          <cx:pt idx="4582">1.208</cx:pt>
          <cx:pt idx="4583">0.3291</cx:pt>
          <cx:pt idx="4584">0.35499999999999998</cx:pt>
          <cx:pt idx="4585">0.6704</cx:pt>
          <cx:pt idx="4586">1.1929000000000001</cx:pt>
          <cx:pt idx="4587">0.36620000000000003</cx:pt>
          <cx:pt idx="4588">0.52100000000000002</cx:pt>
          <cx:pt idx="4589">0.60500000000000009</cx:pt>
          <cx:pt idx="4590">0.31450000000000006</cx:pt>
          <cx:pt idx="4591">1.7748999999999999</cx:pt>
          <cx:pt idx="4592">0.54150000000000009</cx:pt>
          <cx:pt idx="4593">0.40820000000000001</cx:pt>
          <cx:pt idx="4594">0.40330000000000005</cx:pt>
          <cx:pt idx="4595">0.59860000000000002</cx:pt>
          <cx:pt idx="4596">0.47660000000000002</cx:pt>
          <cx:pt idx="4597">0.41510000000000002</cx:pt>
          <cx:pt idx="4598">0.41549999999999998</cx:pt>
          <cx:pt idx="4599">1.2099000000000002</cx:pt>
          <cx:pt idx="4600">0.23830000000000001</cx:pt>
          <cx:pt idx="4601">0.61129999999999995</cx:pt>
          <cx:pt idx="4602">0.25240000000000001</cx:pt>
          <cx:pt idx="4603">0.36570000000000003</cx:pt>
          <cx:pt idx="4604">0.33100000000000002</cx:pt>
          <cx:pt idx="4605">0.30859999999999999</cx:pt>
          <cx:pt idx="4606">0.53129999999999999</cx:pt>
          <cx:pt idx="4607">0.53170000000000006</cx:pt>
          <cx:pt idx="4608">0.38430000000000003</cx:pt>
          <cx:pt idx="4609">0.31740000000000002</cx:pt>
          <cx:pt idx="4610">0.42290000000000005</cx:pt>
          <cx:pt idx="4611">0.42770000000000002</cx:pt>
          <cx:pt idx="4612">0.45940000000000003</cx:pt>
          <cx:pt idx="4613">0.49800000000000005</cx:pt>
          <cx:pt idx="4614">0.35400000000000004</cx:pt>
          <cx:pt idx="4615">0.57910000000000006</cx:pt>
          <cx:pt idx="4616">0.43320000000000003</cx:pt>
          <cx:pt idx="4617">0.46040000000000003</cx:pt>
          <cx:pt idx="4618">0.67280000000000006</cx:pt>
          <cx:pt idx="4619">0.28270000000000001</cx:pt>
          <cx:pt idx="4620">0.2944</cx:pt>
          <cx:pt idx="4621">0.8115</cx:pt>
          <cx:pt idx="4622">0.45170000000000005</cx:pt>
          <cx:pt idx="4623">0.42970000000000003</cx:pt>
          <cx:pt idx="4624">0.46440000000000003</cx:pt>
          <cx:pt idx="4625">0.29060000000000002</cx:pt>
          <cx:pt idx="4626">0.30180000000000001</cx:pt>
          <cx:pt idx="4627">0.4829</cx:pt>
          <cx:pt idx="4628">0.4551</cx:pt>
          <cx:pt idx="4629">0.94480000000000008</cx:pt>
          <cx:pt idx="4630">0.3306</cx:pt>
          <cx:pt idx="4631">0.36430000000000001</cx:pt>
          <cx:pt idx="4632">0.28859999999999997</cx:pt>
          <cx:pt idx="4633">0.96770000000000012</cx:pt>
          <cx:pt idx="4634">0.38570000000000004</cx:pt>
          <cx:pt idx="4635">0.36570000000000003</cx:pt>
          <cx:pt idx="4636">0.57280000000000009</cx:pt>
          <cx:pt idx="4637">0.438</cx:pt>
          <cx:pt idx="4638">0.76910000000000001</cx:pt>
          <cx:pt idx="4639">0.313</cx:pt>
          <cx:pt idx="4640">0.95850000000000002</cx:pt>
          <cx:pt idx="4641">0.25050000000000006</cx:pt>
          <cx:pt idx="4642">0.64359999999999995</cx:pt>
          <cx:pt idx="4643">0.33450000000000002</cx:pt>
          <cx:pt idx="4644">0.50240000000000007</cx:pt>
          <cx:pt idx="4645">0.21920000000000001</cx:pt>
          <cx:pt idx="4646">0.51659999999999995</cx:pt>
          <cx:pt idx="4647">1.3086000000000002</cx:pt>
          <cx:pt idx="4648">0.46490000000000004</cx:pt>
          <cx:pt idx="4649">0.38420000000000004</cx:pt>
          <cx:pt idx="4650">0.33160000000000001</cx:pt>
          <cx:pt idx="4651">0.55420000000000003</cx:pt>
          <cx:pt idx="4652">0.78910000000000002</cx:pt>
          <cx:pt idx="4653">0.54300000000000004</cx:pt>
          <cx:pt idx="4654">0.35250000000000004</cx:pt>
          <cx:pt idx="4655">0.52000000000000002</cx:pt>
          <cx:pt idx="4656">0.48880000000000001</cx:pt>
          <cx:pt idx="4657">0.39360000000000001</cx:pt>
          <cx:pt idx="4658">0.36280000000000001</cx:pt>
          <cx:pt idx="4659">0.57569999999999999</cx:pt>
          <cx:pt idx="4660">0.38770000000000004</cx:pt>
          <cx:pt idx="4661">0.32420000000000004</cx:pt>
          <cx:pt idx="4662">0.92630000000000012</cx:pt>
          <cx:pt idx="4663">0.79100000000000004</cx:pt>
          <cx:pt idx="4664">0.40770000000000001</cx:pt>
          <cx:pt idx="4665">1.0157</cx:pt>
          <cx:pt idx="4666">0.34770000000000006</cx:pt>
          <cx:pt idx="4667">0.98980000000000012</cx:pt>
          <cx:pt idx="4668">0.2515</cx:pt>
          <cx:pt idx="4669">0.39800000000000002</cx:pt>
          <cx:pt idx="4670">0.7471000000000001</cx:pt>
          <cx:pt idx="4671">0.81399999999999995</cx:pt>
          <cx:pt idx="4672">0.66900000000000004</cx:pt>
          <cx:pt idx="4673">0.35310000000000002</cx:pt>
          <cx:pt idx="4674">0.29250000000000004</cx:pt>
          <cx:pt idx="4675">0.52970000000000006</cx:pt>
          <cx:pt idx="4676">0.49900000000000005</cx:pt>
          <cx:pt idx="4677">0.46829999999999999</cx:pt>
          <cx:pt idx="4678">0.90960000000000008</cx:pt>
          <cx:pt idx="4679">0.36180000000000007</cx:pt>
          <cx:pt idx="4680">0.37300000000000005</cx:pt>
          <cx:pt idx="4681">1.3335000000000001</cx:pt>
          <cx:pt idx="4682">0.40770000000000001</cx:pt>
          <cx:pt idx="4683">0.57950000000000002</cx:pt>
          <cx:pt idx="4684">0.58790000000000009</cx:pt>
          <cx:pt idx="4685">1.3070999999999999</cx:pt>
          <cx:pt idx="4686">0.40139999999999998</cx:pt>
          <cx:pt idx="4687">0.52490000000000003</cx:pt>
          <cx:pt idx="4688">0.34670000000000001</cx:pt>
          <cx:pt idx="4689">0.85209999999999997</cx:pt>
          <cx:pt idx="4690">0.34920000000000001</cx:pt>
          <cx:pt idx="4691">0.63580000000000003</cx:pt>
          <cx:pt idx="4692">0.52150000000000007</cx:pt>
          <cx:pt idx="4693">0.61529999999999996</cx:pt>
          <cx:pt idx="4694">0.71440000000000003</cx:pt>
          <cx:pt idx="4695">0.56540000000000001</cx:pt>
          <cx:pt idx="4696">0.27440000000000003</cx:pt>
          <cx:pt idx="4697">0.38669999999999999</cx:pt>
          <cx:pt idx="4698">0.5494</cx:pt>
          <cx:pt idx="4699">1.2108999999999999</cx:pt>
          <cx:pt idx="4700">0.29780000000000001</cx:pt>
          <cx:pt idx="4701">0.41940000000000005</cx:pt>
          <cx:pt idx="4702">0.44429999999999997</cx:pt>
          <cx:pt idx="4703">0.5161</cx:pt>
          <cx:pt idx="4704">0.75980000000000003</cx:pt>
          <cx:pt idx="4705">0.37109999999999999</cx:pt>
          <cx:pt idx="4706">0.37060000000000004</cx:pt>
          <cx:pt idx="4707">0.40040000000000003</cx:pt>
          <cx:pt idx="4708">0.29980000000000001</cx:pt>
          <cx:pt idx="4709">0.38970000000000005</cx:pt>
          <cx:pt idx="4710">0.29340000000000005</cx:pt>
          <cx:pt idx="4711">0.97699999999999998</cx:pt>
          <cx:pt idx="4712">0.85209999999999997</cx:pt>
          <cx:pt idx="4713">0.56830000000000003</cx:pt>
          <cx:pt idx="4714">0.5786</cx:pt>
          <cx:pt idx="4715">0.94140000000000001</cx:pt>
          <cx:pt idx="4716">0.5181</cx:pt>
          <cx:pt idx="4717">0.44630000000000003</cx:pt>
          <cx:pt idx="4718">0.77250000000000008</cx:pt>
          <cx:pt idx="4719">0.66600000000000004</cx:pt>
          <cx:pt idx="4720">0.43309999999999998</cx:pt>
          <cx:pt idx="4721">0.33980000000000005</cx:pt>
          <cx:pt idx="4722">0.30170000000000002</cx:pt>
          <cx:pt idx="4723">0.32669999999999999</cx:pt>
          <cx:pt idx="4724">0.62060000000000004</cx:pt>
          <cx:pt idx="4725">0.33200000000000002</cx:pt>
          <cx:pt idx="4726">0.74370000000000003</cx:pt>
          <cx:pt idx="4727">1.0307999999999999</cx:pt>
          <cx:pt idx="4728">0.35650000000000004</cx:pt>
          <cx:pt idx="4729">0.57520000000000004</cx:pt>
          <cx:pt idx="4730">0.33939999999999998</cx:pt>
          <cx:pt idx="4731">0.2666</cx:pt>
          <cx:pt idx="4732">1.5474000000000001</cx:pt>
          <cx:pt idx="4733">1.2901</cx:pt>
          <cx:pt idx="4734">1.0342</cx:pt>
          <cx:pt idx="4735">0.47510000000000002</cx:pt>
          <cx:pt idx="4736">0.59960000000000002</cx:pt>
          <cx:pt idx="4737">0.78320000000000001</cx:pt>
          <cx:pt idx="4738">0.30470000000000003</cx:pt>
          <cx:pt idx="4739">0.93900000000000006</cx:pt>
          <cx:pt idx="4740">0.27150000000000002</cx:pt>
          <cx:pt idx="4741">0.7329</cx:pt>
          <cx:pt idx="4742">0.78759999999999997</cx:pt>
          <cx:pt idx="4743">0.28859999999999997</cx:pt>
          <cx:pt idx="4744">0.32179999999999997</cx:pt>
          <cx:pt idx="4745">1.1929000000000001</cx:pt>
          <cx:pt idx="4746">0.31940000000000002</cx:pt>
          <cx:pt idx="4747">0.59810000000000008</cx:pt>
          <cx:pt idx="4748">0.5181</cx:pt>
          <cx:pt idx="4749">0.31490000000000001</cx:pt>
          <cx:pt idx="4750">1.1152</cx:pt>
          <cx:pt idx="4751">0.624</cx:pt>
          <cx:pt idx="4752">0.24909999999999999</cx:pt>
          <cx:pt idx="4753">0.31250000000000006</cx:pt>
          <cx:pt idx="4754">0.52839999999999998</cx:pt>
          <cx:pt idx="4755">0.2056</cx:pt>
          <cx:pt idx="4756">1.0577000000000001</cx:pt>
          <cx:pt idx="4757">0.35349999999999998</cx:pt>
          <cx:pt idx="4758">0.32230000000000003</cx:pt>
          <cx:pt idx="4759">1.1856</cx:pt>
          <cx:pt idx="4760">0.35100000000000003</cx:pt>
          <cx:pt idx="4761">0.32619999999999999</cx:pt>
          <cx:pt idx="4762">0.50980000000000003</cx:pt>
          <cx:pt idx="4763">0.40570000000000001</cx:pt>
          <cx:pt idx="4764">0.39500000000000002</cx:pt>
          <cx:pt idx="4765">0.35600000000000004</cx:pt>
          <cx:pt idx="4766">0.2359</cx:pt>
          <cx:pt idx="4767">0.26419999999999999</cx:pt>
          <cx:pt idx="4768">0.36909999999999998</cx:pt>
          <cx:pt idx="4769">0.37990000000000002</cx:pt>
          <cx:pt idx="4770">0.59430000000000005</cx:pt>
          <cx:pt idx="4771">0.40289999999999998</cx:pt>
          <cx:pt idx="4772">0.56059999999999999</cx:pt>
          <cx:pt idx="4773">0.53710000000000002</cx:pt>
          <cx:pt idx="4774">0.57030000000000003</cx:pt>
          <cx:pt idx="4775">0.58250000000000002</cx:pt>
          <cx:pt idx="4776">0.3911</cx:pt>
          <cx:pt idx="4777">0.32420000000000004</cx:pt>
          <cx:pt idx="4778">0.3291</cx:pt>
          <cx:pt idx="4779">0.22460000000000002</cx:pt>
          <cx:pt idx="4780">0.36860000000000004</cx:pt>
          <cx:pt idx="4781">0.37450000000000006</cx:pt>
          <cx:pt idx="4782">0.48730000000000001</cx:pt>
          <cx:pt idx="4783">0.32319999999999999</cx:pt>
          <cx:pt idx="4784">0.7681</cx:pt>
          <cx:pt idx="4785">0.17870000000000003</cx:pt>
          <cx:pt idx="4786">0.67380000000000007</cx:pt>
          <cx:pt idx="4787">0.3281</cx:pt>
          <cx:pt idx="4788">0.60260000000000002</cx:pt>
          <cx:pt idx="4789">0.36920000000000003</cx:pt>
          <cx:pt idx="4790">0.44230000000000003</cx:pt>
          <cx:pt idx="4791">0.32570000000000005</cx:pt>
          <cx:pt idx="4792">0.70610000000000006</cx:pt>
          <cx:pt idx="4793">0.68500000000000005</cx:pt>
          <cx:pt idx="4794">0.41210000000000002</cx:pt>
          <cx:pt idx="4795">1.2105000000000001</cx:pt>
          <cx:pt idx="4796">0.68310000000000004</cx:pt>
          <cx:pt idx="4797">0.33200000000000002</cx:pt>
          <cx:pt idx="4798">0.41650000000000004</cx:pt>
          <cx:pt idx="4799">0.62060000000000004</cx:pt>
          <cx:pt idx="4800">0.25790000000000002</cx:pt>
          <cx:pt idx="4801">0.69920000000000004</cx:pt>
          <cx:pt idx="4802">0.19770000000000001</cx:pt>
          <cx:pt idx="4803">0.36720000000000003</cx:pt>
          <cx:pt idx="4804">0.5263000000000001</cx:pt>
          <cx:pt idx="4805">0.68020000000000003</cx:pt>
          <cx:pt idx="4806">0.26370000000000005</cx:pt>
          <cx:pt idx="4807">0.33890000000000003</cx:pt>
          <cx:pt idx="4808">0.70650000000000002</cx:pt>
          <cx:pt idx="4809">0.377</cx:pt>
          <cx:pt idx="4810">0.43790000000000007</cx:pt>
          <cx:pt idx="4811">0.33400000000000002</cx:pt>
          <cx:pt idx="4812">0.374</cx:pt>
          <cx:pt idx="4813">0.74909999999999999</cx:pt>
          <cx:pt idx="4814">0.45850000000000002</cx:pt>
          <cx:pt idx="4815">0.9487000000000001</cx:pt>
          <cx:pt idx="4816">0.57030000000000003</cx:pt>
          <cx:pt idx="4817">0.247</cx:pt>
          <cx:pt idx="4818">1.5244</cx:pt>
          <cx:pt idx="4819">1.3598000000000001</cx:pt>
          <cx:pt idx="4820">0.31740000000000002</cx:pt>
          <cx:pt idx="4821">0.2036</cx:pt>
          <cx:pt idx="4822">0.30909999999999999</cx:pt>
          <cx:pt idx="4823">0.39890000000000003</cx:pt>
          <cx:pt idx="4824">0.44140000000000001</cx:pt>
          <cx:pt idx="4825">0.53369999999999995</cx:pt>
          <cx:pt idx="4826">0.90090000000000003</cx:pt>
          <cx:pt idx="4827">0.56740000000000002</cx:pt>
          <cx:pt idx="4828">0.61670000000000003</cx:pt>
          <cx:pt idx="4829">0.24709999999999999</cx:pt>
          <cx:pt idx="4830">0.63330000000000009</cx:pt>
          <cx:pt idx="4831">0.87160000000000004</cx:pt>
          <cx:pt idx="4832">0.4199</cx:pt>
          <cx:pt idx="4833">0.68459999999999999</cx:pt>
          <cx:pt idx="4834">0.53079999999999994</cx:pt>
          <cx:pt idx="4835">0.46680000000000005</cx:pt>
          <cx:pt idx="4836">0.32519999999999999</cx:pt>
          <cx:pt idx="4837">0.32269999999999999</cx:pt>
          <cx:pt idx="4838">0.6865</cx:pt>
          <cx:pt idx="4839">0.33589999999999998</cx:pt>
          <cx:pt idx="4840">0.67970000000000008</cx:pt>
          <cx:pt idx="4841">0.2974</cx:pt>
          <cx:pt idx="4842">0.31440000000000001</cx:pt>
          <cx:pt idx="4843">1.5015000000000001</cx:pt>
          <cx:pt idx="4844">1.0054000000000001</cx:pt>
          <cx:pt idx="4845">0.43309999999999998</cx:pt>
          <cx:pt idx="4846">0.49170000000000003</cx:pt>
          <cx:pt idx="4847">0.6221000000000001</cx:pt>
          <cx:pt idx="4848">0.51119999999999999</cx:pt>
          <cx:pt idx="4849">0.49269999999999997</cx:pt>
          <cx:pt idx="4850">0.55510000000000004</cx:pt>
          <cx:pt idx="4851">0.88180000000000003</cx:pt>
          <cx:pt idx="4852">0.1933</cx:pt>
          <cx:pt idx="4853">1.0572000000000001</cx:pt>
          <cx:pt idx="4854">0.85110000000000008</cx:pt>
          <cx:pt idx="4855">0.57380000000000009</cx:pt>
          <cx:pt idx="4856">0.58299999999999996</cx:pt>
          <cx:pt idx="4857">0.22900000000000001</cx:pt>
          <cx:pt idx="4858">0.23880000000000001</cx:pt>
          <cx:pt idx="4859">0.4531</cx:pt>
          <cx:pt idx="4860">0.30619999999999997</cx:pt>
          <cx:pt idx="4861">0.73880000000000001</cx:pt>
          <cx:pt idx="4862">0.58250000000000002</cx:pt>
          <cx:pt idx="4863">0.2324</cx:pt>
          <cx:pt idx="4864">0.45660000000000001</cx:pt>
          <cx:pt idx="4865">0.75290000000000001</cx:pt>
          <cx:pt idx="4866">0.45410000000000006</cx:pt>
          <cx:pt idx="4867">0.55810000000000004</cx:pt>
          <cx:pt idx="4868">0.60940000000000005</cx:pt>
          <cx:pt idx="4869">0.15629999999999999</cx:pt>
          <cx:pt idx="4870">0.2944</cx:pt>
          <cx:pt idx="4871">0.43410000000000004</cx:pt>
          <cx:pt idx="4872">0.1983</cx:pt>
          <cx:pt idx="4873">0.54059999999999997</cx:pt>
          <cx:pt idx="4874">0.24950000000000003</cx:pt>
          <cx:pt idx="4875">0.81730000000000003</cx:pt>
          <cx:pt idx="4876">0.41899999999999998</cx:pt>
          <cx:pt idx="4877">0.40620000000000006</cx:pt>
          <cx:pt idx="4878">0.47900000000000004</cx:pt>
          <cx:pt idx="4879">0.61480000000000001</cx:pt>
          <cx:pt idx="4880">0.32080000000000003</cx:pt>
          <cx:pt idx="4881">0.55520000000000003</cx:pt>
          <cx:pt idx="4882">0.23680000000000001</cx:pt>
          <cx:pt idx="4883">0.2959</cx:pt>
          <cx:pt idx="4884">0.66800000000000004</cx:pt>
          <cx:pt idx="4885">0.41360000000000002</cx:pt>
          <cx:pt idx="4886">0.44440000000000002</cx:pt>
          <cx:pt idx="4887">0.37259999999999999</cx:pt>
          <cx:pt idx="4888">0.76860000000000006</cx:pt>
          <cx:pt idx="4889">0.41549999999999998</cx:pt>
          <cx:pt idx="4890">0.5122000000000001</cx:pt>
          <cx:pt idx="4891">0.36759999999999998</cx:pt>
          <cx:pt idx="4892">0.59370000000000001</cx:pt>
          <cx:pt idx="4893">0.68700000000000006</cx:pt>
          <cx:pt idx="4894">0.54740000000000011</cx:pt>
          <cx:pt idx="4895">0.94630000000000014</cx:pt>
          <cx:pt idx="4896">0.25240000000000001</cx:pt>
          <cx:pt idx="4897">1.2608000000000001</cx:pt>
          <cx:pt idx="4898">1.3145000000000002</cx:pt>
          <cx:pt idx="4899">0.32769999999999999</cx:pt>
          <cx:pt idx="4900">0.30709999999999998</cx:pt>
          <cx:pt idx="4901">0.24709999999999999</cx:pt>
          <cx:pt idx="4902">0.30370000000000003</cx:pt>
          <cx:pt idx="4903">0.3755</cx:pt>
          <cx:pt idx="4904">0.32819999999999999</cx:pt>
          <cx:pt idx="4905">0.43260000000000004</cx:pt>
          <cx:pt idx="4906">0.34860000000000002</cx:pt>
          <cx:pt idx="4907">0.3256</cx:pt>
          <cx:pt idx="4908">0.80370000000000008</cx:pt>
          <cx:pt idx="4909">0.94280000000000008</cx:pt>
          <cx:pt idx="4910">0.95310000000000006</cx:pt>
          <cx:pt idx="4911">0.40079999999999999</cx:pt>
          <cx:pt idx="4912">0.90569999999999995</cx:pt>
          <cx:pt idx="4913">0.34960000000000002</cx:pt>
          <cx:pt idx="4914">0.37360000000000004</cx:pt>
          <cx:pt idx="4915">0.38330000000000003</cx:pt>
          <cx:pt idx="4916">0.34720000000000001</cx:pt>
          <cx:pt idx="4917">0.49510000000000004</cx:pt>
          <cx:pt idx="4918">1.4316</cx:pt>
          <cx:pt idx="4919">0.34810000000000002</cx:pt>
          <cx:pt idx="4920">0.34079999999999999</cx:pt>
          <cx:pt idx="4921">0.83350000000000013</cx:pt>
          <cx:pt idx="4922">0.25490000000000002</cx:pt>
          <cx:pt idx="4923">0.33750000000000002</cx:pt>
          <cx:pt idx="4924">0.252</cx:pt>
          <cx:pt idx="4925">0.3135</cx:pt>
          <cx:pt idx="4926">0.39410000000000001</cx:pt>
          <cx:pt idx="4927">0.57380000000000009</cx:pt>
          <cx:pt idx="4928">0.85399999999999998</cx:pt>
          <cx:pt idx="4929">0.33110000000000001</cx:pt>
          <cx:pt idx="4930">0.57179999999999997</cx:pt>
          <cx:pt idx="4931">0.89940000000000009</cx:pt>
          <cx:pt idx="4932">0.22160000000000002</cx:pt>
          <cx:pt idx="4933">0.65870000000000006</cx:pt>
          <cx:pt idx="4934">0.46820000000000006</cx:pt>
          <cx:pt idx="4935">0.36180000000000007</cx:pt>
          <cx:pt idx="4936">0.31690000000000002</cx:pt>
          <cx:pt idx="4937">0.90429999999999999</cx:pt>
          <cx:pt idx="4938">0.36819999999999997</cx:pt>
          <cx:pt idx="4939">0.23920000000000002</cx:pt>
          <cx:pt idx="4940">1.0186000000000002</cx:pt>
          <cx:pt idx="4941">0.35150000000000003</cx:pt>
          <cx:pt idx="4942">0.50139999999999996</cx:pt>
          <cx:pt idx="4943">0.43459999999999999</cx:pt>
          <cx:pt idx="4944">0.29499999999999998</cx:pt>
          <cx:pt idx="4945">0.67769999999999997</cx:pt>
          <cx:pt idx="4946">0.56790000000000007</cx:pt>
          <cx:pt idx="4947">0.40820000000000001</cx:pt>
          <cx:pt idx="4948">0.47170000000000006</cx:pt>
          <cx:pt idx="4949">0.4355</cx:pt>
          <cx:pt idx="4950">0.44980000000000003</cx:pt>
          <cx:pt idx="4951">0.60550000000000004</cx:pt>
          <cx:pt idx="4952">0.43309999999999998</cx:pt>
          <cx:pt idx="4953">0.47940000000000005</cx:pt>
          <cx:pt idx="4954">0.21579999999999999</cx:pt>
          <cx:pt idx="4955">0.35400000000000004</cx:pt>
          <cx:pt idx="4956">0.50490000000000002</cx:pt>
          <cx:pt idx="4957">0.20900000000000002</cx:pt>
          <cx:pt idx="4958">0.46920000000000001</cx:pt>
          <cx:pt idx="4959">0.38620000000000004</cx:pt>
          <cx:pt idx="4960">0.3916</cx:pt>
          <cx:pt idx="4961">0.76710000000000012</cx:pt>
          <cx:pt idx="4962">0.34040000000000004</cx:pt>
          <cx:pt idx="4963">0.22750000000000001</cx:pt>
          <cx:pt idx="4964">0.48930000000000007</cx:pt>
          <cx:pt idx="4965">0.93310000000000004</cx:pt>
          <cx:pt idx="4966">0.31250000000000006</cx:pt>
          <cx:pt idx="4967">0.34960000000000002</cx:pt>
          <cx:pt idx="4968">0.29389999999999999</cx:pt>
          <cx:pt idx="4969">0.26419999999999999</cx:pt>
          <cx:pt idx="4970">1.0586</cx:pt>
          <cx:pt idx="4971">0.38970000000000005</cx:pt>
          <cx:pt idx="4972">0.2964</cx:pt>
          <cx:pt idx="4973">0.22359999999999999</cx:pt>
          <cx:pt idx="4974">1.252</cx:pt>
          <cx:pt idx="4975">0.55320000000000003</cx:pt>
          <cx:pt idx="4976">0.34520000000000001</cx:pt>
          <cx:pt idx="4977">0.33740000000000003</cx:pt>
          <cx:pt idx="4978">0.58790000000000009</cx:pt>
          <cx:pt idx="4979">0.41600000000000004</cx:pt>
          <cx:pt idx="4980">1.6128</cx:pt>
          <cx:pt idx="4981">0.31740000000000002</cx:pt>
          <cx:pt idx="4982">0.84870000000000001</cx:pt>
          <cx:pt idx="4983">1.0589999999999999</cx:pt>
          <cx:pt idx="4984">0.37890000000000001</cx:pt>
          <cx:pt idx="4985">0.92570000000000008</cx:pt>
          <cx:pt idx="4986">0.30810000000000004</cx:pt>
          <cx:pt idx="4987">0.47360000000000002</cx:pt>
          <cx:pt idx="4988">0.53570000000000007</cx:pt>
          <cx:pt idx="4989">0.16650000000000001</cx:pt>
          <cx:pt idx="4990">0.78859999999999997</cx:pt>
          <cx:pt idx="4991">0.59719999999999995</cx:pt>
          <cx:pt idx="4992">1.0034000000000001</cx:pt>
          <cx:pt idx="4993">0.50249999999999995</cx:pt>
          <cx:pt idx="4994">0.31209999999999999</cx:pt>
          <cx:pt idx="4995">0.23100000000000001</cx:pt>
          <cx:pt idx="4996">0.40920000000000001</cx:pt>
          <cx:pt idx="4997">1.1128</cx:pt>
          <cx:pt idx="4998">0.54010000000000002</cx:pt>
          <cx:pt idx="4999">0.33200000000000002</cx:pt>
          <cx:pt idx="5000">0.8286</cx:pt>
          <cx:pt idx="5001">0.25640000000000002</cx:pt>
          <cx:pt idx="5002">0.76459999999999995</cx:pt>
          <cx:pt idx="5003">0.93410000000000004</cx:pt>
          <cx:pt idx="5004">1.5205000000000002</cx:pt>
          <cx:pt idx="5005">0.72500000000000009</cx:pt>
          <cx:pt idx="5006">0.86919999999999997</cx:pt>
          <cx:pt idx="5007">0.44820000000000004</cx:pt>
          <cx:pt idx="5008">0.69289999999999996</cx:pt>
          <cx:pt idx="5009">0.32280000000000003</cx:pt>
          <cx:pt idx="5010">1.2236</cx:pt>
          <cx:pt idx="5011">1.3643000000000001</cx:pt>
          <cx:pt idx="5012">0.35980000000000001</cx:pt>
          <cx:pt idx="5013">0.3276</cx:pt>
          <cx:pt idx="5014">1.1240000000000001</cx:pt>
          <cx:pt idx="5015">0.26950000000000002</cx:pt>
          <cx:pt idx="5016">0.6411</cx:pt>
          <cx:pt idx="5017">0.58640000000000003</cx:pt>
          <cx:pt idx="5018">0.54890000000000005</cx:pt>
          <cx:pt idx="5019">0.2979</cx:pt>
          <cx:pt idx="5020">0.90770000000000006</cx:pt>
          <cx:pt idx="5021">0.2051</cx:pt>
          <cx:pt idx="5022">0.50390000000000001</cx:pt>
          <cx:pt idx="5023">0.55959999999999999</cx:pt>
          <cx:pt idx="5024">0.64750000000000008</cx:pt>
          <cx:pt idx="5025">0.29349999999999998</cx:pt>
          <cx:pt idx="5026">0.49259999999999998</cx:pt>
          <cx:pt idx="5027">0.54249999999999998</cx:pt>
          <cx:pt idx="5028">0.40820000000000001</cx:pt>
          <cx:pt idx="5029">0.38720000000000004</cx:pt>
          <cx:pt idx="5030">0.82809999999999995</cx:pt>
          <cx:pt idx="5031">0.60650000000000004</cx:pt>
          <cx:pt idx="5032">0.74320000000000008</cx:pt>
          <cx:pt idx="5033">0.23580000000000001</cx:pt>
          <cx:pt idx="5034">0.66550000000000009</cx:pt>
          <cx:pt idx="5035">0.52249999999999996</cx:pt>
          <cx:pt idx="5036">0.30520000000000003</cx:pt>
          <cx:pt idx="5037">0.36480000000000001</cx:pt>
          <cx:pt idx="5038">0.28610000000000002</cx:pt>
          <cx:pt idx="5039">0.58540000000000003</cx:pt>
          <cx:pt idx="5040">0.34029999999999999</cx:pt>
          <cx:pt idx="5041">0.51860000000000006</cx:pt>
          <cx:pt idx="5042">0.55710000000000004</cx:pt>
          <cx:pt idx="5043">0.38430000000000003</cx:pt>
          <cx:pt idx="5044">0.30320000000000003</cx:pt>
          <cx:pt idx="5045">0.53669999999999995</cx:pt>
          <cx:pt idx="5046">0.8105</cx:pt>
          <cx:pt idx="5047">0.31640000000000001</cx:pt>
          <cx:pt idx="5048">0.54489999999999994</cx:pt>
          <cx:pt idx="5049">0.68989999999999996</cx:pt>
          <cx:pt idx="5050">0.1885</cx:pt>
          <cx:pt idx="5051">0.32720000000000005</cx:pt>
          <cx:pt idx="5052">0.30570000000000003</cx:pt>
          <cx:pt idx="5053">0.46429999999999999</cx:pt>
          <cx:pt idx="5054">0.25780000000000003</cx:pt>
          <cx:pt idx="5055">0.36230000000000001</cx:pt>
          <cx:pt idx="5056">0.33010000000000006</cx:pt>
          <cx:pt idx="5057">0.24559999999999998</cx:pt>
          <cx:pt idx="5058">0.38090000000000002</cx:pt>
          <cx:pt idx="5059">0.28949999999999998</cx:pt>
          <cx:pt idx="5060">0.36180000000000007</cx:pt>
          <cx:pt idx="5061">0.56790000000000007</cx:pt>
          <cx:pt idx="5062">0.44230000000000003</cx:pt>
          <cx:pt idx="5063">0.52690000000000003</cx:pt>
          <cx:pt idx="5064">1.145</cx:pt>
          <cx:pt idx="5065">0.55170000000000008</cx:pt>
          <cx:pt idx="5066">0.29830000000000001</cx:pt>
          <cx:pt idx="5067">0.5</cx:pt>
          <cx:pt idx="5068">0.17870000000000003</cx:pt>
          <cx:pt idx="5069">0.85890000000000011</cx:pt>
          <cx:pt idx="5070">0.43060000000000004</cx:pt>
          <cx:pt idx="5071">0.41950000000000004</cx:pt>
          <cx:pt idx="5072">0.62060000000000004</cx:pt>
          <cx:pt idx="5073">0.50590000000000002</cx:pt>
          <cx:pt idx="5074">0.33939999999999998</cx:pt>
          <cx:pt idx="5075">0.2339</cx:pt>
          <cx:pt idx="5076">0.4199</cx:pt>
          <cx:pt idx="5077">0.40770000000000001</cx:pt>
          <cx:pt idx="5078">0.42480000000000001</cx:pt>
          <cx:pt idx="5079">0.40870000000000001</cx:pt>
          <cx:pt idx="5080">1.0068000000000001</cx:pt>
          <cx:pt idx="5081">0.36520000000000002</cx:pt>
          <cx:pt idx="5082">0.32420000000000004</cx:pt>
          <cx:pt idx="5083">0.436</cx:pt>
          <cx:pt idx="5084">0.42920000000000003</cx:pt>
          <cx:pt idx="5085">0.31730000000000003</cx:pt>
          <cx:pt idx="5086">0.35210000000000002</cx:pt>
          <cx:pt idx="5087">0.7056</cx:pt>
          <cx:pt idx="5088">0.15529999999999999</cx:pt>
          <cx:pt idx="5089">0.50980000000000003</cx:pt>
          <cx:pt idx="5090">0.39750000000000002</cx:pt>
          <cx:pt idx="5091">0.78420000000000012</cx:pt>
          <cx:pt idx="5092">0.55759999999999998</cx:pt>
          <cx:pt idx="5093">0.50290000000000001</cx:pt>
          <cx:pt idx="5094">0.28960000000000002</cx:pt>
          <cx:pt idx="5095">0.19870000000000002</cx:pt>
          <cx:pt idx="5096">0.45019999999999999</cx:pt>
          <cx:pt idx="5097">0.34320000000000001</cx:pt>
          <cx:pt idx="5098">0.37300000000000005</cx:pt>
          <cx:pt idx="5099">0.62309999999999999</cx:pt>
          <cx:pt idx="5100">0.4199</cx:pt>
          <cx:pt idx="5101">0.19970000000000002</cx:pt>
          <cx:pt idx="5102">0.28560000000000002</cx:pt>
          <cx:pt idx="5103">0.7006</cx:pt>
          <cx:pt idx="5104">0.33740000000000003</cx:pt>
          <cx:pt idx="5105">0.26310000000000006</cx:pt>
          <cx:pt idx="5106">0.79490000000000005</cx:pt>
          <cx:pt idx="5107">0.25240000000000001</cx:pt>
          <cx:pt idx="5108">0.77200000000000002</cx:pt>
          <cx:pt idx="5109">0.42090000000000005</cx:pt>
          <cx:pt idx="5110">0.67330000000000001</cx:pt>
          <cx:pt idx="5111">0.18900000000000003</cx:pt>
          <cx:pt idx="5112">0.58400000000000007</cx:pt>
          <cx:pt idx="5113">0.26179999999999998</cx:pt>
          <cx:pt idx="5114">1.0385000000000002</cx:pt>
          <cx:pt idx="5115">0.2671</cx:pt>
          <cx:pt idx="5116">0.22700000000000001</cx:pt>
          <cx:pt idx="5117">0.81540000000000001</cx:pt>
          <cx:pt idx="5118">0.66260000000000008</cx:pt>
          <cx:pt idx="5119">0.27780000000000005</cx:pt>
          <cx:pt idx="5120">0.75730000000000008</cx:pt>
          <cx:pt idx="5121">0.4078</cx:pt>
          <cx:pt idx="5122">0.56779999999999997</cx:pt>
          <cx:pt idx="5123">0.35890000000000005</cx:pt>
          <cx:pt idx="5124">0.59570000000000001</cx:pt>
          <cx:pt idx="5125">0.56690000000000007</cx:pt>
          <cx:pt idx="5126">0.44680000000000003</cx:pt>
          <cx:pt idx="5127">0.36720000000000003</cx:pt>
          <cx:pt idx="5128">0.51959999999999995</cx:pt>
          <cx:pt idx="5129">0.45550000000000002</cx:pt>
          <cx:pt idx="5130">0.48780000000000001</cx:pt>
          <cx:pt idx="5131">0.34770000000000006</cx:pt>
          <cx:pt idx="5132">0.49170000000000003</cx:pt>
          <cx:pt idx="5133">0.55120000000000002</cx:pt>
          <cx:pt idx="5134">0.22900000000000001</cx:pt>
          <cx:pt idx="5135">1.1767000000000001</cx:pt>
          <cx:pt idx="5136">0.40970000000000006</cx:pt>
          <cx:pt idx="5137">1.228</cx:pt>
          <cx:pt idx="5138">1.3560000000000001</cx:pt>
          <cx:pt idx="5139">0.25390000000000001</cx:pt>
          <cx:pt idx="5140">0.65039999999999998</cx:pt>
          <cx:pt idx="5141">0.25440000000000002</cx:pt>
          <cx:pt idx="5142">0.45369999999999999</cx:pt>
          <cx:pt idx="5143">0.73340000000000005</cx:pt>
          <cx:pt idx="5144">1.0044000000000002</cx:pt>
          <cx:pt idx="5145">0.34570000000000001</cx:pt>
          <cx:pt idx="5146">0.35549999999999998</cx:pt>
          <cx:pt idx="5147">0.878</cx:pt>
          <cx:pt idx="5148">0.25</cx:pt>
          <cx:pt idx="5149">0.68310000000000004</cx:pt>
          <cx:pt idx="5150">1.0322</cx:pt>
          <cx:pt idx="5151">0.45710000000000001</cx:pt>
          <cx:pt idx="5152">0.42580000000000001</cx:pt>
          <cx:pt idx="5153">0.88719999999999999</cx:pt>
          <cx:pt idx="5154">0.40139999999999998</cx:pt>
          <cx:pt idx="5155">0.67530000000000001</cx:pt>
          <cx:pt idx="5156">0.32519999999999999</cx:pt>
          <cx:pt idx="5157">0.37990000000000002</cx:pt>
          <cx:pt idx="5158">0.2949</cx:pt>
          <cx:pt idx="5159">1.0225</cx:pt>
          <cx:pt idx="5160">1.2308999999999999</cx:pt>
          <cx:pt idx="5161">0.24859999999999999</cx:pt>
          <cx:pt idx="5162">0.79200000000000004</cx:pt>
          <cx:pt idx="5163">0.55030000000000012</cx:pt>
          <cx:pt idx="5164">0.7046</cx:pt>
          <cx:pt idx="5165">0.56879999999999997</cx:pt>
          <cx:pt idx="5166">0.43360000000000004</cx:pt>
          <cx:pt idx="5167">1.1005</cx:pt>
          <cx:pt idx="5168">0.44290000000000002</cx:pt>
          <cx:pt idx="5169">0.32230000000000003</cx:pt>
          <cx:pt idx="5170">0.54779999999999995</cx:pt>
          <cx:pt idx="5171">0.16789999999999999</cx:pt>
          <cx:pt idx="5172">0.37690000000000001</cx:pt>
          <cx:pt idx="5173">0.47460000000000002</cx:pt>
          <cx:pt idx="5174">0.54630000000000001</cx:pt>
          <cx:pt idx="5175">0.62200000000000011</cx:pt>
          <cx:pt idx="5176">0.44820000000000004</cx:pt>
          <cx:pt idx="5177">0.38720000000000004</cx:pt>
          <cx:pt idx="5178">0.28320000000000001</cx:pt>
          <cx:pt idx="5179">1.3926000000000001</cx:pt>
          <cx:pt idx="5180">0.3619</cx:pt>
          <cx:pt idx="5181">0.77150000000000007</cx:pt>
          <cx:pt idx="5182">0.45410000000000006</cx:pt>
          <cx:pt idx="5183">0.26129999999999998</cx:pt>
          <cx:pt idx="5184">1.1138000000000001</cx:pt>
          <cx:pt idx="5185">0.27589999999999998</cx:pt>
          <cx:pt idx="5186">0.79200000000000004</cx:pt>
          <cx:pt idx="5187">0.54779999999999995</cx:pt>
          <cx:pt idx="5188">0.3276</cx:pt>
          <cx:pt idx="5189">0.24859999999999999</cx:pt>
          <cx:pt idx="5190">0.69190000000000007</cx:pt>
          <cx:pt idx="5191">0.4677</cx:pt>
          <cx:pt idx="5192">0.53470000000000006</cx:pt>
          <cx:pt idx="5193">0.41020000000000001</cx:pt>
          <cx:pt idx="5194">0.24760000000000004</cx:pt>
          <cx:pt idx="5195">0.30170000000000002</cx:pt>
          <cx:pt idx="5196">0.36380000000000001</cx:pt>
          <cx:pt idx="5197">0.30909999999999999</cx:pt>
          <cx:pt idx="5198">0.62249999999999994</cx:pt>
          <cx:pt idx="5199">0.33700000000000002</cx:pt>
          <cx:pt idx="5200">0.60930000000000006</cx:pt>
          <cx:pt idx="5201">0.64160000000000006</cx:pt>
          <cx:pt idx="5202">0.42480000000000001</cx:pt>
          <cx:pt idx="5203">0.94779999999999998</cx:pt>
          <cx:pt idx="5204">0.91070000000000007</cx:pt>
          <cx:pt idx="5205">0.37259999999999999</cx:pt>
          <cx:pt idx="5206">0.3594</cx:pt>
          <cx:pt idx="5207">0.68890000000000007</cx:pt>
          <cx:pt idx="5208">0.2177</cx:pt>
          <cx:pt idx="5209">0.33400000000000002</cx:pt>
          <cx:pt idx="5210">0.26069999999999999</cx:pt>
          <cx:pt idx="5211">0.36380000000000001</cx:pt>
          <cx:pt idx="5212">0.49510000000000004</cx:pt>
          <cx:pt idx="5213">0.43560000000000004</cx:pt>
          <cx:pt idx="5214">0.26170000000000004</cx:pt>
          <cx:pt idx="5215">0.35199999999999998</cx:pt>
          <cx:pt idx="5216">0.28810000000000002</cx:pt>
          <cx:pt idx="5217">0.2515</cx:pt>
          <cx:pt idx="5218">0.25880000000000003</cx:pt>
          <cx:pt idx="5219">0.95020000000000004</cx:pt>
          <cx:pt idx="5220">0.34570000000000001</cx:pt>
          <cx:pt idx="5221">0.31010000000000004</cx:pt>
          <cx:pt idx="5222">0.42530000000000001</cx:pt>
          <cx:pt idx="5223">0.29289999999999999</cx:pt>
          <cx:pt idx="5224">0.32519999999999999</cx:pt>
          <cx:pt idx="5225">0.71970000000000001</cx:pt>
          <cx:pt idx="5226">0.41560000000000002</cx:pt>
          <cx:pt idx="5227">0.27400000000000002</cx:pt>
          <cx:pt idx="5228">0.67430000000000012</cx:pt>
          <cx:pt idx="5229">0.66210000000000002</cx:pt>
          <cx:pt idx="5230">0.81840000000000002</cx:pt>
          <cx:pt idx="5231">0.31059999999999999</cx:pt>
          <cx:pt idx="5232">0.22210000000000002</cx:pt>
          <cx:pt idx="5233">0.7148000000000001</cx:pt>
          <cx:pt idx="5234">0.32179999999999997</cx:pt>
          <cx:pt idx="5235">0.8247000000000001</cx:pt>
          <cx:pt idx="5236">0.42090000000000005</cx:pt>
          <cx:pt idx="5237">0.99320000000000008</cx:pt>
          <cx:pt idx="5238">0.30130000000000001</cx:pt>
          <cx:pt idx="5239">0.60399999999999998</cx:pt>
          <cx:pt idx="5240">1.0855000000000001</cx:pt>
          <cx:pt idx="5241">0.3261</cx:pt>
          <cx:pt idx="5242">0.41360000000000002</cx:pt>
          <cx:pt idx="5243">0.7177</cx:pt>
          <cx:pt idx="5244">0.59129999999999994</cx:pt>
          <cx:pt idx="5245">0.32619999999999999</cx:pt>
          <cx:pt idx="5246">1.393</cx:pt>
          <cx:pt idx="5247">1.0878000000000001</cx:pt>
          <cx:pt idx="5248">0.35199999999999998</cx:pt>
          <cx:pt idx="5249">0.22210000000000002</cx:pt>
          <cx:pt idx="5250">0.27389999999999998</cx:pt>
          <cx:pt idx="5251">0.23190000000000002</cx:pt>
          <cx:pt idx="5252">0.7612000000000001</cx:pt>
          <cx:pt idx="5253">0.61960000000000004</cx:pt>
          <cx:pt idx="5254">0.36480000000000001</cx:pt>
          <cx:pt idx="5255">0.41460000000000002</cx:pt>
          <cx:pt idx="5256">0.2036</cx:pt>
          <cx:pt idx="5257">0.52249999999999996</cx:pt>
          <cx:pt idx="5258">0.59279999999999999</cx:pt>
          <cx:pt idx="5259">0.27010000000000001</cx:pt>
          <cx:pt idx="5260">0.38330000000000003</cx:pt>
          <cx:pt idx="5261">0.33700000000000002</cx:pt>
          <cx:pt idx="5262">0.37160000000000004</cx:pt>
          <cx:pt idx="5263">0.55710000000000004</cx:pt>
          <cx:pt idx="5264">0.34280000000000005</cx:pt>
          <cx:pt idx="5265">0.31600000000000006</cx:pt>
          <cx:pt idx="5266">0.38180000000000003</cx:pt>
          <cx:pt idx="5267">1.3325</cx:pt>
          <cx:pt idx="5268">0.33600000000000002</cx:pt>
          <cx:pt idx="5269">0.51270000000000004</cx:pt>
          <cx:pt idx="5270">0.34760000000000002</cx:pt>
          <cx:pt idx="5271">0.24410000000000004</cx:pt>
          <cx:pt idx="5272">0.28420000000000001</cx:pt>
          <cx:pt idx="5273">0.54150000000000009</cx:pt>
          <cx:pt idx="5274">0.56930000000000003</cx:pt>
          <cx:pt idx="5275">0.33050000000000002</cx:pt>
          <cx:pt idx="5276">0.53079999999999994</cx:pt>
          <cx:pt idx="5277">0.36480000000000001</cx:pt>
          <cx:pt idx="5278">0.34720000000000001</cx:pt>
          <cx:pt idx="5279">0.46240000000000003</cx:pt>
          <cx:pt idx="5280">0.65039999999999998</cx:pt>
          <cx:pt idx="5281">0.39500000000000002</cx:pt>
          <cx:pt idx="5282">0.5806</cx:pt>
          <cx:pt idx="5283">0.40190000000000003</cx:pt>
          <cx:pt idx="5284">0.63910000000000011</cx:pt>
          <cx:pt idx="5285">0.6421</cx:pt>
          <cx:pt idx="5286">0.33589999999999998</cx:pt>
          <cx:pt idx="5287">0.79300000000000004</cx:pt>
          <cx:pt idx="5288">0.39360000000000001</cx:pt>
          <cx:pt idx="5289">0.313</cx:pt>
          <cx:pt idx="5290">0.3725</cx:pt>
          <cx:pt idx="5291">0.47020000000000006</cx:pt>
          <cx:pt idx="5292">0.59370000000000001</cx:pt>
          <cx:pt idx="5293">0.45260000000000006</cx:pt>
          <cx:pt idx="5294">0.63229999999999997</cx:pt>
          <cx:pt idx="5295">0.86420000000000008</cx:pt>
          <cx:pt idx="5296">0.37740000000000001</cx:pt>
          <cx:pt idx="5297">0.3911</cx:pt>
          <cx:pt idx="5298">0.84279999999999999</cx:pt>
          <cx:pt idx="5299">0.32269999999999999</cx:pt>
          <cx:pt idx="5300">0.1905</cx:pt>
          <cx:pt idx="5301">0.38920000000000005</cx:pt>
          <cx:pt idx="5302">0.59520000000000006</cx:pt>
          <cx:pt idx="5303">0.35260000000000002</cx:pt>
          <cx:pt idx="5304">0.48680000000000007</cx:pt>
          <cx:pt idx="5305">0.25390000000000001</cx:pt>
          <cx:pt idx="5306">0.3579</cx:pt>
          <cx:pt idx="5307">0.32619999999999999</cx:pt>
          <cx:pt idx="5308">0.70409999999999995</cx:pt>
          <cx:pt idx="5309">0.32179999999999997</cx:pt>
          <cx:pt idx="5310">0.66400000000000003</cx:pt>
          <cx:pt idx="5311">0.41740000000000005</cx:pt>
          <cx:pt idx="5312">0.25979999999999998</cx:pt>
          <cx:pt idx="5313">0.27300000000000002</cx:pt>
          <cx:pt idx="5314">0.61760000000000004</cx:pt>
          <cx:pt idx="5315">0.38530000000000003</cx:pt>
          <cx:pt idx="5316">0.2437</cx:pt>
          <cx:pt idx="5317">0.52440000000000009</cx:pt>
          <cx:pt idx="5318">1.1942999999999999</cx:pt>
          <cx:pt idx="5319">0.38720000000000004</cx:pt>
          <cx:pt idx="5320">0.33350000000000002</cx:pt>
          <cx:pt idx="5321">0.35199999999999998</cx:pt>
          <cx:pt idx="5322">0.47900000000000004</cx:pt>
          <cx:pt idx="5323">0.34270000000000006</cx:pt>
          <cx:pt idx="5324">0.71090000000000009</cx:pt>
          <cx:pt idx="5325">0.30470000000000003</cx:pt>
          <cx:pt idx="5326">0.46880000000000005</cx:pt>
          <cx:pt idx="5327">0.50780000000000003</cx:pt>
          <cx:pt idx="5328">0.76170000000000004</cx:pt>
          <cx:pt idx="5329">1.2636000000000001</cx:pt>
          <cx:pt idx="5330">0.25490000000000002</cx:pt>
          <cx:pt idx="5331">0.65039999999999998</cx:pt>
          <cx:pt idx="5332">0.39500000000000002</cx:pt>
          <cx:pt idx="5333">0.62750000000000006</cx:pt>
          <cx:pt idx="5334">0.3105</cx:pt>
          <cx:pt idx="5335">0.26469999999999999</cx:pt>
          <cx:pt idx="5336">0.77680000000000005</cx:pt>
          <cx:pt idx="5337">1.2528999999999999</cx:pt>
          <cx:pt idx="5338">0.34760000000000002</cx:pt>
          <cx:pt idx="5339">0.31540000000000001</cx:pt>
          <cx:pt idx="5340">0.8256</cx:pt>
          <cx:pt idx="5341">0.38470000000000004</cx:pt>
          <cx:pt idx="5342">0.55560000000000009</cx:pt>
          <cx:pt idx="5343">1.4746000000000001</cx:pt>
          <cx:pt idx="5344">0.76459999999999995</cx:pt>
          <cx:pt idx="5345">1.544</cx:pt>
          <cx:pt idx="5346">0.75049999999999994</cx:pt>
          <cx:pt idx="5347">0.71630000000000005</cx:pt>
          <cx:pt idx="5348">0.82279999999999998</cx:pt>
          <cx:pt idx="5349">0.30370000000000003</cx:pt>
          <cx:pt idx="5350">0.35639999999999999</cx:pt>
          <cx:pt idx="5351">1.1933</cx:pt>
          <cx:pt idx="5352">0.28560000000000002</cx:pt>
          <cx:pt idx="5353">0.35400000000000004</cx:pt>
          <cx:pt idx="5354">0.59419999999999995</cx:pt>
          <cx:pt idx="5355">0.3735</cx:pt>
          <cx:pt idx="5356">0.34040000000000004</cx:pt>
          <cx:pt idx="5357">0.59179999999999999</cx:pt>
          <cx:pt idx="5358">0.29499999999999998</cx:pt>
          <cx:pt idx="5359">0.33649999999999997</cx:pt>
          <cx:pt idx="5360">0.64750000000000008</cx:pt>
          <cx:pt idx="5361">1.0537000000000001</cx:pt>
          <cx:pt idx="5362">0.93510000000000004</cx:pt>
          <cx:pt idx="5363">0.47510000000000002</cx:pt>
          <cx:pt idx="5364">0.39940000000000003</cx:pt>
          <cx:pt idx="5365">0.25880000000000003</cx:pt>
          <cx:pt idx="5366">0.4985</cx:pt>
          <cx:pt idx="5367">0.3306</cx:pt>
          <cx:pt idx="5368">0.26069999999999999</cx:pt>
          <cx:pt idx="5369">0.30320000000000003</cx:pt>
          <cx:pt idx="5370">0.21630000000000002</cx:pt>
          <cx:pt idx="5371">0.67869999999999997</cx:pt>
          <cx:pt idx="5372">0.40180000000000005</cx:pt>
          <cx:pt idx="5373">0.26419999999999999</cx:pt>
          <cx:pt idx="5374">0.25</cx:pt>
          <cx:pt idx="5375">0.45760000000000006</cx:pt>
          <cx:pt idx="5376">0.37840000000000001</cx:pt>
          <cx:pt idx="5377">0.42049999999999998</cx:pt>
          <cx:pt idx="5378">0.47270000000000001</cx:pt>
          <cx:pt idx="5379">0.27539999999999998</cx:pt>
          <cx:pt idx="5380">0.48830000000000007</cx:pt>
          <cx:pt idx="5381">0.1963</cx:pt>
          <cx:pt idx="5382">0.33500000000000002</cx:pt>
          <cx:pt idx="5383">0.41790000000000005</cx:pt>
          <cx:pt idx="5384">0.72900000000000009</cx:pt>
          <cx:pt idx="5385">0.26370000000000005</cx:pt>
          <cx:pt idx="5386">0.29930000000000001</cx:pt>
          <cx:pt idx="5387">0.65970000000000006</cx:pt>
          <cx:pt idx="5388">0.33550000000000002</cx:pt>
          <cx:pt idx="5389">0.40530000000000005</cx:pt>
          <cx:pt idx="5390">1.4375</cx:pt>
          <cx:pt idx="5391">0.49520000000000008</cx:pt>
          <cx:pt idx="5392">0.36720000000000003</cx:pt>
          <cx:pt idx="5393">0.40670000000000001</cx:pt>
          <cx:pt idx="5394">0.38040000000000002</cx:pt>
          <cx:pt idx="5395">0.30180000000000001</cx:pt>
          <cx:pt idx="5396">0.252</cx:pt>
          <cx:pt idx="5397">0.65129999999999999</cx:pt>
          <cx:pt idx="5398">0.32720000000000005</cx:pt>
          <cx:pt idx="5399">0.9537000000000001</cx:pt>
          <cx:pt idx="5400">0.4249</cx:pt>
          <cx:pt idx="5401">0.2676</cx:pt>
          <cx:pt idx="5402">0.38869999999999999</cx:pt>
          <cx:pt idx="5403">0.35199999999999998</cx:pt>
          <cx:pt idx="5404">0.252</cx:pt>
          <cx:pt idx="5405">0.85010000000000008</cx:pt>
          <cx:pt idx="5406">0.83210000000000006</cx:pt>
          <cx:pt idx="5407">0.72310000000000008</cx:pt>
          <cx:pt idx="5408">0.41310000000000002</cx:pt>
          <cx:pt idx="5409">0.3926</cx:pt>
          <cx:pt idx="5410">0.81940000000000013</cx:pt>
          <cx:pt idx="5411">0.53810000000000002</cx:pt>
          <cx:pt idx="5412">0.58790000000000009</cx:pt>
          <cx:pt idx="5413">0.37990000000000002</cx:pt>
          <cx:pt idx="5414">0.23190000000000002</cx:pt>
          <cx:pt idx="5415">0.21540000000000001</cx:pt>
          <cx:pt idx="5416">0.56400000000000006</cx:pt>
          <cx:pt idx="5417">0.48730000000000001</cx:pt>
          <cx:pt idx="5418">1.1577</cx:pt>
          <cx:pt idx="5419">0.26069999999999999</cx:pt>
          <cx:pt idx="5420">0.42669999999999997</cx:pt>
          <cx:pt idx="5421">0.42430000000000001</cx:pt>
          <cx:pt idx="5422">0.41160000000000002</cx:pt>
          <cx:pt idx="5423">0.77250000000000008</cx:pt>
          <cx:pt idx="5424">0.44630000000000003</cx:pt>
          <cx:pt idx="5425">0.82809999999999995</cx:pt>
          <cx:pt idx="5426">0.5464</cx:pt>
          <cx:pt idx="5427">0.36759999999999998</cx:pt>
          <cx:pt idx="5428">0.36670000000000003</cx:pt>
          <cx:pt idx="5429">0.44730000000000003</cx:pt>
          <cx:pt idx="5430">0.39510000000000001</cx:pt>
          <cx:pt idx="5431">0.35600000000000004</cx:pt>
          <cx:pt idx="5432">0.72270000000000001</cx:pt>
          <cx:pt idx="5433">0.30909999999999999</cx:pt>
          <cx:pt idx="5434">0.26030000000000003</cx:pt>
          <cx:pt idx="5435">0.65920000000000001</cx:pt>
          <cx:pt idx="5436">0.31940000000000002</cx:pt>
          <cx:pt idx="5437">0.4219</cx:pt>
          <cx:pt idx="5438">0.38480000000000003</cx:pt>
          <cx:pt idx="5439">0.3926</cx:pt>
          <cx:pt idx="5440">0.2671</cx:pt>
          <cx:pt idx="5441">0.27200000000000002</cx:pt>
          <cx:pt idx="5442">0.80710000000000004</cx:pt>
          <cx:pt idx="5443">0.40579999999999999</cx:pt>
          <cx:pt idx="5444">0.34280000000000005</cx:pt>
          <cx:pt idx="5445">1.1109</cx:pt>
          <cx:pt idx="5446">0.64990000000000003</cx:pt>
          <cx:pt idx="5447">0.45600000000000002</cx:pt>
          <cx:pt idx="5448">0.28420000000000001</cx:pt>
          <cx:pt idx="5449">0.19870000000000002</cx:pt>
          <cx:pt idx="5450">1.3936000000000002</cx:pt>
          <cx:pt idx="5451">0.30559999999999998</cx:pt>
          <cx:pt idx="5452">0.75980000000000003</cx:pt>
          <cx:pt idx="5453">0.35400000000000004</cx:pt>
          <cx:pt idx="5454">0.26069999999999999</cx:pt>
          <cx:pt idx="5455">0.38869999999999999</cx:pt>
          <cx:pt idx="5456">0.48780000000000001</cx:pt>
          <cx:pt idx="5457">0.62939999999999996</cx:pt>
          <cx:pt idx="5458">0.42280000000000001</cx:pt>
          <cx:pt idx="5459">0.44429999999999997</cx:pt>
          <cx:pt idx="5460">0.3775</cx:pt>
          <cx:pt idx="5461">0.17529999999999998</cx:pt>
          <cx:pt idx="5462">0.36330000000000001</cx:pt>
          <cx:pt idx="5463">0.40380000000000005</cx:pt>
          <cx:pt idx="5464">0.63819999999999999</cx:pt>
          <cx:pt idx="5465">0.35450000000000004</cx:pt>
          <cx:pt idx="5466">0.32669999999999999</cx:pt>
          <cx:pt idx="5467">0.65730000000000011</cx:pt>
          <cx:pt idx="5468">0.87690000000000001</cx:pt>
          <cx:pt idx="5469">0.26950000000000002</cx:pt>
          <cx:pt idx="5470">0.33350000000000002</cx:pt>
          <cx:pt idx="5471">0.3291</cx:pt>
          <cx:pt idx="5472">0.36909999999999998</cx:pt>
          <cx:pt idx="5473">0.34270000000000006</cx:pt>
          <cx:pt idx="5474">0.83500000000000008</cx:pt>
          <cx:pt idx="5475">0.45800000000000002</cx:pt>
          <cx:pt idx="5476">0.65820000000000001</cx:pt>
          <cx:pt idx="5477">0.41500000000000004</cx:pt>
          <cx:pt idx="5478">0.30419999999999997</cx:pt>
          <cx:pt idx="5479">0.2339</cx:pt>
          <cx:pt idx="5480">0.29250000000000004</cx:pt>
          <cx:pt idx="5481">0.41750000000000004</cx:pt>
          <cx:pt idx="5482">0.38620000000000004</cx:pt>
          <cx:pt idx="5483">0.36570000000000003</cx:pt>
          <cx:pt idx="5484">0.28710000000000002</cx:pt>
          <cx:pt idx="5485">0.2666</cx:pt>
          <cx:pt idx="5486">0.33400000000000002</cx:pt>
          <cx:pt idx="5487">0.47900000000000004</cx:pt>
          <cx:pt idx="5488">0.64410000000000001</cx:pt>
          <cx:pt idx="5489">0.37890000000000001</cx:pt>
          <cx:pt idx="5490">0.68410000000000004</cx:pt>
          <cx:pt idx="5491">0.40870000000000001</cx:pt>
          <cx:pt idx="5492">0.31780000000000003</cx:pt>
          <cx:pt idx="5493">0.89110000000000011</cx:pt>
          <cx:pt idx="5494">0.56889999999999996</cx:pt>
          <cx:pt idx="5495">0.41210000000000002</cx:pt>
          <cx:pt idx="5496">0.91790000000000005</cx:pt>
          <cx:pt idx="5497">0.39849999999999997</cx:pt>
          <cx:pt idx="5498">0.69380000000000008</cx:pt>
          <cx:pt idx="5499">0.81979999999999997</cx:pt>
          <cx:pt idx="5500">0.44920000000000004</cx:pt>
          <cx:pt idx="5501">0.25340000000000001</cx:pt>
          <cx:pt idx="5502">0.52450000000000008</cx:pt>
          <cx:pt idx="5503">0.36770000000000003</cx:pt>
          <cx:pt idx="5504">0.39789999999999998</cx:pt>
          <cx:pt idx="5505">0.56840000000000002</cx:pt>
          <cx:pt idx="5506">0.35110000000000002</cx:pt>
          <cx:pt idx="5507">0.36580000000000001</cx:pt>
          <cx:pt idx="5508">0.34330000000000005</cx:pt>
          <cx:pt idx="5509">0.25919999999999999</cx:pt>
          <cx:pt idx="5510">0.44140000000000001</cx:pt>
          <cx:pt idx="5511">0.31440000000000001</cx:pt>
          <cx:pt idx="5512">0.33640000000000003</cx:pt>
          <cx:pt idx="5513">0.5806</cx:pt>
          <cx:pt idx="5514">0.58640000000000003</cx:pt>
          <cx:pt idx="5515">0.4531</cx:pt>
          <cx:pt idx="5516">0.38720000000000004</cx:pt>
          <cx:pt idx="5517">0.38080000000000003</cx:pt>
          <cx:pt idx="5518">0.126</cx:pt>
          <cx:pt idx="5519">0.39550000000000002</cx:pt>
          <cx:pt idx="5520">0.38040000000000002</cx:pt>
          <cx:pt idx="5521">0.33110000000000001</cx:pt>
          <cx:pt idx="5522">0.29050000000000004</cx:pt>
          <cx:pt idx="5523">0.57320000000000004</cx:pt>
          <cx:pt idx="5524">0.76270000000000004</cx:pt>
          <cx:pt idx="5525">0.2944</cx:pt>
          <cx:pt idx="5526">0.35310000000000002</cx:pt>
          <cx:pt idx="5527">0.3579</cx:pt>
          <cx:pt idx="5528">0.40139999999999998</cx:pt>
          <cx:pt idx="5529">1.2056</cx:pt>
          <cx:pt idx="5530">0.94000000000000006</cx:pt>
          <cx:pt idx="5531">0.39410000000000001</cx:pt>
          <cx:pt idx="5532">0.34480000000000005</cx:pt>
          <cx:pt idx="5533">0.32860000000000006</cx:pt>
          <cx:pt idx="5534">0.28509999999999996</cx:pt>
          <cx:pt idx="5535">0.29250000000000004</cx:pt>
          <cx:pt idx="5536">0.29100000000000004</cx:pt>
          <cx:pt idx="5537">0.31740000000000002</cx:pt>
          <cx:pt idx="5538">0.70750000000000002</cx:pt>
          <cx:pt idx="5539">0.41549999999999998</cx:pt>
          <cx:pt idx="5540">0.22120000000000001</cx:pt>
          <cx:pt idx="5541">0.36230000000000001</cx:pt>
          <cx:pt idx="5542">0.37109999999999999</cx:pt>
          <cx:pt idx="5543">0.36330000000000001</cx:pt>
          <cx:pt idx="5544">0.72160000000000002</cx:pt>
          <cx:pt idx="5545">0.87690000000000001</cx:pt>
          <cx:pt idx="5546">0.70699999999999996</cx:pt>
          <cx:pt idx="5547">0.34760000000000002</cx:pt>
          <cx:pt idx="5548">0.3584</cx:pt>
          <cx:pt idx="5549">0.89510000000000001</cx:pt>
          <cx:pt idx="5550">0.40579999999999999</cx:pt>
          <cx:pt idx="5551">0.64800000000000002</cx:pt>
          <cx:pt idx="5552">0.39500000000000002</cx:pt>
          <cx:pt idx="5553">0.35450000000000004</cx:pt>
          <cx:pt idx="5554">0.84130000000000005</cx:pt>
          <cx:pt idx="5555">0.67769999999999997</cx:pt>
          <cx:pt idx="5556">0.36870000000000003</cx:pt>
          <cx:pt idx="5557">0.36580000000000001</cx:pt>
          <cx:pt idx="5558">0.41060000000000002</cx:pt>
          <cx:pt idx="5559">1.4164999999999999</cx:pt>
          <cx:pt idx="5560">0.2802</cx:pt>
          <cx:pt idx="5561">0.41460000000000002</cx:pt>
          <cx:pt idx="5562">0.36580000000000001</cx:pt>
          <cx:pt idx="5563">1.1299000000000001</cx:pt>
          <cx:pt idx="5564">0.33450000000000002</cx:pt>
          <cx:pt idx="5565">0.3594</cx:pt>
          <cx:pt idx="5566">0.34470000000000001</cx:pt>
          <cx:pt idx="5567">0.34320000000000001</cx:pt>
          <cx:pt idx="5568">0.65329999999999999</cx:pt>
          <cx:pt idx="5569">0.33450000000000002</cx:pt>
          <cx:pt idx="5570">0.23290000000000002</cx:pt>
          <cx:pt idx="5571">0.30030000000000001</cx:pt>
          <cx:pt idx="5572">0.35600000000000004</cx:pt>
          <cx:pt idx="5573">0.58250000000000002</cx:pt>
          <cx:pt idx="5574">0.28949999999999998</cx:pt>
          <cx:pt idx="5575">1.1640000000000001</cx:pt>
          <cx:pt idx="5576">0.70900000000000007</cx:pt>
          <cx:pt idx="5577">0.38140000000000002</cx:pt>
          <cx:pt idx="5578">0.33540000000000003</cx:pt>
          <cx:pt idx="5579">0.39400000000000002</cx:pt>
          <cx:pt idx="5580">0.32619999999999999</cx:pt>
          <cx:pt idx="5581">0.33110000000000001</cx:pt>
          <cx:pt idx="5582">0.58879999999999999</cx:pt>
          <cx:pt idx="5583">0.27780000000000005</cx:pt>
          <cx:pt idx="5584">0.35589999999999999</cx:pt>
          <cx:pt idx="5585">0.75780000000000003</cx:pt>
          <cx:pt idx="5586">0.42240000000000005</cx:pt>
          <cx:pt idx="5587">0.49080000000000007</cx:pt>
          <cx:pt idx="5588">0.32660000000000006</cx:pt>
          <cx:pt idx="5589">0.28270000000000001</cx:pt>
          <cx:pt idx="5590">0.70110000000000006</cx:pt>
          <cx:pt idx="5591">0.65780000000000005</cx:pt>
          <cx:pt idx="5592">0.48540000000000005</cx:pt>
          <cx:pt idx="5593">0.39600000000000002</cx:pt>
          <cx:pt idx="5594">0.1983</cx:pt>
          <cx:pt idx="5595">0.3276</cx:pt>
          <cx:pt idx="5596">0.75780000000000003</cx:pt>
          <cx:pt idx="5597">0.33789999999999998</cx:pt>
          <cx:pt idx="5598">0.65820000000000001</cx:pt>
          <cx:pt idx="5599">0.41650000000000004</cx:pt>
          <cx:pt idx="5600">0.28610000000000002</cx:pt>
          <cx:pt idx="5601">1.2286000000000001</cx:pt>
          <cx:pt idx="5602">0.30470000000000003</cx:pt>
          <cx:pt idx="5603">0.28270000000000001</cx:pt>
          <cx:pt idx="5604">0.40090000000000003</cx:pt>
          <cx:pt idx="5605">0.62790000000000001</cx:pt>
          <cx:pt idx="5606">0.1709</cx:pt>
          <cx:pt idx="5607">1.0555999999999999</cx:pt>
          <cx:pt idx="5608">0.77880000000000005</cx:pt>
          <cx:pt idx="5609">0.59670000000000012</cx:pt>
          <cx:pt idx="5610">0.4556</cx:pt>
          <cx:pt idx="5611">0.33840000000000003</cx:pt>
          <cx:pt idx="5612">0.37450000000000006</cx:pt>
          <cx:pt idx="5613">0.3296</cx:pt>
          <cx:pt idx="5614">0.47950000000000004</cx:pt>
          <cx:pt idx="5615">0.6543000000000001</cx:pt>
          <cx:pt idx="5616">0.75880000000000003</cx:pt>
          <cx:pt idx="5617">0.77729999999999999</cx:pt>
          <cx:pt idx="5618">0.35439999999999999</cx:pt>
          <cx:pt idx="5619">0.83689999999999998</cx:pt>
          <cx:pt idx="5620">0.31590000000000001</cx:pt>
          <cx:pt idx="5621">0.75590000000000013</cx:pt>
          <cx:pt idx="5622">0.47220000000000001</cx:pt>
          <cx:pt idx="5623">0.72210000000000008</cx:pt>
          <cx:pt idx="5624">0.26319999999999999</cx:pt>
          <cx:pt idx="5625">0.28270000000000001</cx:pt>
          <cx:pt idx="5626">1.3267</cx:pt>
          <cx:pt idx="5627">0.49409999999999998</cx:pt>
          <cx:pt idx="5628">0.4214</cx:pt>
          <cx:pt idx="5629">0.80180000000000007</cx:pt>
          <cx:pt idx="5630">0.35890000000000005</cx:pt>
          <cx:pt idx="5631">0.2011</cx:pt>
          <cx:pt idx="5632">0.6069</cx:pt>
          <cx:pt idx="5633">0.26119999999999999</cx:pt>
          <cx:pt idx="5634">0.50240000000000007</cx:pt>
          <cx:pt idx="5635">0.76910000000000001</cx:pt>
          <cx:pt idx="5636">0.32660000000000006</cx:pt>
          <cx:pt idx="5637">0.55320000000000003</cx:pt>
          <cx:pt idx="5638">0.31340000000000001</cx:pt>
          <cx:pt idx="5639">0.25050000000000006</cx:pt>
          <cx:pt idx="5640">0.34320000000000001</cx:pt>
          <cx:pt idx="5641">0.65180000000000005</cx:pt>
          <cx:pt idx="5642">0.52929999999999999</cx:pt>
          <cx:pt idx="5643">0.37210000000000004</cx:pt>
          <cx:pt idx="5644">0.60839999999999994</cx:pt>
          <cx:pt idx="5645">0.28170000000000001</cx:pt>
          <cx:pt idx="5646">0.35400000000000004</cx:pt>
          <cx:pt idx="5647">0.81350000000000011</cx:pt>
          <cx:pt idx="5648">0.5171</cx:pt>
          <cx:pt idx="5649">1.1426000000000001</cx:pt>
          <cx:pt idx="5650">0.25390000000000001</cx:pt>
          <cx:pt idx="5651">0.46090000000000003</cx:pt>
          <cx:pt idx="5652">0.30419999999999997</cx:pt>
          <cx:pt idx="5653">0.57810000000000006</cx:pt>
          <cx:pt idx="5654">0.40579999999999999</cx:pt>
          <cx:pt idx="5655">0.40090000000000003</cx:pt>
          <cx:pt idx="5656">0.42970000000000003</cx:pt>
          <cx:pt idx="5657">0.57469999999999999</cx:pt>
          <cx:pt idx="5658">0.33690000000000003</cx:pt>
          <cx:pt idx="5659">0.37060000000000004</cx:pt>
          <cx:pt idx="5660">0.88180000000000003</cx:pt>
          <cx:pt idx="5661">0.62740000000000007</cx:pt>
          <cx:pt idx="5662">0.33450000000000002</cx:pt>
          <cx:pt idx="5663">0.38920000000000005</cx:pt>
          <cx:pt idx="5664">0.30960000000000004</cx:pt>
          <cx:pt idx="5665">0.41660000000000003</cx:pt>
          <cx:pt idx="5666">0.32669999999999999</cx:pt>
          <cx:pt idx="5667">0.47460000000000002</cx:pt>
          <cx:pt idx="5668">0.39750000000000002</cx:pt>
          <cx:pt idx="5669">0.36469999999999997</cx:pt>
          <cx:pt idx="5670">0.34470000000000001</cx:pt>
          <cx:pt idx="5671">0.55469999999999997</cx:pt>
          <cx:pt idx="5672">0.5122000000000001</cx:pt>
          <cx:pt idx="5673">0.35450000000000004</cx:pt>
          <cx:pt idx="5674">0.29149999999999998</cx:pt>
          <cx:pt idx="5675">0.7661</cx:pt>
          <cx:pt idx="5676">0.44970000000000004</cx:pt>
          <cx:pt idx="5677">0.53220000000000001</cx:pt>
          <cx:pt idx="5678">0.33450000000000002</cx:pt>
          <cx:pt idx="5679">1.5439000000000001</cx:pt>
          <cx:pt idx="5680">0.22120000000000001</cx:pt>
          <cx:pt idx="5681">0.48039999999999999</cx:pt>
          <cx:pt idx="5682">0.87060000000000004</cx:pt>
          <cx:pt idx="5683">0.83060000000000012</cx:pt>
          <cx:pt idx="5684">0.33160000000000001</cx:pt>
          <cx:pt idx="5685">0.42090000000000005</cx:pt>
          <cx:pt idx="5686">0.8912000000000001</cx:pt>
          <cx:pt idx="5687">0.99949999999999994</cx:pt>
          <cx:pt idx="5688">0.8921</cx:pt>
          <cx:pt idx="5689">0.73340000000000005</cx:pt>
          <cx:pt idx="5690">0.30859999999999999</cx:pt>
          <cx:pt idx="5691">0.84219999999999995</cx:pt>
          <cx:pt idx="5692">0.80470000000000008</cx:pt>
          <cx:pt idx="5693">0.39650000000000002</cx:pt>
          <cx:pt idx="5694">0.32570000000000005</cx:pt>
          <cx:pt idx="5695">0.3911</cx:pt>
          <cx:pt idx="5696">0.58250000000000002</cx:pt>
          <cx:pt idx="5697">0.36670000000000003</cx:pt>
          <cx:pt idx="5698">0.37650000000000006</cx:pt>
          <cx:pt idx="5699">0.61430000000000007</cx:pt>
          <cx:pt idx="5700">0.63419999999999999</cx:pt>
          <cx:pt idx="5701">1.1958000000000002</cx:pt>
          <cx:pt idx="5702">0.32269999999999999</cx:pt>
          <cx:pt idx="5703">0.54199999999999993</cx:pt>
          <cx:pt idx="5704">0.36380000000000001</cx:pt>
          <cx:pt idx="5705">0.29250000000000004</cx:pt>
          <cx:pt idx="5706">0.40380000000000005</cx:pt>
          <cx:pt idx="5707">1.0439000000000001</cx:pt>
          <cx:pt idx="5708">0.34760000000000002</cx:pt>
          <cx:pt idx="5709">0.28460000000000002</cx:pt>
          <cx:pt idx="5710">0.41020000000000001</cx:pt>
          <cx:pt idx="5711">0.63380000000000003</cx:pt>
          <cx:pt idx="5712">0.46970000000000001</cx:pt>
          <cx:pt idx="5713">0.34710000000000002</cx:pt>
          <cx:pt idx="5714">0.30419999999999997</cx:pt>
          <cx:pt idx="5715">0.34720000000000001</cx:pt>
          <cx:pt idx="5716">0.36080000000000001</cx:pt>
          <cx:pt idx="5717">0.39460000000000001</cx:pt>
          <cx:pt idx="5718">0.66800000000000004</cx:pt>
          <cx:pt idx="5719">0.36810000000000004</cx:pt>
          <cx:pt idx="5720">0.40229999999999999</cx:pt>
          <cx:pt idx="5721">0.54880000000000007</cx:pt>
          <cx:pt idx="5722">0.38379999999999997</cx:pt>
          <cx:pt idx="5723">0.3115</cx:pt>
          <cx:pt idx="5724">0.68110000000000004</cx:pt>
          <cx:pt idx="5725">0.43309999999999998</cx:pt>
          <cx:pt idx="5726">0.83450000000000002</cx:pt>
          <cx:pt idx="5727">0.88859999999999995</cx:pt>
          <cx:pt idx="5728">0.40079999999999999</cx:pt>
          <cx:pt idx="5729">0.37800000000000006</cx:pt>
          <cx:pt idx="5730">0.27539999999999998</cx:pt>
          <cx:pt idx="5731">0.41940000000000005</cx:pt>
          <cx:pt idx="5732">0.34370000000000001</cx:pt>
          <cx:pt idx="5733">0.41060000000000002</cx:pt>
          <cx:pt idx="5734">0.27539999999999998</cx:pt>
          <cx:pt idx="5735">0.376</cx:pt>
          <cx:pt idx="5736">0.3911</cx:pt>
          <cx:pt idx="5737">0.67490000000000006</cx:pt>
          <cx:pt idx="5738">0.8105</cx:pt>
          <cx:pt idx="5739">0.31590000000000001</cx:pt>
          <cx:pt idx="5740">0.312</cx:pt>
          <cx:pt idx="5741">0.39600000000000002</cx:pt>
          <cx:pt idx="5742">0.71540000000000004</cx:pt>
          <cx:pt idx="5743">0.83060000000000012</cx:pt>
          <cx:pt idx="5744">0.13570000000000002</cx:pt>
          <cx:pt idx="5745">0.48680000000000007</cx:pt>
          <cx:pt idx="5746">0.52829999999999999</cx:pt>
          <cx:pt idx="5747">0.64500000000000002</cx:pt>
          <cx:pt idx="5748">0.75440000000000007</cx:pt>
          <cx:pt idx="5749">0.38669999999999999</cx:pt>
          <cx:pt idx="5750">0.36920000000000003</cx:pt>
          <cx:pt idx="5751">0.34429999999999999</cx:pt>
          <cx:pt idx="5752">0.38180000000000003</cx:pt>
          <cx:pt idx="5753">0.39500000000000002</cx:pt>
          <cx:pt idx="5754">0.41510000000000002</cx:pt>
          <cx:pt idx="5755">0.75540000000000007</cx:pt>
          <cx:pt idx="5756">0.40970000000000006</cx:pt>
          <cx:pt idx="5757">0.69289999999999996</cx:pt>
          <cx:pt idx="5758">0.94240000000000002</cx:pt>
          <cx:pt idx="5759">0.79049999999999998</cx:pt>
          <cx:pt idx="5760">0.35059999999999997</cx:pt>
          <cx:pt idx="5761">0.77490000000000003</cx:pt>
          <cx:pt idx="5762">0.78560000000000008</cx:pt>
          <cx:pt idx="5763">0.40579999999999999</cx:pt>
          <cx:pt idx="5764">0.15529999999999999</cx:pt>
          <cx:pt idx="5765">0.56690000000000007</cx:pt>
          <cx:pt idx="5766">0.29630000000000006</cx:pt>
          <cx:pt idx="5767">1.0967</cx:pt>
          <cx:pt idx="5768">0.32570000000000005</cx:pt>
          <cx:pt idx="5769">0.3911</cx:pt>
          <cx:pt idx="5770">0.36180000000000007</cx:pt>
          <cx:pt idx="5771">0.62260000000000004</cx:pt>
          <cx:pt idx="5772">0.36230000000000001</cx:pt>
          <cx:pt idx="5773">0.3291</cx:pt>
          <cx:pt idx="5774">0.32769999999999999</cx:pt>
          <cx:pt idx="5775">0.36370000000000002</cx:pt>
          <cx:pt idx="5776">0.4214</cx:pt>
          <cx:pt idx="5777">0.27099999999999996</cx:pt>
          <cx:pt idx="5778">0.35639999999999999</cx:pt>
          <cx:pt idx="5779">0.72750000000000004</cx:pt>
          <cx:pt idx="5780">0.36380000000000001</cx:pt>
          <cx:pt idx="5781">0.2261</cx:pt>
          <cx:pt idx="5782">0.40040000000000003</cx:pt>
          <cx:pt idx="5783">0.35890000000000005</cx:pt>
          <cx:pt idx="5784">0.56300000000000006</cx:pt>
          <cx:pt idx="5785">0.39890000000000003</cx:pt>
          <cx:pt idx="5786">0.26569999999999999</cx:pt>
          <cx:pt idx="5787">0.4546</cx:pt>
          <cx:pt idx="5788">0.43850000000000006</cx:pt>
          <cx:pt idx="5789">0.34429999999999999</cx:pt>
          <cx:pt idx="5790">0.38720000000000004</cx:pt>
          <cx:pt idx="5791">0.31880000000000003</cx:pt>
          <cx:pt idx="5792">0.82279999999999998</cx:pt>
          <cx:pt idx="5793">0.15820000000000001</cx:pt>
          <cx:pt idx="5794">0.38669999999999999</cx:pt>
          <cx:pt idx="5795">0.74420000000000008</cx:pt>
          <cx:pt idx="5796">0.33300000000000002</cx:pt>
          <cx:pt idx="5797">0.40470000000000006</cx:pt>
          <cx:pt idx="5798">0.375</cx:pt>
          <cx:pt idx="5799">0.5263000000000001</cx:pt>
          <cx:pt idx="5800">0.54779999999999995</cx:pt>
          <cx:pt idx="5801">0.68410000000000004</cx:pt>
          <cx:pt idx="5802">0.24760000000000004</cx:pt>
          <cx:pt idx="5803">0.73680000000000001</cx:pt>
          <cx:pt idx="5804">0.56690000000000007</cx:pt>
          <cx:pt idx="5805">0.39510000000000001</cx:pt>
          <cx:pt idx="5806">0.50249999999999995</cx:pt>
          <cx:pt idx="5807">0.73529999999999995</cx:pt>
          <cx:pt idx="5808">0.87360000000000004</cx:pt>
          <cx:pt idx="5809">0.37740000000000001</cx:pt>
          <cx:pt idx="5810">0.80710000000000004</cx:pt>
          <cx:pt idx="5811">0.42480000000000001</cx:pt>
          <cx:pt idx="5812">0.34960000000000002</cx:pt>
          <cx:pt idx="5813">0.84960000000000002</cx:pt>
          <cx:pt idx="5814">0.34330000000000005</cx:pt>
          <cx:pt idx="5815">0.3422</cx:pt>
          <cx:pt idx="5816">0.40770000000000001</cx:pt>
          <cx:pt idx="5817">0.81010000000000004</cx:pt>
          <cx:pt idx="5818">0.56300000000000006</cx:pt>
          <cx:pt idx="5819">0.66850000000000009</cx:pt>
          <cx:pt idx="5820">0.28910000000000002</cx:pt>
          <cx:pt idx="5821">0.34720000000000001</cx:pt>
          <cx:pt idx="5822">0.39650000000000002</cx:pt>
          <cx:pt idx="5823">0.37360000000000004</cx:pt>
          <cx:pt idx="5824">0.40330000000000005</cx:pt>
          <cx:pt idx="5825">0.46829999999999999</cx:pt>
          <cx:pt idx="5826">0.5</cx:pt>
          <cx:pt idx="5827">0.38180000000000003</cx:pt>
          <cx:pt idx="5828">0.38570000000000004</cx:pt>
          <cx:pt idx="5829">0.21430000000000002</cx:pt>
          <cx:pt idx="5830">0.36909999999999998</cx:pt>
          <cx:pt idx="5831">0.68120000000000003</cx:pt>
          <cx:pt idx="5832">0.31890000000000002</cx:pt>
          <cx:pt idx="5833">0.35210000000000002</cx:pt>
          <cx:pt idx="5834">0.79830000000000012</cx:pt>
          <cx:pt idx="5835">0.38720000000000004</cx:pt>
          <cx:pt idx="5836">0.18650000000000003</cx:pt>
          <cx:pt idx="5837">0.34079999999999999</cx:pt>
          <cx:pt idx="5838">0.54779999999999995</cx:pt>
          <cx:pt idx="5839">0.35549999999999998</cx:pt>
          <cx:pt idx="5840">0.36380000000000001</cx:pt>
          <cx:pt idx="5841">0.73919999999999997</cx:pt>
          <cx:pt idx="5842">0.55420000000000003</cx:pt>
          <cx:pt idx="5843">0.24510000000000001</cx:pt>
          <cx:pt idx="5844">0.38869999999999999</cx:pt>
          <cx:pt idx="5845">0.22950000000000001</cx:pt>
          <cx:pt idx="5846">0.38330000000000003</cx:pt>
          <cx:pt idx="5847">0.55520000000000003</cx:pt>
          <cx:pt idx="5848">0.35349999999999998</cx:pt>
          <cx:pt idx="5849">0.42870000000000003</cx:pt>
          <cx:pt idx="5850">0.44830000000000003</cx:pt>
          <cx:pt idx="5851">0.42090000000000005</cx:pt>
          <cx:pt idx="5852">0.6885</cx:pt>
          <cx:pt idx="5853">0.58690000000000009</cx:pt>
          <cx:pt idx="5854">0.38430000000000003</cx:pt>
          <cx:pt idx="5855">0.77300000000000013</cx:pt>
          <cx:pt idx="5856">0.41010000000000002</cx:pt>
          <cx:pt idx="5857">0.28760000000000002</cx:pt>
          <cx:pt idx="5858">0.436</cx:pt>
          <cx:pt idx="5859">0.3916</cx:pt>
          <cx:pt idx="5860">0.52779999999999994</cx:pt>
          <cx:pt idx="5861">0.39350000000000002</cx:pt>
          <cx:pt idx="5862">0.36430000000000001</cx:pt>
          <cx:pt idx="5863">0.3735</cx:pt>
          <cx:pt idx="5864">0.54100000000000004</cx:pt>
          <cx:pt idx="5865">0.40770000000000001</cx:pt>
          <cx:pt idx="5866">0.436</cx:pt>
          <cx:pt idx="5867">0.31250000000000006</cx:pt>
          <cx:pt idx="5868">0.58790000000000009</cx:pt>
          <cx:pt idx="5869">0.39250000000000002</cx:pt>
          <cx:pt idx="5870">0.27300000000000002</cx:pt>
          <cx:pt idx="5871">0.57179999999999997</cx:pt>
          <cx:pt idx="5872">0.32519999999999999</cx:pt>
          <cx:pt idx="5873">0.27200000000000002</cx:pt>
          <cx:pt idx="5874">0.55720000000000003</cx:pt>
          <cx:pt idx="5875">0.65090000000000003</cx:pt>
          <cx:pt idx="5876">0.28560000000000002</cx:pt>
          <cx:pt idx="5877">0.27539999999999998</cx:pt>
          <cx:pt idx="5878">0.22020000000000001</cx:pt>
          <cx:pt idx="5879">0.29830000000000001</cx:pt>
          <cx:pt idx="5880">0.375</cx:pt>
          <cx:pt idx="5881">0.26800000000000002</cx:pt>
          <cx:pt idx="5882">0.58540000000000003</cx:pt>
          <cx:pt idx="5883">0.28029999999999999</cx:pt>
          <cx:pt idx="5884">0.37109999999999999</cx:pt>
          <cx:pt idx="5885">0.38720000000000004</cx:pt>
          <cx:pt idx="5886">0.44929999999999998</cx:pt>
          <cx:pt idx="5887">0.49559999999999998</cx:pt>
          <cx:pt idx="5888">0.69340000000000002</cx:pt>
          <cx:pt idx="5889">0.37890000000000001</cx:pt>
          <cx:pt idx="5890">0.30030000000000001</cx:pt>
          <cx:pt idx="5891">0.27979999999999999</cx:pt>
          <cx:pt idx="5892">1.0537000000000001</cx:pt>
          <cx:pt idx="5893">0.46040000000000003</cx:pt>
          <cx:pt idx="5894">0.52490000000000003</cx:pt>
          <cx:pt idx="5895">0.36230000000000001</cx:pt>
          <cx:pt idx="5896">0.46530000000000005</cx:pt>
          <cx:pt idx="5897">0.49370000000000008</cx:pt>
          <cx:pt idx="5898">0.69730000000000003</cx:pt>
          <cx:pt idx="5899">0.75190000000000001</cx:pt>
          <cx:pt idx="5900">1.0004999999999999</cx:pt>
          <cx:pt idx="5901">1.1836</cx:pt>
          <cx:pt idx="5902">0.53610000000000002</cx:pt>
          <cx:pt idx="5903">0.5092000000000001</cx:pt>
          <cx:pt idx="5904">0.40279999999999999</cx:pt>
          <cx:pt idx="5905">0.46290000000000003</cx:pt>
          <cx:pt idx="5906">0.47070000000000001</cx:pt>
          <cx:pt idx="5907">0.56599999999999995</cx:pt>
          <cx:pt idx="5908">0.71819999999999995</cx:pt>
          <cx:pt idx="5909">0.63480000000000003</cx:pt>
          <cx:pt idx="5910">0.41259999999999997</cx:pt>
          <cx:pt idx="5911">0.36770000000000003</cx:pt>
          <cx:pt idx="5912">0.37890000000000001</cx:pt>
          <cx:pt idx="5913">0.48580000000000001</cx:pt>
          <cx:pt idx="5914">0.42130000000000001</cx:pt>
          <cx:pt idx="5915">0.75</cx:pt>
          <cx:pt idx="5916">0.43500000000000005</cx:pt>
          <cx:pt idx="5917">0.70900000000000007</cx:pt>
          <cx:pt idx="5918">0.62160000000000004</cx:pt>
          <cx:pt idx="5919">0.90770000000000006</cx:pt>
          <cx:pt idx="5920">0.36580000000000001</cx:pt>
          <cx:pt idx="5921">0.45410000000000006</cx:pt>
          <cx:pt idx="5922">0.32570000000000005</cx:pt>
          <cx:pt idx="5923">0.17330000000000001</cx:pt>
          <cx:pt idx="5924">0.30030000000000001</cx:pt>
          <cx:pt idx="5925">0.5181</cx:pt>
          <cx:pt idx="5926">0.81440000000000001</cx:pt>
          <cx:pt idx="5927">0.43070000000000003</cx:pt>
          <cx:pt idx="5928">0.39600000000000002</cx:pt>
          <cx:pt idx="5929">0.38770000000000004</cx:pt>
          <cx:pt idx="5930">0.34860000000000002</cx:pt>
          <cx:pt idx="5931">0.31590000000000001</cx:pt>
          <cx:pt idx="5932">0.3916</cx:pt>
          <cx:pt idx="5933">0.83260000000000001</cx:pt>
          <cx:pt idx="5934">0.4052</cx:pt>
          <cx:pt idx="5935">0.65870000000000006</cx:pt>
          <cx:pt idx="5936">0.2036</cx:pt>
          <cx:pt idx="5937">0.71090000000000009</cx:pt>
          <cx:pt idx="5938">0.54339999999999999</cx:pt>
          <cx:pt idx="5939">0.55420000000000003</cx:pt>
          <cx:pt idx="5940">0.29200000000000004</cx:pt>
          <cx:pt idx="5941">0.61620000000000008</cx:pt>
          <cx:pt idx="5942">0.53850000000000009</cx:pt>
          <cx:pt idx="5943">0.48540000000000005</cx:pt>
          <cx:pt idx="5944">0.80370000000000008</cx:pt>
          <cx:pt idx="5945">0.3911</cx:pt>
          <cx:pt idx="5946">0.5</cx:pt>
          <cx:pt idx="5947">0.23929999999999998</cx:pt>
          <cx:pt idx="5948">0.2989</cx:pt>
          <cx:pt idx="5949">0.93400000000000005</cx:pt>
          <cx:pt idx="5950">0.27190000000000003</cx:pt>
          <cx:pt idx="5951">0.54100000000000004</cx:pt>
          <cx:pt idx="5952">0.39120000000000005</cx:pt>
          <cx:pt idx="5953">1.8213000000000001</cx:pt>
          <cx:pt idx="5954">0.26080000000000003</cx:pt>
          <cx:pt idx="5955">0.25829999999999997</cx:pt>
          <cx:pt idx="5956">0.27449999999999997</cx:pt>
          <cx:pt idx="5957">0.19189999999999999</cx:pt>
          <cx:pt idx="5958">0.4829</cx:pt>
          <cx:pt idx="5959">0.37640000000000001</cx:pt>
          <cx:pt idx="5960">0.66749999999999998</cx:pt>
          <cx:pt idx="5961">0.5786</cx:pt>
          <cx:pt idx="5962">0.45369999999999999</cx:pt>
          <cx:pt idx="5963">0.26319999999999999</cx:pt>
          <cx:pt idx="5964">0.85399999999999998</cx:pt>
          <cx:pt idx="5965">0.49409999999999998</cx:pt>
          <cx:pt idx="5966">0.19090000000000001</cx:pt>
          <cx:pt idx="5967">0.27389999999999998</cx:pt>
          <cx:pt idx="5968">0.5151</cx:pt>
          <cx:pt idx="5969">0.97020000000000006</cx:pt>
          <cx:pt idx="5970">1.0151000000000001</cx:pt>
          <cx:pt idx="5971">0.34079999999999999</cx:pt>
          <cx:pt idx="5972">0.43410000000000004</cx:pt>
          <cx:pt idx="5973">0.22509999999999999</cx:pt>
          <cx:pt idx="5974">0.77840000000000009</cx:pt>
          <cx:pt idx="5975">0.78810000000000002</cx:pt>
          <cx:pt idx="5976">0.30419999999999997</cx:pt>
          <cx:pt idx="5977">0.35300000000000004</cx:pt>
          <cx:pt idx="5978">0.66600000000000004</cx:pt>
          <cx:pt idx="5979">0.76710000000000012</cx:pt>
          <cx:pt idx="5980">0.36530000000000001</cx:pt>
          <cx:pt idx="5981">0.63819999999999999</cx:pt>
          <cx:pt idx="5982">0.46730000000000005</cx:pt>
          <cx:pt idx="5983">0.77049999999999996</cx:pt>
          <cx:pt idx="5984">0.96140000000000003</cx:pt>
          <cx:pt idx="5985">0.21729999999999999</cx:pt>
          <cx:pt idx="5986">0.94720000000000004</cx:pt>
          <cx:pt idx="5987">0.2964</cx:pt>
          <cx:pt idx="5988">1.0366</cx:pt>
          <cx:pt idx="5989">0.18560000000000001</cx:pt>
          <cx:pt idx="5990">0.39789999999999998</cx:pt>
          <cx:pt idx="5991">0.64059999999999995</cx:pt>
          <cx:pt idx="5992">0.4375</cx:pt>
          <cx:pt idx="5993">0.28610000000000002</cx:pt>
          <cx:pt idx="5994">0.68900000000000006</cx:pt>
          <cx:pt idx="5995">0.5151</cx:pt>
          <cx:pt idx="5996">0.40190000000000003</cx:pt>
          <cx:pt idx="5997">0.30909999999999999</cx:pt>
          <cx:pt idx="5998">1.0106999999999999</cx:pt>
          <cx:pt idx="5999">0.29299999999999998</cx:pt>
          <cx:pt idx="6000">0.29340000000000005</cx:pt>
          <cx:pt idx="6001">0.69040000000000001</cx:pt>
          <cx:pt idx="6002">0.90240000000000009</cx:pt>
          <cx:pt idx="6003">0.74170000000000003</cx:pt>
          <cx:pt idx="6004">0.49220000000000003</cx:pt>
          <cx:pt idx="6005">0.42669999999999997</cx:pt>
          <cx:pt idx="6006">0.22020000000000001</cx:pt>
          <cx:pt idx="6007">0.38280000000000003</cx:pt>
          <cx:pt idx="6008">0.75639999999999996</cx:pt>
          <cx:pt idx="6009">0.37060000000000004</cx:pt>
          <cx:pt idx="6010">0.8286</cx:pt>
          <cx:pt idx="6011">0.91650000000000009</cx:pt>
          <cx:pt idx="6012">0.51800000000000002</cx:pt>
          <cx:pt idx="6013">0.1484</cx:pt>
          <cx:pt idx="6014">0.40129999999999999</cx:pt>
          <cx:pt idx="6015">0.27250000000000002</cx:pt>
          <cx:pt idx="6016">0.10250000000000001</cx:pt>
          <cx:pt idx="6017">0.88230000000000008</cx:pt>
          <cx:pt idx="6018">0.77339999999999998</cx:pt>
          <cx:pt idx="6019">0.82610000000000006</cx:pt>
          <cx:pt idx="6020">0.73870000000000002</cx:pt>
          <cx:pt idx="6021">0.45900000000000002</cx:pt>
          <cx:pt idx="6022">0.33649999999999997</cx:pt>
          <cx:pt idx="6023">0.66600000000000004</cx:pt>
          <cx:pt idx="6024">0.2021</cx:pt>
          <cx:pt idx="6025">0.093299999999999994</cx:pt>
          <cx:pt idx="6026">0.36570000000000003</cx:pt>
          <cx:pt idx="6027">0.22800000000000001</cx:pt>
          <cx:pt idx="6028">0.43170000000000003</cx:pt>
          <cx:pt idx="6029">0.50729999999999997</cx:pt>
          <cx:pt idx="6030">0.68159999999999998</cx:pt>
          <cx:pt idx="6031">0.75440000000000007</cx:pt>
          <cx:pt idx="6032">0.79000000000000004</cx:pt>
          <cx:pt idx="6033">0.8569</cx:pt>
          <cx:pt idx="6034">0.19920000000000002</cx:pt>
          <cx:pt idx="6035">1.6158000000000001</cx:pt>
          <cx:pt idx="6036">0.95069999999999999</cx:pt>
          <cx:pt idx="6037">0.78169999999999995</cx:pt>
          <cx:pt idx="6038">0.2944</cx:pt>
          <cx:pt idx="6039">0.34229999999999999</cx:pt>
          <cx:pt idx="6040">0.38280000000000003</cx:pt>
          <cx:pt idx="6041">0.34130000000000005</cx:pt>
          <cx:pt idx="6042">0.2114</cx:pt>
          <cx:pt idx="6043">0.72610000000000008</cx:pt>
          <cx:pt idx="6044">0.38180000000000003</cx:pt>
          <cx:pt idx="6045">0.40870000000000001</cx:pt>
          <cx:pt idx="6046">0.53800000000000003</cx:pt>
          <cx:pt idx="6047">0.31690000000000002</cx:pt>
          <cx:pt idx="6048">0.3599</cx:pt>
          <cx:pt idx="6049">0.56110000000000004</cx:pt>
          <cx:pt idx="6050">0.50880000000000003</cx:pt>
          <cx:pt idx="6051">0.51460000000000006</cx:pt>
          <cx:pt idx="6052">0.23340000000000002</cx:pt>
          <cx:pt idx="6053">0.35210000000000002</cx:pt>
          <cx:pt idx="6054">0.40240000000000004</cx:pt>
          <cx:pt idx="6055">0.34760000000000002</cx:pt>
          <cx:pt idx="6056">0.53170000000000006</cx:pt>
          <cx:pt idx="6057">0.7661</cx:pt>
          <cx:pt idx="6058">0.10830000000000001</cx:pt>
          <cx:pt idx="6059">0.74760000000000004</cx:pt>
          <cx:pt idx="6060">0.82820000000000005</cx:pt>
          <cx:pt idx="6061">0.81010000000000004</cx:pt>
          <cx:pt idx="6062">0.77929999999999999</cx:pt>
          <cx:pt idx="6063">0.75880000000000003</cx:pt>
          <cx:pt idx="6064">0.48530000000000006</cx:pt>
          <cx:pt idx="6065">0.86030000000000006</cx:pt>
          <cx:pt idx="6066">0.41350000000000003</cx:pt>
          <cx:pt idx="6067">0.43109999999999998</cx:pt>
          <cx:pt idx="6068">0.32179999999999997</cx:pt>
          <cx:pt idx="6069">0.97560000000000002</cx:pt>
          <cx:pt idx="6070">0.25540000000000002</cx:pt>
          <cx:pt idx="6071">0.61570000000000003</cx:pt>
          <cx:pt idx="6072">0.14499999999999999</cx:pt>
          <cx:pt idx="6073">0.61519999999999997</cx:pt>
          <cx:pt idx="6074">0.36480000000000001</cx:pt>
          <cx:pt idx="6075">0.74020000000000008</cx:pt>
          <cx:pt idx="6076">0.49310000000000004</cx:pt>
          <cx:pt idx="6077">1.0839999999999999</cx:pt>
          <cx:pt idx="6078">0.81490000000000007</cx:pt>
          <cx:pt idx="6079">0.33890000000000003</cx:pt>
          <cx:pt idx="6080">0.14110000000000003</cx:pt>
          <cx:pt idx="6081">0.58110000000000006</cx:pt>
          <cx:pt idx="6082">0.22700000000000001</cx:pt>
          <cx:pt idx="6083">0.31840000000000002</cx:pt>
          <cx:pt idx="6084">0.71870000000000001</cx:pt>
          <cx:pt idx="6085">0.4546</cx:pt>
          <cx:pt idx="6086">0.14200000000000002</cx:pt>
          <cx:pt idx="6087">0.086500000000000007</cx:pt>
          <cx:pt idx="6088">0.3916</cx:pt>
          <cx:pt idx="6089">0.82910000000000006</cx:pt>
          <cx:pt idx="6090">0.67579999999999996</cx:pt>
          <cx:pt idx="6091">0.49800000000000005</cx:pt>
          <cx:pt idx="6092">0.73880000000000001</cx:pt>
          <cx:pt idx="6093">0.30759999999999998</cx:pt>
          <cx:pt idx="6094">0.38669999999999999</cx:pt>
          <cx:pt idx="6095">0.81540000000000001</cx:pt>
          <cx:pt idx="6096">0.79250000000000009</cx:pt>
          <cx:pt idx="6097">0.35210000000000002</cx:pt>
          <cx:pt idx="6098">1.1108</cx:pt>
          <cx:pt idx="6099">0.73140000000000005</cx:pt>
          <cx:pt idx="6100">0.3306</cx:pt>
          <cx:pt idx="6101">0.77540000000000009</cx:pt>
          <cx:pt idx="6102">0.7006</cx:pt>
          <cx:pt idx="6103">0.41699999999999998</cx:pt>
          <cx:pt idx="6104">0.71589999999999998</cx:pt>
          <cx:pt idx="6105">0.39900000000000002</cx:pt>
          <cx:pt idx="6106">0.46490000000000004</cx:pt>
          <cx:pt idx="6107">0.36870000000000003</cx:pt>
          <cx:pt idx="6108">0.89160000000000006</cx:pt>
          <cx:pt idx="6109">0.65580000000000005</cx:pt>
          <cx:pt idx="6110">0.59370000000000001</cx:pt>
          <cx:pt idx="6111">0.27589999999999998</cx:pt>
          <cx:pt idx="6112">0.3281</cx:pt>
          <cx:pt idx="6113">0.59910000000000008</cx:pt>
          <cx:pt idx="6114">0.67140000000000011</cx:pt>
          <cx:pt idx="6115">0.35110000000000002</cx:pt>
          <cx:pt idx="6116">0.40820000000000001</cx:pt>
          <cx:pt idx="6117">0.23340000000000002</cx:pt>
          <cx:pt idx="6118">0.71920000000000006</cx:pt>
          <cx:pt idx="6119">0.85840000000000005</cx:pt>
          <cx:pt idx="6120">0.44290000000000002</cx:pt>
          <cx:pt idx="6121">0.60399999999999998</cx:pt>
          <cx:pt idx="6122">0.37150000000000005</cx:pt>
          <cx:pt idx="6123">0.43210000000000004</cx:pt>
          <cx:pt idx="6124">0.38090000000000002</cx:pt>
          <cx:pt idx="6125">0.45890000000000003</cx:pt>
          <cx:pt idx="6126">0.48490000000000005</cx:pt>
          <cx:pt idx="6127">0.40229999999999999</cx:pt>
          <cx:pt idx="6128">0.6411</cx:pt>
          <cx:pt idx="6129">0.33439999999999998</cx:pt>
          <cx:pt idx="6130">0.55420000000000003</cx:pt>
          <cx:pt idx="6131">0.67970000000000008</cx:pt>
          <cx:pt idx="6132">0.27250000000000002</cx:pt>
          <cx:pt idx="6133">0.62060000000000004</cx:pt>
          <cx:pt idx="6134">1.0859000000000001</cx:pt>
          <cx:pt idx="6135">0.53760000000000008</cx:pt>
          <cx:pt idx="6136">0.23480000000000001</cx:pt>
          <cx:pt idx="6137">0.1118</cx:pt>
          <cx:pt idx="6138">0.84470000000000012</cx:pt>
          <cx:pt idx="6139">0.3775</cx:pt>
          <cx:pt idx="6140">1.0478000000000001</cx:pt>
          <cx:pt idx="6141">1.0771000000000002</cx:pt>
          <cx:pt idx="6142">0.53850000000000009</cx:pt>
          <cx:pt idx="6143">0.60009999999999997</cx:pt>
          <cx:pt idx="6144">0.15480000000000002</cx:pt>
          <cx:pt idx="6145">0.34079999999999999</cx:pt>
          <cx:pt idx="6146">0.42870000000000003</cx:pt>
          <cx:pt idx="6147">0.4819</cx:pt>
          <cx:pt idx="6148">0.38190000000000002</cx:pt>
          <cx:pt idx="6149">0.48930000000000007</cx:pt>
          <cx:pt idx="6150">0.872</cx:pt>
          <cx:pt idx="6151">0.55280000000000007</cx:pt>
          <cx:pt idx="6152">0.87209999999999999</cx:pt>
          <cx:pt idx="6153">0.1265</cx:pt>
          <cx:pt idx="6154">0.32370000000000004</cx:pt>
          <cx:pt idx="6155">0.29200000000000004</cx:pt>
          <cx:pt idx="6156">0.21530000000000002</cx:pt>
          <cx:pt idx="6157">0.46970000000000001</cx:pt>
          <cx:pt idx="6158">0.80510000000000004</cx:pt>
          <cx:pt idx="6159">0.9648000000000001</cx:pt>
          <cx:pt idx="6160">0.0053000000000000009</cx:pt>
          <cx:pt idx="6161">0.0058000000000000005</cx:pt>
          <cx:pt idx="6162">0.63770000000000004</cx:pt>
          <cx:pt idx="6163">1.0205</cx:pt>
          <cx:pt idx="6164">0.34179999999999999</cx:pt>
          <cx:pt idx="6165">0.21050000000000002</cx:pt>
          <cx:pt idx="6166">0.14110000000000003</cx:pt>
          <cx:pt idx="6167">0.2056</cx:pt>
          <cx:pt idx="6168">0.9395</cx:pt>
          <cx:pt idx="6169">0.54779999999999995</cx:pt>
          <cx:pt idx="6170">0.0058000000000000005</cx:pt>
          <cx:pt idx="6171">0.74950000000000006</cx:pt>
          <cx:pt idx="6172">0.98239999999999994</cx:pt>
          <cx:pt idx="6173">0.15529999999999999</cx:pt>
          <cx:pt idx="6174">0.33879999999999999</cx:pt>
          <cx:pt idx="6175">0.53369999999999995</cx:pt>
          <cx:pt idx="6176">0.0058000000000000005</cx:pt>
          <cx:pt idx="6177">0.0058000000000000005</cx:pt>
          <cx:pt idx="6178">0.0058000000000000005</cx:pt>
          <cx:pt idx="6179">0.44869999999999999</cx:pt>
          <cx:pt idx="6180">1.1636</cx:pt>
          <cx:pt idx="6181">0.15529999999999999</cx:pt>
          <cx:pt idx="6182">0.61670000000000003</cx:pt>
          <cx:pt idx="6183">1.2456</cx:pt>
          <cx:pt idx="6184">0.1479</cx:pt>
          <cx:pt idx="6185">0.1328</cx:pt>
          <cx:pt idx="6186">0.14460000000000001</cx:pt>
          <cx:pt idx="6187">0.27440000000000003</cx:pt>
          <cx:pt idx="6188">0.0058000000000000005</cx:pt>
          <cx:pt idx="6189">0.58740000000000003</cx:pt>
          <cx:pt idx="6190">0.24270000000000003</cx:pt>
          <cx:pt idx="6191">0.54290000000000005</cx:pt>
          <cx:pt idx="6192">0.26469999999999999</cx:pt>
          <cx:pt idx="6193">0.5464</cx:pt>
          <cx:pt idx="6194">0.0058000000000000005</cx:pt>
          <cx:pt idx="6195">0.0063</cx:pt>
          <cx:pt idx="6196">0.45660000000000001</cx:pt>
          <cx:pt idx="6197">0.0063</cx:pt>
          <cx:pt idx="6198">0.50780000000000003</cx:pt>
          <cx:pt idx="6199">0.45850000000000002</cx:pt>
          <cx:pt idx="6200">0.0063</cx:pt>
          <cx:pt idx="6201">0.0063</cx:pt>
          <cx:pt idx="6202">0.43360000000000004</cx:pt>
          <cx:pt idx="6203">0.0063</cx:pt>
          <cx:pt idx="6204">0.56740000000000002</cx:pt>
          <cx:pt idx="6205">0.0063</cx:pt>
          <cx:pt idx="6206">0.080599999999999991</cx:pt>
          <cx:pt idx="6207">0.12739999999999999</cx:pt>
          <cx:pt idx="6208">0.1118</cx:pt>
          <cx:pt idx="6209">0.0063</cx:pt>
          <cx:pt idx="6210">0.27780000000000005</cx:pt>
          <cx:pt idx="6211">0.0063</cx:pt>
          <cx:pt idx="6212">0.62850000000000006</cx:pt>
          <cx:pt idx="6213">0.15870000000000001</cx:pt>
          <cx:pt idx="6214">0.0063</cx:pt>
          <cx:pt idx="6215">0.0063</cx:pt>
          <cx:pt idx="6216">0.14499999999999999</cx:pt>
          <cx:pt idx="6217">0.1323</cx:pt>
          <cx:pt idx="6218">0.47120000000000001</cx:pt>
          <cx:pt idx="6219">0.10349999999999999</cx:pt>
          <cx:pt idx="6220">0.2407</cx:pt>
          <cx:pt idx="6221">0.3584</cx:pt>
          <cx:pt idx="6222">0.48630000000000001</cx:pt>
          <cx:pt idx="6223">0.35549999999999998</cx:pt>
          <cx:pt idx="6224">0.15480000000000002</cx:pt>
          <cx:pt idx="6225">0.60790000000000011</cx:pt>
          <cx:pt idx="6226">0.55369999999999997</cx:pt>
          <cx:pt idx="6227">0.45800000000000002</cx:pt>
          <cx:pt idx="6228">0.41410000000000002</cx:pt>
          <cx:pt idx="6229">0.0067999999999999996</cx:pt>
          <cx:pt idx="6230">0.074300000000000005</cx:pt>
          <cx:pt idx="6231">0.59320000000000006</cx:pt>
          <cx:pt idx="6232">0.25640000000000002</cx:pt>
          <cx:pt idx="6233">0.0067999999999999996</cx:pt>
          <cx:pt idx="6234">0.59670000000000012</cx:pt>
          <cx:pt idx="6235">0.44490000000000002</cx:pt>
          <cx:pt idx="6236">0.52050000000000007</cx:pt>
          <cx:pt idx="6237">0.24270000000000003</cx:pt>
          <cx:pt idx="6238">0.50740000000000007</cx:pt>
          <cx:pt idx="6239">0.37890000000000001</cx:pt>
          <cx:pt idx="6240">0.47749999999999998</cx:pt>
          <cx:pt idx="6241">0.33550000000000002</cx:pt>
          <cx:pt idx="6242">1.0727</cx:pt>
          <cx:pt idx="6243">0.0073000000000000001</cx:pt>
          <cx:pt idx="6244">0.39500000000000002</cx:pt>
          <cx:pt idx="6245">0.0073000000000000001</cx:pt>
          <cx:pt idx="6246">0.36230000000000001</cx:pt>
          <cx:pt idx="6247">0.34229999999999999</cx:pt>
          <cx:pt idx="6248">0.0078000000000000005</cx:pt>
          <cx:pt idx="6249">0.41120000000000001</cx:pt>
          <cx:pt idx="6250">0.043000000000000003</cx:pt>
          <cx:pt idx="6251">0.0078000000000000005</cx:pt>
          <cx:pt idx="6252">0.0083000000000000001</cx:pt>
          <cx:pt idx="6253">0.051300000000000005</cx:pt>
          <cx:pt idx="6254">0.37650000000000006</cx:pt>
          <cx:pt idx="6255">0.37890000000000001</cx:pt>
          <cx:pt idx="6256">0.41170000000000001</cx:pt>
          <cx:pt idx="6257">0.3579</cx:pt>
          <cx:pt idx="6258">0.0083000000000000001</cx:pt>
          <cx:pt idx="6259">0.33929999999999999</cx:pt>
          <cx:pt idx="6260">0.39989999999999998</cx:pt>
          <cx:pt idx="6261">0.0087000000000000011</cx:pt>
          <cx:pt idx="6262">0.2661</cx:pt>
          <cx:pt idx="6263">0.30769999999999997</cx:pt>
          <cx:pt idx="6264">0.28470000000000001</cx:pt>
        </cx:lvl>
      </cx:numDim>
    </cx:data>
  </cx:chartData>
  <cx:chart>
    <cx:plotArea>
      <cx:plotAreaRegion>
        <cx:series layoutId="boxWhisker" uniqueId="{7F2374E5-64E3-4F12-BA56-E77896B4C7A0}">
          <cx:tx>
            <cx:txData>
              <cx:f/>
              <cx:v>Control</cx:v>
            </cx:txData>
          </cx:tx>
          <cx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x:spPr>
          <cx:dataId val="0"/>
          <cx:layoutPr>
            <cx:visibility meanLine="0" meanMarker="0" nonoutliers="0" outliers="0"/>
            <cx:statistics quartileMethod="exclusive"/>
          </cx:layoutPr>
        </cx:series>
        <cx:series layoutId="boxWhisker" uniqueId="{00000001-2BEA-4CA8-BF34-4FDE5FC0DDC9}">
          <cx:tx>
            <cx:txData>
              <cx:f/>
              <cx:v>Method 1</cx:v>
            </cx:txData>
          </cx:tx>
          <cx:spPr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cx:spPr>
          <cx:dataId val="1"/>
          <cx:layoutPr>
            <cx:visibility meanMarker="0" nonoutliers="0" outliers="0"/>
            <cx:statistics quartileMethod="exclusive"/>
          </cx:layoutPr>
        </cx:series>
        <cx:series layoutId="boxWhisker" uniqueId="{00000002-2BEA-4CA8-BF34-4FDE5FC0DDC9}">
          <cx:tx>
            <cx:txData>
              <cx:f/>
              <cx:v>Method 2</cx:v>
            </cx:txData>
          </cx:tx>
          <cx:spPr>
            <a:pattFill prst="wdUpDiag">
              <a:fgClr>
                <a:schemeClr val="bg2">
                  <a:lumMod val="75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x:spPr>
          <cx:dataId val="2"/>
          <cx:layoutPr>
            <cx:visibility meanMarker="0" nonoutliers="0" outliers="0"/>
            <cx:statistics quartileMethod="exclusive"/>
          </cx:layoutPr>
        </cx:series>
      </cx:plotAreaRegion>
      <cx:axis id="0">
        <cx:catScaling gapWidth="0.100000001"/>
        <cx:tickLabels/>
        <cx:spPr>
          <a:ln>
            <a:solidFill>
              <a:schemeClr val="tx1"/>
            </a:solidFill>
          </a:ln>
        </cx:spPr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>
                <a:noFill/>
              </a:defRPr>
            </a:pPr>
            <a:endParaRPr lang="en-US" sz="900" b="0" i="0" u="none" strike="noStrike" baseline="0">
              <a:noFill/>
              <a:latin typeface="Calibri" panose="020F0502020204030204"/>
            </a:endParaRPr>
          </a:p>
        </cx:txPr>
      </cx:axis>
      <cx:axis id="1">
        <cx:valScaling/>
        <cx:majorTickMarks type="out"/>
        <cx:tickLabels/>
        <cx:spPr>
          <a:ln>
            <a:solidFill>
              <a:schemeClr val="tx1"/>
            </a:solidFill>
          </a:ln>
        </cx:spPr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000">
                <a:solidFill>
                  <a:schemeClr val="tx1"/>
                </a:solidFill>
              </a:defRPr>
            </a:pPr>
            <a:endParaRPr lang="en-US" sz="1000" b="0" i="0" u="none" strike="noStrike" baseline="0">
              <a:solidFill>
                <a:schemeClr val="tx1"/>
              </a:solidFill>
              <a:latin typeface="Calibri"/>
            </a:endParaRPr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285C1-17DD-A94E-9022-5DFB5951DA75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14488" y="685800"/>
            <a:ext cx="36290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B0E896-9940-DC47-8840-9C618956B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66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14488" y="685800"/>
            <a:ext cx="36290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0E896-9940-DC47-8840-9C618956B2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46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14488" y="685800"/>
            <a:ext cx="36290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B0E896-9940-DC47-8840-9C618956B26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694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14488" y="685800"/>
            <a:ext cx="36290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0E896-9940-DC47-8840-9C618956B26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481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684241"/>
            <a:ext cx="7772400" cy="18521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4896434"/>
            <a:ext cx="6400800" cy="220819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9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38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57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76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95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14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33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52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7EDA-1D1E-2246-9433-267C90E1A67D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CFA6F-032F-E042-8BD0-39207A115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908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7EDA-1D1E-2246-9433-267C90E1A67D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CFA6F-032F-E042-8BD0-39207A115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63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46037"/>
            <a:ext cx="2057400" cy="7372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46037"/>
            <a:ext cx="6019800" cy="7372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7EDA-1D1E-2246-9433-267C90E1A67D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CFA6F-032F-E042-8BD0-39207A115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701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7EDA-1D1E-2246-9433-267C90E1A67D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CFA6F-032F-E042-8BD0-39207A115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860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552491"/>
            <a:ext cx="7772400" cy="1716152"/>
          </a:xfrm>
        </p:spPr>
        <p:txBody>
          <a:bodyPr anchor="t"/>
          <a:lstStyle>
            <a:lvl1pPr algn="l">
              <a:defRPr sz="366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662328"/>
            <a:ext cx="7772400" cy="1890165"/>
          </a:xfrm>
        </p:spPr>
        <p:txBody>
          <a:bodyPr anchor="b"/>
          <a:lstStyle>
            <a:lvl1pPr marL="0" indent="0">
              <a:buNone/>
              <a:defRPr sz="1833">
                <a:solidFill>
                  <a:schemeClr val="tx1">
                    <a:tint val="75000"/>
                  </a:schemeClr>
                </a:solidFill>
              </a:defRPr>
            </a:lvl1pPr>
            <a:lvl2pPr marL="419070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2pPr>
            <a:lvl3pPr marL="838139" indent="0">
              <a:buNone/>
              <a:defRPr sz="1467">
                <a:solidFill>
                  <a:schemeClr val="tx1">
                    <a:tint val="75000"/>
                  </a:schemeClr>
                </a:solidFill>
              </a:defRPr>
            </a:lvl3pPr>
            <a:lvl4pPr marL="1257209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4pPr>
            <a:lvl5pPr marL="1676278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5pPr>
            <a:lvl6pPr marL="2095348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6pPr>
            <a:lvl7pPr marL="2514417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7pPr>
            <a:lvl8pPr marL="2933487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8pPr>
            <a:lvl9pPr marL="3352556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7EDA-1D1E-2246-9433-267C90E1A67D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CFA6F-032F-E042-8BD0-39207A115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052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16184"/>
            <a:ext cx="4038600" cy="5702504"/>
          </a:xfrm>
        </p:spPr>
        <p:txBody>
          <a:bodyPr/>
          <a:lstStyle>
            <a:lvl1pPr>
              <a:defRPr sz="2566"/>
            </a:lvl1pPr>
            <a:lvl2pPr>
              <a:defRPr sz="2200"/>
            </a:lvl2pPr>
            <a:lvl3pPr>
              <a:defRPr sz="1833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16184"/>
            <a:ext cx="4038600" cy="5702504"/>
          </a:xfrm>
        </p:spPr>
        <p:txBody>
          <a:bodyPr/>
          <a:lstStyle>
            <a:lvl1pPr>
              <a:defRPr sz="2566"/>
            </a:lvl1pPr>
            <a:lvl2pPr>
              <a:defRPr sz="2200"/>
            </a:lvl2pPr>
            <a:lvl3pPr>
              <a:defRPr sz="1833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7EDA-1D1E-2246-9433-267C90E1A67D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CFA6F-032F-E042-8BD0-39207A115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470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34174"/>
            <a:ext cx="4040188" cy="80607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070" indent="0">
              <a:buNone/>
              <a:defRPr sz="1833" b="1"/>
            </a:lvl2pPr>
            <a:lvl3pPr marL="838139" indent="0">
              <a:buNone/>
              <a:defRPr sz="1650" b="1"/>
            </a:lvl3pPr>
            <a:lvl4pPr marL="1257209" indent="0">
              <a:buNone/>
              <a:defRPr sz="1467" b="1"/>
            </a:lvl4pPr>
            <a:lvl5pPr marL="1676278" indent="0">
              <a:buNone/>
              <a:defRPr sz="1467" b="1"/>
            </a:lvl5pPr>
            <a:lvl6pPr marL="2095348" indent="0">
              <a:buNone/>
              <a:defRPr sz="1467" b="1"/>
            </a:lvl6pPr>
            <a:lvl7pPr marL="2514417" indent="0">
              <a:buNone/>
              <a:defRPr sz="1467" b="1"/>
            </a:lvl7pPr>
            <a:lvl8pPr marL="2933487" indent="0">
              <a:buNone/>
              <a:defRPr sz="1467" b="1"/>
            </a:lvl8pPr>
            <a:lvl9pPr marL="3352556" indent="0">
              <a:buNone/>
              <a:defRPr sz="14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40246"/>
            <a:ext cx="4040188" cy="4978440"/>
          </a:xfrm>
        </p:spPr>
        <p:txBody>
          <a:bodyPr/>
          <a:lstStyle>
            <a:lvl1pPr>
              <a:defRPr sz="2200"/>
            </a:lvl1pPr>
            <a:lvl2pPr>
              <a:defRPr sz="1833"/>
            </a:lvl2pPr>
            <a:lvl3pPr>
              <a:defRPr sz="1650"/>
            </a:lvl3pPr>
            <a:lvl4pPr>
              <a:defRPr sz="1467"/>
            </a:lvl4pPr>
            <a:lvl5pPr>
              <a:defRPr sz="1467"/>
            </a:lvl5pPr>
            <a:lvl6pPr>
              <a:defRPr sz="1467"/>
            </a:lvl6pPr>
            <a:lvl7pPr>
              <a:defRPr sz="1467"/>
            </a:lvl7pPr>
            <a:lvl8pPr>
              <a:defRPr sz="1467"/>
            </a:lvl8pPr>
            <a:lvl9pPr>
              <a:defRPr sz="14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2" y="1934174"/>
            <a:ext cx="4041775" cy="80607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070" indent="0">
              <a:buNone/>
              <a:defRPr sz="1833" b="1"/>
            </a:lvl2pPr>
            <a:lvl3pPr marL="838139" indent="0">
              <a:buNone/>
              <a:defRPr sz="1650" b="1"/>
            </a:lvl3pPr>
            <a:lvl4pPr marL="1257209" indent="0">
              <a:buNone/>
              <a:defRPr sz="1467" b="1"/>
            </a:lvl4pPr>
            <a:lvl5pPr marL="1676278" indent="0">
              <a:buNone/>
              <a:defRPr sz="1467" b="1"/>
            </a:lvl5pPr>
            <a:lvl6pPr marL="2095348" indent="0">
              <a:buNone/>
              <a:defRPr sz="1467" b="1"/>
            </a:lvl6pPr>
            <a:lvl7pPr marL="2514417" indent="0">
              <a:buNone/>
              <a:defRPr sz="1467" b="1"/>
            </a:lvl7pPr>
            <a:lvl8pPr marL="2933487" indent="0">
              <a:buNone/>
              <a:defRPr sz="1467" b="1"/>
            </a:lvl8pPr>
            <a:lvl9pPr marL="3352556" indent="0">
              <a:buNone/>
              <a:defRPr sz="14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2" y="2740246"/>
            <a:ext cx="4041775" cy="4978440"/>
          </a:xfrm>
        </p:spPr>
        <p:txBody>
          <a:bodyPr/>
          <a:lstStyle>
            <a:lvl1pPr>
              <a:defRPr sz="2200"/>
            </a:lvl1pPr>
            <a:lvl2pPr>
              <a:defRPr sz="1833"/>
            </a:lvl2pPr>
            <a:lvl3pPr>
              <a:defRPr sz="1650"/>
            </a:lvl3pPr>
            <a:lvl4pPr>
              <a:defRPr sz="1467"/>
            </a:lvl4pPr>
            <a:lvl5pPr>
              <a:defRPr sz="1467"/>
            </a:lvl5pPr>
            <a:lvl6pPr>
              <a:defRPr sz="1467"/>
            </a:lvl6pPr>
            <a:lvl7pPr>
              <a:defRPr sz="1467"/>
            </a:lvl7pPr>
            <a:lvl8pPr>
              <a:defRPr sz="1467"/>
            </a:lvl8pPr>
            <a:lvl9pPr>
              <a:defRPr sz="14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7EDA-1D1E-2246-9433-267C90E1A67D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CFA6F-032F-E042-8BD0-39207A115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3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7EDA-1D1E-2246-9433-267C90E1A67D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CFA6F-032F-E042-8BD0-39207A115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867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7EDA-1D1E-2246-9433-267C90E1A67D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CFA6F-032F-E042-8BD0-39207A115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10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344033"/>
            <a:ext cx="3008313" cy="1464128"/>
          </a:xfrm>
        </p:spPr>
        <p:txBody>
          <a:bodyPr anchor="b"/>
          <a:lstStyle>
            <a:lvl1pPr algn="l">
              <a:defRPr sz="18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44034"/>
            <a:ext cx="5111750" cy="7374652"/>
          </a:xfrm>
        </p:spPr>
        <p:txBody>
          <a:bodyPr/>
          <a:lstStyle>
            <a:lvl1pPr>
              <a:defRPr sz="2933"/>
            </a:lvl1pPr>
            <a:lvl2pPr>
              <a:defRPr sz="2566"/>
            </a:lvl2pPr>
            <a:lvl3pPr>
              <a:defRPr sz="2200"/>
            </a:lvl3pPr>
            <a:lvl4pPr>
              <a:defRPr sz="1833"/>
            </a:lvl4pPr>
            <a:lvl5pPr>
              <a:defRPr sz="1833"/>
            </a:lvl5pPr>
            <a:lvl6pPr>
              <a:defRPr sz="1833"/>
            </a:lvl6pPr>
            <a:lvl7pPr>
              <a:defRPr sz="1833"/>
            </a:lvl7pPr>
            <a:lvl8pPr>
              <a:defRPr sz="1833"/>
            </a:lvl8pPr>
            <a:lvl9pPr>
              <a:defRPr sz="18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808164"/>
            <a:ext cx="3008313" cy="5910523"/>
          </a:xfrm>
        </p:spPr>
        <p:txBody>
          <a:bodyPr/>
          <a:lstStyle>
            <a:lvl1pPr marL="0" indent="0">
              <a:buNone/>
              <a:defRPr sz="1283"/>
            </a:lvl1pPr>
            <a:lvl2pPr marL="419070" indent="0">
              <a:buNone/>
              <a:defRPr sz="1100"/>
            </a:lvl2pPr>
            <a:lvl3pPr marL="838139" indent="0">
              <a:buNone/>
              <a:defRPr sz="917"/>
            </a:lvl3pPr>
            <a:lvl4pPr marL="1257209" indent="0">
              <a:buNone/>
              <a:defRPr sz="825"/>
            </a:lvl4pPr>
            <a:lvl5pPr marL="1676278" indent="0">
              <a:buNone/>
              <a:defRPr sz="825"/>
            </a:lvl5pPr>
            <a:lvl6pPr marL="2095348" indent="0">
              <a:buNone/>
              <a:defRPr sz="825"/>
            </a:lvl6pPr>
            <a:lvl7pPr marL="2514417" indent="0">
              <a:buNone/>
              <a:defRPr sz="825"/>
            </a:lvl7pPr>
            <a:lvl8pPr marL="2933487" indent="0">
              <a:buNone/>
              <a:defRPr sz="825"/>
            </a:lvl8pPr>
            <a:lvl9pPr marL="3352556" indent="0">
              <a:buNone/>
              <a:defRPr sz="8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7EDA-1D1E-2246-9433-267C90E1A67D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CFA6F-032F-E042-8BD0-39207A115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639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6048534"/>
            <a:ext cx="5486400" cy="714064"/>
          </a:xfrm>
        </p:spPr>
        <p:txBody>
          <a:bodyPr anchor="b"/>
          <a:lstStyle>
            <a:lvl1pPr algn="l">
              <a:defRPr sz="18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72072"/>
            <a:ext cx="5486400" cy="5184458"/>
          </a:xfrm>
        </p:spPr>
        <p:txBody>
          <a:bodyPr/>
          <a:lstStyle>
            <a:lvl1pPr marL="0" indent="0">
              <a:buNone/>
              <a:defRPr sz="2933"/>
            </a:lvl1pPr>
            <a:lvl2pPr marL="419070" indent="0">
              <a:buNone/>
              <a:defRPr sz="2566"/>
            </a:lvl2pPr>
            <a:lvl3pPr marL="838139" indent="0">
              <a:buNone/>
              <a:defRPr sz="2200"/>
            </a:lvl3pPr>
            <a:lvl4pPr marL="1257209" indent="0">
              <a:buNone/>
              <a:defRPr sz="1833"/>
            </a:lvl4pPr>
            <a:lvl5pPr marL="1676278" indent="0">
              <a:buNone/>
              <a:defRPr sz="1833"/>
            </a:lvl5pPr>
            <a:lvl6pPr marL="2095348" indent="0">
              <a:buNone/>
              <a:defRPr sz="1833"/>
            </a:lvl6pPr>
            <a:lvl7pPr marL="2514417" indent="0">
              <a:buNone/>
              <a:defRPr sz="1833"/>
            </a:lvl7pPr>
            <a:lvl8pPr marL="2933487" indent="0">
              <a:buNone/>
              <a:defRPr sz="1833"/>
            </a:lvl8pPr>
            <a:lvl9pPr marL="3352556" indent="0">
              <a:buNone/>
              <a:defRPr sz="18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6762600"/>
            <a:ext cx="5486400" cy="1014088"/>
          </a:xfrm>
        </p:spPr>
        <p:txBody>
          <a:bodyPr/>
          <a:lstStyle>
            <a:lvl1pPr marL="0" indent="0">
              <a:buNone/>
              <a:defRPr sz="1283"/>
            </a:lvl1pPr>
            <a:lvl2pPr marL="419070" indent="0">
              <a:buNone/>
              <a:defRPr sz="1100"/>
            </a:lvl2pPr>
            <a:lvl3pPr marL="838139" indent="0">
              <a:buNone/>
              <a:defRPr sz="917"/>
            </a:lvl3pPr>
            <a:lvl4pPr marL="1257209" indent="0">
              <a:buNone/>
              <a:defRPr sz="825"/>
            </a:lvl4pPr>
            <a:lvl5pPr marL="1676278" indent="0">
              <a:buNone/>
              <a:defRPr sz="825"/>
            </a:lvl5pPr>
            <a:lvl6pPr marL="2095348" indent="0">
              <a:buNone/>
              <a:defRPr sz="825"/>
            </a:lvl6pPr>
            <a:lvl7pPr marL="2514417" indent="0">
              <a:buNone/>
              <a:defRPr sz="825"/>
            </a:lvl7pPr>
            <a:lvl8pPr marL="2933487" indent="0">
              <a:buNone/>
              <a:defRPr sz="825"/>
            </a:lvl8pPr>
            <a:lvl9pPr marL="3352556" indent="0">
              <a:buNone/>
              <a:defRPr sz="8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7EDA-1D1E-2246-9433-267C90E1A67D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CFA6F-032F-E042-8BD0-39207A115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2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346033"/>
            <a:ext cx="8229600" cy="144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2016184"/>
            <a:ext cx="8229600" cy="5702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8008712"/>
            <a:ext cx="2133600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E7EDA-1D1E-2246-9433-267C90E1A67D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8008712"/>
            <a:ext cx="2895600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8008712"/>
            <a:ext cx="2133600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CFA6F-032F-E042-8BD0-39207A115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197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9070" rtl="0" eaLnBrk="1" latinLnBrk="0" hangingPunct="1">
        <a:spcBef>
          <a:spcPct val="0"/>
        </a:spcBef>
        <a:buNone/>
        <a:defRPr sz="40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4302" indent="-314302" algn="l" defTabSz="419070" rtl="0" eaLnBrk="1" latinLnBrk="0" hangingPunct="1">
        <a:spcBef>
          <a:spcPct val="20000"/>
        </a:spcBef>
        <a:buFont typeface="Arial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1pPr>
      <a:lvl2pPr marL="680988" indent="-261918" algn="l" defTabSz="419070" rtl="0" eaLnBrk="1" latinLnBrk="0" hangingPunct="1">
        <a:spcBef>
          <a:spcPct val="20000"/>
        </a:spcBef>
        <a:buFont typeface="Arial"/>
        <a:buChar char="–"/>
        <a:defRPr sz="2566" kern="1200">
          <a:solidFill>
            <a:schemeClr val="tx1"/>
          </a:solidFill>
          <a:latin typeface="+mn-lt"/>
          <a:ea typeface="+mn-ea"/>
          <a:cs typeface="+mn-cs"/>
        </a:defRPr>
      </a:lvl2pPr>
      <a:lvl3pPr marL="1047674" indent="-209535" algn="l" defTabSz="41907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66743" indent="-209535" algn="l" defTabSz="419070" rtl="0" eaLnBrk="1" latinLnBrk="0" hangingPunct="1">
        <a:spcBef>
          <a:spcPct val="20000"/>
        </a:spcBef>
        <a:buFont typeface="Arial"/>
        <a:buChar char="–"/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85813" indent="-209535" algn="l" defTabSz="419070" rtl="0" eaLnBrk="1" latinLnBrk="0" hangingPunct="1">
        <a:spcBef>
          <a:spcPct val="20000"/>
        </a:spcBef>
        <a:buFont typeface="Arial"/>
        <a:buChar char="»"/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04882" indent="-209535" algn="l" defTabSz="419070" rtl="0" eaLnBrk="1" latinLnBrk="0" hangingPunct="1">
        <a:spcBef>
          <a:spcPct val="20000"/>
        </a:spcBef>
        <a:buFont typeface="Arial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23952" indent="-209535" algn="l" defTabSz="419070" rtl="0" eaLnBrk="1" latinLnBrk="0" hangingPunct="1">
        <a:spcBef>
          <a:spcPct val="20000"/>
        </a:spcBef>
        <a:buFont typeface="Arial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143021" indent="-209535" algn="l" defTabSz="419070" rtl="0" eaLnBrk="1" latinLnBrk="0" hangingPunct="1">
        <a:spcBef>
          <a:spcPct val="20000"/>
        </a:spcBef>
        <a:buFont typeface="Arial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562091" indent="-209535" algn="l" defTabSz="419070" rtl="0" eaLnBrk="1" latinLnBrk="0" hangingPunct="1">
        <a:spcBef>
          <a:spcPct val="20000"/>
        </a:spcBef>
        <a:buFont typeface="Arial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907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419070" algn="l" defTabSz="41907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2pPr>
      <a:lvl3pPr marL="838139" algn="l" defTabSz="41907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3pPr>
      <a:lvl4pPr marL="1257209" algn="l" defTabSz="41907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4pPr>
      <a:lvl5pPr marL="1676278" algn="l" defTabSz="41907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5pPr>
      <a:lvl6pPr marL="2095348" algn="l" defTabSz="41907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6pPr>
      <a:lvl7pPr marL="2514417" algn="l" defTabSz="41907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7pPr>
      <a:lvl8pPr marL="2933487" algn="l" defTabSz="41907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8pPr>
      <a:lvl9pPr marL="3352556" algn="l" defTabSz="41907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7" Type="http://schemas.openxmlformats.org/officeDocument/2006/relationships/image" Target="../media/image37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6" Type="http://schemas.microsoft.com/office/2014/relationships/chartEx" Target="../charts/chartEx2.xml"/><Relationship Id="rId5" Type="http://schemas.openxmlformats.org/officeDocument/2006/relationships/image" Target="../media/image36.png"/><Relationship Id="rId4" Type="http://schemas.microsoft.com/office/2014/relationships/chartEx" Target="../charts/chartEx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391399"/>
              </p:ext>
            </p:extLst>
          </p:nvPr>
        </p:nvGraphicFramePr>
        <p:xfrm>
          <a:off x="1360315" y="850632"/>
          <a:ext cx="6118047" cy="2627821"/>
        </p:xfrm>
        <a:graphic>
          <a:graphicData uri="http://schemas.openxmlformats.org/drawingml/2006/table">
            <a:tbl>
              <a:tblPr firstRow="1" firstCol="1" bandRow="1"/>
              <a:tblGrid>
                <a:gridCol w="880533">
                  <a:extLst>
                    <a:ext uri="{9D8B030D-6E8A-4147-A177-3AD203B41FA5}">
                      <a16:colId xmlns:a16="http://schemas.microsoft.com/office/drawing/2014/main" val="2129826983"/>
                    </a:ext>
                  </a:extLst>
                </a:gridCol>
                <a:gridCol w="740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6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9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96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03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54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7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Cell line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Model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MUC1 RNA expression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GlcNac</a:t>
                      </a: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RNA expression</a:t>
                      </a:r>
                      <a:endParaRPr lang="en-GB" sz="1200" b="1" baseline="-25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0" marR="62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Adhesion (</a:t>
                      </a:r>
                      <a:r>
                        <a:rPr lang="en-GB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</a:t>
                      </a: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Energy (</a:t>
                      </a:r>
                      <a:r>
                        <a:rPr lang="en-GB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nJ</a:t>
                      </a: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Distance (</a:t>
                      </a: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m)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39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HEC-1B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B-1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1.39 ± 0.15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0.090 ± 0.015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466 ± 11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1.8 ± 0.1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465 ± 4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391"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0" marR="62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B-2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2.25 ± 0.31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0.329 ± 0.030 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1076 ± 18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7.1 ± 0.2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380 ± 3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391"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0" marR="62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B-3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2.20 ± 0.51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0.028 ± 0.003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352 ± 6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 ± 0.02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395 ± 3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391">
                <a:tc rowSpan="3">
                  <a:txBody>
                    <a:bodyPr/>
                    <a:lstStyle/>
                    <a:p>
                      <a:pPr marL="0" marR="0" lvl="0" indent="0" algn="ctr" defTabSz="41907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HEC-1A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2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0" marR="62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A-1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0.05 ± 0.01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0.169 ± 0.032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325 ± 7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 ± 0.04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343 ± 4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391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2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0" marR="62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A-2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0.20 ± 0.02 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0.240 ± 0.047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428 ± 6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 ± 0.05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370 ± 4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391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2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0" marR="62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i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A-3 </a:t>
                      </a:r>
                      <a:endParaRPr lang="en-GB" sz="12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0.14 ± 0.03 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0.038 ± 0.019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213 ± 4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 ± 0.02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349 ± 4</a:t>
                      </a:r>
                    </a:p>
                  </a:txBody>
                  <a:tcPr marL="62860" marR="628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97427" y="3774264"/>
            <a:ext cx="87491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S1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Molecular determinants of L-selectin affinity to the endometrial HEC-1A and HEC-1B cell surface model. Summary of L-selectin functionalized AFM probe gross binding forces, Adhesion 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Adhesion Energy 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Distance (nm), to the HEC-1B and HEC-1A cell surface models, as measured through SMFS (+/- standard error). The cell models have been modified through TNF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IFN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cytokine treatment to alter MUC1 and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GlcNac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RNA expression</a:t>
            </a:r>
          </a:p>
        </p:txBody>
      </p:sp>
    </p:spTree>
    <p:extLst>
      <p:ext uri="{BB962C8B-B14F-4D97-AF65-F5344CB8AC3E}">
        <p14:creationId xmlns:p14="http://schemas.microsoft.com/office/powerpoint/2010/main" val="3079641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38746" y="4229914"/>
            <a:ext cx="87597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S1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Stable cell viability in the presence of cytokine mediated alterations in mucin glycoprotein expression. Both HEC-1A and HEC-1B cells were treated either with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TNFa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(25 ng/ml) and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200IU)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alone or in combination and cell viability monitored using MTT assays 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compared to the positive control of </a:t>
            </a:r>
            <a:r>
              <a:rPr lang="en-GB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staurosporine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All data is shown as average and standard deviation from a minimum of three independent biological repeats (* p&lt;0.01)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7893E99-BB4C-46EC-A43A-0F2A155DA763}"/>
              </a:ext>
            </a:extLst>
          </p:cNvPr>
          <p:cNvGrpSpPr/>
          <p:nvPr/>
        </p:nvGrpSpPr>
        <p:grpSpPr>
          <a:xfrm>
            <a:off x="238746" y="238104"/>
            <a:ext cx="9144894" cy="3707677"/>
            <a:chOff x="328219" y="2011338"/>
            <a:chExt cx="9144894" cy="3707677"/>
          </a:xfrm>
        </p:grpSpPr>
        <p:graphicFrame>
          <p:nvGraphicFramePr>
            <p:cNvPr id="4" name="Chart 3">
              <a:extLst>
                <a:ext uri="{FF2B5EF4-FFF2-40B4-BE49-F238E27FC236}">
                  <a16:creationId xmlns:a16="http://schemas.microsoft.com/office/drawing/2014/main" id="{00000000-0008-0000-0000-000005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493254868"/>
                </p:ext>
              </p:extLst>
            </p:nvPr>
          </p:nvGraphicFramePr>
          <p:xfrm>
            <a:off x="328219" y="2089318"/>
            <a:ext cx="3068744" cy="362969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00000000-0008-0000-0100-000004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167331300"/>
                </p:ext>
              </p:extLst>
            </p:nvPr>
          </p:nvGraphicFramePr>
          <p:xfrm>
            <a:off x="3133756" y="2089318"/>
            <a:ext cx="2969752" cy="362969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6" name="Chart 5">
              <a:extLst>
                <a:ext uri="{FF2B5EF4-FFF2-40B4-BE49-F238E27FC236}">
                  <a16:creationId xmlns:a16="http://schemas.microsoft.com/office/drawing/2014/main" id="{00000000-0008-0000-0200-000003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65798952"/>
                </p:ext>
              </p:extLst>
            </p:nvPr>
          </p:nvGraphicFramePr>
          <p:xfrm>
            <a:off x="5843416" y="2011338"/>
            <a:ext cx="3629697" cy="369569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2" name="TextBox 11"/>
            <p:cNvSpPr txBox="1"/>
            <p:nvPr/>
          </p:nvSpPr>
          <p:spPr>
            <a:xfrm>
              <a:off x="2384341" y="4432077"/>
              <a:ext cx="784099" cy="37439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33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r>
                <a:rPr lang="en-GB" sz="1008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98279" y="4425682"/>
              <a:ext cx="784099" cy="37439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33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r>
                <a:rPr lang="en-GB" sz="1008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108950" y="4372787"/>
              <a:ext cx="784099" cy="37439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33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r>
                <a:rPr lang="en-GB" sz="1008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305905" y="4351638"/>
              <a:ext cx="784099" cy="37439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33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r>
                <a:rPr lang="en-GB" sz="1008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807194" y="4448741"/>
              <a:ext cx="784099" cy="37439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33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r>
                <a:rPr lang="en-GB" sz="1008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04149" y="4437983"/>
              <a:ext cx="784099" cy="37439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33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r>
                <a:rPr lang="en-GB" sz="1008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A234714-9FAA-4155-924D-D1E55618BF3A}"/>
              </a:ext>
            </a:extLst>
          </p:cNvPr>
          <p:cNvSpPr txBox="1"/>
          <p:nvPr/>
        </p:nvSpPr>
        <p:spPr>
          <a:xfrm>
            <a:off x="1811786" y="3187075"/>
            <a:ext cx="642497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dirty="0">
                <a:cs typeface="Times New Roman" panose="02020603050405020304" pitchFamily="18" charset="0"/>
              </a:rPr>
              <a:t>TNF</a:t>
            </a:r>
            <a:r>
              <a:rPr lang="el-GR" sz="1100" dirty="0">
                <a:cs typeface="Times New Roman" panose="02020603050405020304" pitchFamily="18" charset="0"/>
              </a:rPr>
              <a:t>α</a:t>
            </a:r>
            <a:endParaRPr lang="en-GB" sz="1100" dirty="0"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110416-535A-4914-B9C7-D5D1B89BEB93}"/>
              </a:ext>
            </a:extLst>
          </p:cNvPr>
          <p:cNvSpPr txBox="1"/>
          <p:nvPr/>
        </p:nvSpPr>
        <p:spPr>
          <a:xfrm>
            <a:off x="4559281" y="3187075"/>
            <a:ext cx="642497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dirty="0" err="1">
                <a:cs typeface="Times New Roman" panose="02020603050405020304" pitchFamily="18" charset="0"/>
              </a:rPr>
              <a:t>IFNγ</a:t>
            </a:r>
            <a:endParaRPr lang="en-GB" sz="1100" dirty="0"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000F45-D85A-4FF7-982C-A2B7767CA246}"/>
              </a:ext>
            </a:extLst>
          </p:cNvPr>
          <p:cNvSpPr txBox="1"/>
          <p:nvPr/>
        </p:nvSpPr>
        <p:spPr>
          <a:xfrm>
            <a:off x="7152445" y="3161734"/>
            <a:ext cx="642497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>
                <a:cs typeface="Times New Roman" panose="02020603050405020304" pitchFamily="18" charset="0"/>
              </a:rPr>
              <a:t>TNF </a:t>
            </a:r>
            <a:r>
              <a:rPr lang="el-GR" sz="1100" dirty="0">
                <a:cs typeface="Times New Roman" panose="02020603050405020304" pitchFamily="18" charset="0"/>
              </a:rPr>
              <a:t>α</a:t>
            </a:r>
            <a:r>
              <a:rPr lang="en-GB" sz="1100" dirty="0">
                <a:cs typeface="Times New Roman" panose="02020603050405020304" pitchFamily="18" charset="0"/>
              </a:rPr>
              <a:t> + </a:t>
            </a:r>
            <a:r>
              <a:rPr lang="en-GB" sz="1100" dirty="0" err="1">
                <a:cs typeface="Times New Roman" panose="02020603050405020304" pitchFamily="18" charset="0"/>
              </a:rPr>
              <a:t>IFNγ</a:t>
            </a:r>
            <a:endParaRPr lang="en-GB" sz="1100" dirty="0"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67D714-1E88-45CE-A2AF-450366F20C71}"/>
              </a:ext>
            </a:extLst>
          </p:cNvPr>
          <p:cNvSpPr txBox="1"/>
          <p:nvPr/>
        </p:nvSpPr>
        <p:spPr>
          <a:xfrm>
            <a:off x="2409264" y="3183506"/>
            <a:ext cx="746404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 err="1">
                <a:cs typeface="Times New Roman" panose="02020603050405020304" pitchFamily="18" charset="0"/>
              </a:rPr>
              <a:t>Stauro-sporine</a:t>
            </a:r>
            <a:endParaRPr lang="en-GB" sz="1100" dirty="0"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2CFF1B-51E8-4B26-8AD5-8EDDB770E6A9}"/>
              </a:ext>
            </a:extLst>
          </p:cNvPr>
          <p:cNvSpPr txBox="1"/>
          <p:nvPr/>
        </p:nvSpPr>
        <p:spPr>
          <a:xfrm>
            <a:off x="5172270" y="3169048"/>
            <a:ext cx="746404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 err="1">
                <a:cs typeface="Times New Roman" panose="02020603050405020304" pitchFamily="18" charset="0"/>
              </a:rPr>
              <a:t>Stauro-sporine</a:t>
            </a:r>
            <a:endParaRPr lang="en-GB" sz="1100" dirty="0"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DCB09F-ADBC-4D71-A224-58A95EE45563}"/>
              </a:ext>
            </a:extLst>
          </p:cNvPr>
          <p:cNvSpPr txBox="1"/>
          <p:nvPr/>
        </p:nvSpPr>
        <p:spPr>
          <a:xfrm>
            <a:off x="7842885" y="3161733"/>
            <a:ext cx="746404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 err="1">
                <a:cs typeface="Times New Roman" panose="02020603050405020304" pitchFamily="18" charset="0"/>
              </a:rPr>
              <a:t>Stauro-sporine</a:t>
            </a:r>
            <a:endParaRPr lang="en-GB" sz="1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911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EDF1F3A-FA09-4A23-A9BB-0856F71C74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109182"/>
              </p:ext>
            </p:extLst>
          </p:nvPr>
        </p:nvGraphicFramePr>
        <p:xfrm>
          <a:off x="2225650" y="2337422"/>
          <a:ext cx="2412000" cy="22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AEDF1F3A-FA09-4A23-A9BB-0856F71C74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210734"/>
              </p:ext>
            </p:extLst>
          </p:nvPr>
        </p:nvGraphicFramePr>
        <p:xfrm>
          <a:off x="4471864" y="2341906"/>
          <a:ext cx="2412000" cy="22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EDF1F3A-FA09-4A23-A9BB-0856F71C74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835465"/>
              </p:ext>
            </p:extLst>
          </p:nvPr>
        </p:nvGraphicFramePr>
        <p:xfrm>
          <a:off x="4457700" y="150929"/>
          <a:ext cx="2412000" cy="22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AEDF1F3A-FA09-4A23-A9BB-0856F71C74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1014231"/>
              </p:ext>
            </p:extLst>
          </p:nvPr>
        </p:nvGraphicFramePr>
        <p:xfrm>
          <a:off x="2171700" y="155413"/>
          <a:ext cx="2412000" cy="22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7153146A-F5E6-432B-8F88-1F6C51948A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0323702"/>
              </p:ext>
            </p:extLst>
          </p:nvPr>
        </p:nvGraphicFramePr>
        <p:xfrm>
          <a:off x="2000644" y="4536835"/>
          <a:ext cx="5652000" cy="31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3DCCE91C-506A-4BEA-BF38-4403E726459C}"/>
              </a:ext>
            </a:extLst>
          </p:cNvPr>
          <p:cNvSpPr txBox="1"/>
          <p:nvPr/>
        </p:nvSpPr>
        <p:spPr>
          <a:xfrm>
            <a:off x="2048888" y="-12785"/>
            <a:ext cx="42249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b="1" dirty="0"/>
              <a:t>a)                                                  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826E8B-90E5-4CA7-A56B-EE8D3A0E5878}"/>
              </a:ext>
            </a:extLst>
          </p:cNvPr>
          <p:cNvSpPr txBox="1"/>
          <p:nvPr/>
        </p:nvSpPr>
        <p:spPr>
          <a:xfrm>
            <a:off x="2048888" y="2199605"/>
            <a:ext cx="42249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b="1" dirty="0"/>
              <a:t>b)                                                       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A352BB-6F55-4D2E-B589-DD196E63A057}"/>
              </a:ext>
            </a:extLst>
          </p:cNvPr>
          <p:cNvSpPr txBox="1"/>
          <p:nvPr/>
        </p:nvSpPr>
        <p:spPr>
          <a:xfrm>
            <a:off x="2048888" y="4437658"/>
            <a:ext cx="42249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b="1" dirty="0"/>
              <a:t>c)                                                        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F24965-E637-49CD-8936-6B76129CBB8E}"/>
              </a:ext>
            </a:extLst>
          </p:cNvPr>
          <p:cNvSpPr/>
          <p:nvPr/>
        </p:nvSpPr>
        <p:spPr>
          <a:xfrm>
            <a:off x="43248" y="7461191"/>
            <a:ext cx="90575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S2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SMFS control experiments. SMFS assays were performed with (a) anti-GAPDH antibody functionalized AFM probes on HEC-1B and HEC-1A cell surfaces reporting adhesion force and snap off distance (mean and standard error) and (b) non-functionalized and L-selectin functionalized AFM probes on glass reporting adhesion force and snap off distance (mean and standard error). (c) To demonstrate the specificity of L-selectin binding to MUC1 dominated surfaces, HEC-1A and HEC-1B cells were treated with MUC1 specific siRNA and interrogated with L-selectin functionalized AFM probes.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All SMFS data shown is total number of events across a minimum of</a:t>
            </a:r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768</a:t>
            </a:r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curves, across 3 cells, from 3 biological repeats. 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586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FC1AFE7-8BC8-4D23-9942-695B50A1C886}"/>
              </a:ext>
            </a:extLst>
          </p:cNvPr>
          <p:cNvGrpSpPr/>
          <p:nvPr/>
        </p:nvGrpSpPr>
        <p:grpSpPr>
          <a:xfrm>
            <a:off x="1664330" y="100431"/>
            <a:ext cx="5755228" cy="4958967"/>
            <a:chOff x="1723801" y="1460288"/>
            <a:chExt cx="5755228" cy="495896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1C96630-4532-4378-81AA-E3F0AD587EA9}"/>
                </a:ext>
              </a:extLst>
            </p:cNvPr>
            <p:cNvGrpSpPr/>
            <p:nvPr/>
          </p:nvGrpSpPr>
          <p:grpSpPr>
            <a:xfrm>
              <a:off x="4245022" y="1841789"/>
              <a:ext cx="3234007" cy="4577466"/>
              <a:chOff x="5213214" y="1841789"/>
              <a:chExt cx="3234007" cy="4577466"/>
            </a:xfrm>
          </p:grpSpPr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818DA50B-40BB-4F5D-8536-9CD522A66705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45512629"/>
                  </p:ext>
                </p:extLst>
              </p:nvPr>
            </p:nvGraphicFramePr>
            <p:xfrm>
              <a:off x="5439434" y="1937995"/>
              <a:ext cx="3007787" cy="1890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aphicFrame>
            <p:nvGraphicFramePr>
              <p:cNvPr id="5" name="Chart 4">
                <a:extLst>
                  <a:ext uri="{FF2B5EF4-FFF2-40B4-BE49-F238E27FC236}">
                    <a16:creationId xmlns:a16="http://schemas.microsoft.com/office/drawing/2014/main" id="{6558F14E-B7C7-4623-938E-0900E3048E36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108022280"/>
                  </p:ext>
                </p:extLst>
              </p:nvPr>
            </p:nvGraphicFramePr>
            <p:xfrm>
              <a:off x="5525389" y="4328876"/>
              <a:ext cx="2759440" cy="1890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7" name="TextBox 1296">
                <a:extLst>
                  <a:ext uri="{FF2B5EF4-FFF2-40B4-BE49-F238E27FC236}">
                    <a16:creationId xmlns:a16="http://schemas.microsoft.com/office/drawing/2014/main" id="{0D816C56-A036-44CC-A418-CDF7F7E1516A}"/>
                  </a:ext>
                </a:extLst>
              </p:cNvPr>
              <p:cNvSpPr txBox="1"/>
              <p:nvPr/>
            </p:nvSpPr>
            <p:spPr>
              <a:xfrm>
                <a:off x="6409943" y="3793856"/>
                <a:ext cx="10667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200" dirty="0"/>
                  <a:t>Distance (</a:t>
                </a:r>
                <a:r>
                  <a:rPr lang="en-US" sz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µm</a:t>
                </a:r>
                <a:r>
                  <a:rPr lang="en-US" sz="1200" dirty="0"/>
                  <a:t>) </a:t>
                </a:r>
              </a:p>
            </p:txBody>
          </p:sp>
          <p:sp>
            <p:nvSpPr>
              <p:cNvPr id="8" name="TextBox 1296">
                <a:extLst>
                  <a:ext uri="{FF2B5EF4-FFF2-40B4-BE49-F238E27FC236}">
                    <a16:creationId xmlns:a16="http://schemas.microsoft.com/office/drawing/2014/main" id="{9AE5A2C7-0B1D-4D74-8539-7C5E19985B44}"/>
                  </a:ext>
                </a:extLst>
              </p:cNvPr>
              <p:cNvSpPr txBox="1"/>
              <p:nvPr/>
            </p:nvSpPr>
            <p:spPr>
              <a:xfrm>
                <a:off x="6371704" y="6142256"/>
                <a:ext cx="11432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200" dirty="0"/>
                  <a:t>Distance (</a:t>
                </a:r>
                <a:r>
                  <a:rPr lang="en-US" sz="1200" dirty="0">
                    <a:cs typeface="Calibri" panose="020F0502020204030204" pitchFamily="34" charset="0"/>
                  </a:rPr>
                  <a:t>µm</a:t>
                </a:r>
                <a:r>
                  <a:rPr lang="en-US" sz="1200" dirty="0"/>
                  <a:t>) </a:t>
                </a:r>
              </a:p>
            </p:txBody>
          </p:sp>
          <p:sp>
            <p:nvSpPr>
              <p:cNvPr id="9" name="TextBox 1296">
                <a:extLst>
                  <a:ext uri="{FF2B5EF4-FFF2-40B4-BE49-F238E27FC236}">
                    <a16:creationId xmlns:a16="http://schemas.microsoft.com/office/drawing/2014/main" id="{5314BCF2-ADF6-4084-9D96-398687A569C7}"/>
                  </a:ext>
                </a:extLst>
              </p:cNvPr>
              <p:cNvSpPr txBox="1"/>
              <p:nvPr/>
            </p:nvSpPr>
            <p:spPr>
              <a:xfrm rot="16200000">
                <a:off x="4502873" y="2552130"/>
                <a:ext cx="169768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 dirty="0" err="1"/>
                  <a:t>Normalised</a:t>
                </a:r>
                <a:r>
                  <a:rPr lang="en-US" sz="1200" dirty="0"/>
                  <a:t> Frequency </a:t>
                </a:r>
              </a:p>
            </p:txBody>
          </p:sp>
          <p:sp>
            <p:nvSpPr>
              <p:cNvPr id="10" name="TextBox 1296">
                <a:extLst>
                  <a:ext uri="{FF2B5EF4-FFF2-40B4-BE49-F238E27FC236}">
                    <a16:creationId xmlns:a16="http://schemas.microsoft.com/office/drawing/2014/main" id="{01BE8BDD-D99A-4FE0-B2ED-2C83EC274749}"/>
                  </a:ext>
                </a:extLst>
              </p:cNvPr>
              <p:cNvSpPr txBox="1"/>
              <p:nvPr/>
            </p:nvSpPr>
            <p:spPr>
              <a:xfrm rot="16200000">
                <a:off x="4597426" y="4957907"/>
                <a:ext cx="163502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 dirty="0" err="1"/>
                  <a:t>Normalised</a:t>
                </a:r>
                <a:r>
                  <a:rPr lang="en-US" sz="1200" dirty="0"/>
                  <a:t> Frequency 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52C05D5-7F19-4F79-8F4A-5C20D9CAC40D}"/>
                </a:ext>
              </a:extLst>
            </p:cNvPr>
            <p:cNvGrpSpPr/>
            <p:nvPr/>
          </p:nvGrpSpPr>
          <p:grpSpPr>
            <a:xfrm>
              <a:off x="1723801" y="1460288"/>
              <a:ext cx="3559282" cy="4724062"/>
              <a:chOff x="5918727" y="1183289"/>
              <a:chExt cx="3559282" cy="4724062"/>
            </a:xfrm>
          </p:grpSpPr>
          <mc:AlternateContent xmlns:mc="http://schemas.openxmlformats.org/markup-compatibility/2006" xmlns:cx1="http://schemas.microsoft.com/office/drawing/2015/9/8/chartex">
            <mc:Choice Requires="cx1">
              <p:graphicFrame>
                <p:nvGraphicFramePr>
                  <p:cNvPr id="12" name="Chart 11">
                    <a:extLst>
                      <a:ext uri="{FF2B5EF4-FFF2-40B4-BE49-F238E27FC236}">
                        <a16:creationId xmlns:a16="http://schemas.microsoft.com/office/drawing/2014/main" id="{549A5AEC-67D1-4D52-BCB1-296CE31F23FA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271842486"/>
                      </p:ext>
                    </p:extLst>
                  </p:nvPr>
                </p:nvGraphicFramePr>
                <p:xfrm>
                  <a:off x="6102837" y="1640248"/>
                  <a:ext cx="2430000" cy="1890000"/>
                </p:xfrm>
                <a:graphic>
                  <a:graphicData uri="http://schemas.microsoft.com/office/drawing/2014/chartex">
                    <cx:chart xmlns:cx="http://schemas.microsoft.com/office/drawing/2014/chartex" xmlns:r="http://schemas.openxmlformats.org/officeDocument/2006/relationships" r:id="rId4"/>
                  </a:graphicData>
                </a:graphic>
              </p:graphicFrame>
            </mc:Choice>
            <mc:Fallback xmlns="">
              <p:pic>
                <p:nvPicPr>
                  <p:cNvPr id="12" name="Chart 11">
                    <a:extLst>
                      <a:ext uri="{FF2B5EF4-FFF2-40B4-BE49-F238E27FC236}">
                        <a16:creationId xmlns:a16="http://schemas.microsoft.com/office/drawing/2014/main" id="{549A5AEC-67D1-4D52-BCB1-296CE31F23FA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1892658" y="1744226"/>
                    <a:ext cx="2430000" cy="1890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cx1="http://schemas.microsoft.com/office/drawing/2015/9/8/chartex">
            <mc:Choice Requires="cx1">
              <p:graphicFrame>
                <p:nvGraphicFramePr>
                  <p:cNvPr id="13" name="Chart 12">
                    <a:extLst>
                      <a:ext uri="{FF2B5EF4-FFF2-40B4-BE49-F238E27FC236}">
                        <a16:creationId xmlns:a16="http://schemas.microsoft.com/office/drawing/2014/main" id="{0FB9CD06-0258-4D21-B724-F078FA3A169C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3496038228"/>
                      </p:ext>
                    </p:extLst>
                  </p:nvPr>
                </p:nvGraphicFramePr>
                <p:xfrm>
                  <a:off x="6102837" y="4013916"/>
                  <a:ext cx="2430000" cy="1890000"/>
                </p:xfrm>
                <a:graphic>
                  <a:graphicData uri="http://schemas.microsoft.com/office/drawing/2014/chartex">
                    <cx:chart xmlns:cx="http://schemas.microsoft.com/office/drawing/2014/chartex" xmlns:r="http://schemas.openxmlformats.org/officeDocument/2006/relationships" r:id="rId6"/>
                  </a:graphicData>
                </a:graphic>
              </p:graphicFrame>
            </mc:Choice>
            <mc:Fallback xmlns="">
              <p:pic>
                <p:nvPicPr>
                  <p:cNvPr id="13" name="Chart 12">
                    <a:extLst>
                      <a:ext uri="{FF2B5EF4-FFF2-40B4-BE49-F238E27FC236}">
                        <a16:creationId xmlns:a16="http://schemas.microsoft.com/office/drawing/2014/main" id="{0FB9CD06-0258-4D21-B724-F078FA3A169C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1892658" y="4117894"/>
                    <a:ext cx="2430000" cy="1890000"/>
                  </a:xfrm>
                  <a:prstGeom prst="rect">
                    <a:avLst/>
                  </a:prstGeom>
                </p:spPr>
              </p:pic>
            </mc:Fallback>
          </mc:AlternateContent>
          <p:sp>
            <p:nvSpPr>
              <p:cNvPr id="14" name="TextBox 1299">
                <a:extLst>
                  <a:ext uri="{FF2B5EF4-FFF2-40B4-BE49-F238E27FC236}">
                    <a16:creationId xmlns:a16="http://schemas.microsoft.com/office/drawing/2014/main" id="{71C8D6A6-8872-4948-839D-E293A1DEEAF6}"/>
                  </a:ext>
                </a:extLst>
              </p:cNvPr>
              <p:cNvSpPr txBox="1"/>
              <p:nvPr/>
            </p:nvSpPr>
            <p:spPr>
              <a:xfrm>
                <a:off x="8145970" y="1183289"/>
                <a:ext cx="1332039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300" b="1" dirty="0"/>
                  <a:t>Distance (</a:t>
                </a:r>
                <a:r>
                  <a:rPr lang="en-US" sz="13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µ</a:t>
                </a:r>
                <a:r>
                  <a:rPr lang="en-US" sz="1300" b="1" dirty="0"/>
                  <a:t>m) </a:t>
                </a:r>
              </a:p>
            </p:txBody>
          </p:sp>
          <p:sp>
            <p:nvSpPr>
              <p:cNvPr id="15" name="TextBox 1296">
                <a:extLst>
                  <a:ext uri="{FF2B5EF4-FFF2-40B4-BE49-F238E27FC236}">
                    <a16:creationId xmlns:a16="http://schemas.microsoft.com/office/drawing/2014/main" id="{07BF274C-2F39-4DF2-BC74-9A7C62D860CC}"/>
                  </a:ext>
                </a:extLst>
              </p:cNvPr>
              <p:cNvSpPr txBox="1"/>
              <p:nvPr/>
            </p:nvSpPr>
            <p:spPr>
              <a:xfrm>
                <a:off x="6444586" y="3248468"/>
                <a:ext cx="105416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 dirty="0"/>
                  <a:t>Control</a:t>
                </a:r>
              </a:p>
            </p:txBody>
          </p:sp>
          <p:sp>
            <p:nvSpPr>
              <p:cNvPr id="16" name="TextBox 1296">
                <a:extLst>
                  <a:ext uri="{FF2B5EF4-FFF2-40B4-BE49-F238E27FC236}">
                    <a16:creationId xmlns:a16="http://schemas.microsoft.com/office/drawing/2014/main" id="{C9CB2F29-BD23-4CDA-996F-12B370FE8670}"/>
                  </a:ext>
                </a:extLst>
              </p:cNvPr>
              <p:cNvSpPr txBox="1"/>
              <p:nvPr/>
            </p:nvSpPr>
            <p:spPr>
              <a:xfrm>
                <a:off x="7091807" y="3253718"/>
                <a:ext cx="105416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/>
                  <a:t>Model 1</a:t>
                </a:r>
              </a:p>
            </p:txBody>
          </p:sp>
          <p:sp>
            <p:nvSpPr>
              <p:cNvPr id="17" name="TextBox 1296">
                <a:extLst>
                  <a:ext uri="{FF2B5EF4-FFF2-40B4-BE49-F238E27FC236}">
                    <a16:creationId xmlns:a16="http://schemas.microsoft.com/office/drawing/2014/main" id="{FB7ED117-1F1E-43C6-8830-3B7649888541}"/>
                  </a:ext>
                </a:extLst>
              </p:cNvPr>
              <p:cNvSpPr txBox="1"/>
              <p:nvPr/>
            </p:nvSpPr>
            <p:spPr>
              <a:xfrm>
                <a:off x="7746173" y="3248467"/>
                <a:ext cx="105416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/>
                  <a:t>Model 2</a:t>
                </a:r>
              </a:p>
            </p:txBody>
          </p:sp>
          <p:sp>
            <p:nvSpPr>
              <p:cNvPr id="18" name="TextBox 1296">
                <a:extLst>
                  <a:ext uri="{FF2B5EF4-FFF2-40B4-BE49-F238E27FC236}">
                    <a16:creationId xmlns:a16="http://schemas.microsoft.com/office/drawing/2014/main" id="{7E7C6958-9EEA-4B3F-9898-BC970E3315BF}"/>
                  </a:ext>
                </a:extLst>
              </p:cNvPr>
              <p:cNvSpPr txBox="1"/>
              <p:nvPr/>
            </p:nvSpPr>
            <p:spPr>
              <a:xfrm>
                <a:off x="6444586" y="5622883"/>
                <a:ext cx="105416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/>
                  <a:t>Control</a:t>
                </a:r>
              </a:p>
            </p:txBody>
          </p:sp>
          <p:sp>
            <p:nvSpPr>
              <p:cNvPr id="19" name="TextBox 1296">
                <a:extLst>
                  <a:ext uri="{FF2B5EF4-FFF2-40B4-BE49-F238E27FC236}">
                    <a16:creationId xmlns:a16="http://schemas.microsoft.com/office/drawing/2014/main" id="{8EDF6870-E386-4BDA-B3A8-322620C86F29}"/>
                  </a:ext>
                </a:extLst>
              </p:cNvPr>
              <p:cNvSpPr txBox="1"/>
              <p:nvPr/>
            </p:nvSpPr>
            <p:spPr>
              <a:xfrm>
                <a:off x="7090723" y="5622882"/>
                <a:ext cx="105416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 dirty="0"/>
                  <a:t>Model 3</a:t>
                </a:r>
              </a:p>
            </p:txBody>
          </p:sp>
          <p:sp>
            <p:nvSpPr>
              <p:cNvPr id="20" name="TextBox 1296">
                <a:extLst>
                  <a:ext uri="{FF2B5EF4-FFF2-40B4-BE49-F238E27FC236}">
                    <a16:creationId xmlns:a16="http://schemas.microsoft.com/office/drawing/2014/main" id="{0F60E2B5-D159-4689-8B89-4A8025FEF256}"/>
                  </a:ext>
                </a:extLst>
              </p:cNvPr>
              <p:cNvSpPr txBox="1"/>
              <p:nvPr/>
            </p:nvSpPr>
            <p:spPr>
              <a:xfrm>
                <a:off x="7718035" y="5630352"/>
                <a:ext cx="105416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/>
                  <a:t>Model 4</a:t>
                </a:r>
              </a:p>
            </p:txBody>
          </p:sp>
          <p:sp>
            <p:nvSpPr>
              <p:cNvPr id="21" name="TextBox 1296">
                <a:extLst>
                  <a:ext uri="{FF2B5EF4-FFF2-40B4-BE49-F238E27FC236}">
                    <a16:creationId xmlns:a16="http://schemas.microsoft.com/office/drawing/2014/main" id="{7D74A675-98A3-47E9-AA6B-581C77687E52}"/>
                  </a:ext>
                </a:extLst>
              </p:cNvPr>
              <p:cNvSpPr txBox="1"/>
              <p:nvPr/>
            </p:nvSpPr>
            <p:spPr>
              <a:xfrm rot="16200000">
                <a:off x="5463607" y="2206054"/>
                <a:ext cx="11872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200" dirty="0"/>
                  <a:t>Distance (</a:t>
                </a:r>
                <a:r>
                  <a:rPr lang="en-US" sz="1200" dirty="0">
                    <a:cs typeface="Calibri" panose="020F0502020204030204" pitchFamily="34" charset="0"/>
                  </a:rPr>
                  <a:t>µm</a:t>
                </a:r>
                <a:r>
                  <a:rPr lang="en-US" sz="1200" dirty="0"/>
                  <a:t>) </a:t>
                </a:r>
              </a:p>
            </p:txBody>
          </p:sp>
          <p:sp>
            <p:nvSpPr>
              <p:cNvPr id="22" name="TextBox 1296">
                <a:extLst>
                  <a:ext uri="{FF2B5EF4-FFF2-40B4-BE49-F238E27FC236}">
                    <a16:creationId xmlns:a16="http://schemas.microsoft.com/office/drawing/2014/main" id="{9A54E046-5AE0-4873-8030-8A5E31A6AE14}"/>
                  </a:ext>
                </a:extLst>
              </p:cNvPr>
              <p:cNvSpPr txBox="1"/>
              <p:nvPr/>
            </p:nvSpPr>
            <p:spPr>
              <a:xfrm rot="16200000">
                <a:off x="5489896" y="4708451"/>
                <a:ext cx="11872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200" dirty="0"/>
                  <a:t>Distance (</a:t>
                </a:r>
                <a:r>
                  <a:rPr lang="en-US" sz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µm</a:t>
                </a:r>
                <a:r>
                  <a:rPr lang="en-US" sz="1200" dirty="0"/>
                  <a:t>) </a:t>
                </a:r>
              </a:p>
            </p:txBody>
          </p:sp>
        </p:grp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74EEB5E9-608D-475B-8284-76B086316648}"/>
              </a:ext>
            </a:extLst>
          </p:cNvPr>
          <p:cNvSpPr/>
          <p:nvPr/>
        </p:nvSpPr>
        <p:spPr>
          <a:xfrm>
            <a:off x="109428" y="5193756"/>
            <a:ext cx="88367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S3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L-selectin binding to HEC-1B and HEC-1A endometrial cell surface models (B1-3 &amp; A1-3) through AFM SMFS, resulting in measurements of distance (µm). SMFS data shown as box plots and frequency histograms for a minimum of 8000 curves, 5 cells per sample and minimum of 3 biological repeats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878245A-3CF9-4600-A5BA-F759D6233873}"/>
              </a:ext>
            </a:extLst>
          </p:cNvPr>
          <p:cNvSpPr txBox="1"/>
          <p:nvPr/>
        </p:nvSpPr>
        <p:spPr>
          <a:xfrm>
            <a:off x="2264868" y="2191139"/>
            <a:ext cx="5400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B-1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68B348-D6E2-4332-9AF7-72980CDEB7D3}"/>
              </a:ext>
            </a:extLst>
          </p:cNvPr>
          <p:cNvSpPr txBox="1"/>
          <p:nvPr/>
        </p:nvSpPr>
        <p:spPr>
          <a:xfrm>
            <a:off x="2883275" y="2191139"/>
            <a:ext cx="55333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B-2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DF9AA53-FEDF-4B07-B427-640882419DC6}"/>
              </a:ext>
            </a:extLst>
          </p:cNvPr>
          <p:cNvSpPr txBox="1"/>
          <p:nvPr/>
        </p:nvSpPr>
        <p:spPr>
          <a:xfrm>
            <a:off x="3479211" y="2191139"/>
            <a:ext cx="6120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B-3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576F3BB-4EAF-4D52-860B-EB03CD965747}"/>
              </a:ext>
            </a:extLst>
          </p:cNvPr>
          <p:cNvSpPr txBox="1"/>
          <p:nvPr/>
        </p:nvSpPr>
        <p:spPr>
          <a:xfrm>
            <a:off x="2279638" y="4557081"/>
            <a:ext cx="5400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A-1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A73ABB-B01D-4AA7-98C5-CB0BEAA35EE6}"/>
              </a:ext>
            </a:extLst>
          </p:cNvPr>
          <p:cNvSpPr txBox="1"/>
          <p:nvPr/>
        </p:nvSpPr>
        <p:spPr>
          <a:xfrm>
            <a:off x="2870935" y="4564049"/>
            <a:ext cx="57573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A-2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7DADA81-5848-4680-832C-42FA962AEBB3}"/>
              </a:ext>
            </a:extLst>
          </p:cNvPr>
          <p:cNvSpPr txBox="1"/>
          <p:nvPr/>
        </p:nvSpPr>
        <p:spPr>
          <a:xfrm>
            <a:off x="3479564" y="4562920"/>
            <a:ext cx="6120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A-3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914B03A-6F2B-4B75-8B55-4C59C601B2CA}"/>
              </a:ext>
            </a:extLst>
          </p:cNvPr>
          <p:cNvGrpSpPr/>
          <p:nvPr/>
        </p:nvGrpSpPr>
        <p:grpSpPr>
          <a:xfrm>
            <a:off x="6604262" y="668074"/>
            <a:ext cx="684000" cy="663699"/>
            <a:chOff x="5085648" y="4036295"/>
            <a:chExt cx="619023" cy="61590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AA2C971-11AF-40D9-8F5D-692396EA232A}"/>
                </a:ext>
              </a:extLst>
            </p:cNvPr>
            <p:cNvSpPr txBox="1"/>
            <p:nvPr/>
          </p:nvSpPr>
          <p:spPr>
            <a:xfrm>
              <a:off x="5085648" y="4036295"/>
              <a:ext cx="432000" cy="24277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1100" dirty="0"/>
                <a:t>B-1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70F94C1-B8E5-4DD6-B052-10B40C3AE429}"/>
                </a:ext>
              </a:extLst>
            </p:cNvPr>
            <p:cNvSpPr txBox="1"/>
            <p:nvPr/>
          </p:nvSpPr>
          <p:spPr>
            <a:xfrm>
              <a:off x="5088228" y="4221418"/>
              <a:ext cx="468000" cy="24277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1100" dirty="0"/>
                <a:t>B-2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158D702-8730-4943-B62B-F762831FA10F}"/>
                </a:ext>
              </a:extLst>
            </p:cNvPr>
            <p:cNvSpPr txBox="1"/>
            <p:nvPr/>
          </p:nvSpPr>
          <p:spPr>
            <a:xfrm>
              <a:off x="5092671" y="4409430"/>
              <a:ext cx="612000" cy="24277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1100" dirty="0"/>
                <a:t>B-3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45ECC39-6DAE-4626-8406-00AC82680D6B}"/>
              </a:ext>
            </a:extLst>
          </p:cNvPr>
          <p:cNvGrpSpPr/>
          <p:nvPr/>
        </p:nvGrpSpPr>
        <p:grpSpPr>
          <a:xfrm>
            <a:off x="6591558" y="3041977"/>
            <a:ext cx="828000" cy="684000"/>
            <a:chOff x="5085648" y="4036295"/>
            <a:chExt cx="619023" cy="61590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6B599F4-BDAC-46B5-A2A9-2ACA8F038959}"/>
                </a:ext>
              </a:extLst>
            </p:cNvPr>
            <p:cNvSpPr txBox="1"/>
            <p:nvPr/>
          </p:nvSpPr>
          <p:spPr>
            <a:xfrm>
              <a:off x="5085648" y="4036295"/>
              <a:ext cx="432000" cy="24277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1100" dirty="0"/>
                <a:t>A-1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4C7D245-72F0-4A5A-B6AB-5154D48A44BB}"/>
                </a:ext>
              </a:extLst>
            </p:cNvPr>
            <p:cNvSpPr txBox="1"/>
            <p:nvPr/>
          </p:nvSpPr>
          <p:spPr>
            <a:xfrm>
              <a:off x="5088227" y="4224136"/>
              <a:ext cx="511367" cy="2355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1100" dirty="0"/>
                <a:t>A-2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5500B12-120A-43B9-8F15-727B01E40901}"/>
                </a:ext>
              </a:extLst>
            </p:cNvPr>
            <p:cNvSpPr txBox="1"/>
            <p:nvPr/>
          </p:nvSpPr>
          <p:spPr>
            <a:xfrm>
              <a:off x="5092671" y="4409430"/>
              <a:ext cx="612000" cy="24277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1100" dirty="0"/>
                <a:t>A-3</a:t>
              </a:r>
            </a:p>
          </p:txBody>
        </p:sp>
      </p:grpSp>
      <p:sp>
        <p:nvSpPr>
          <p:cNvPr id="40" name="TextBox 1296">
            <a:extLst>
              <a:ext uri="{FF2B5EF4-FFF2-40B4-BE49-F238E27FC236}">
                <a16:creationId xmlns:a16="http://schemas.microsoft.com/office/drawing/2014/main" id="{42D93D12-C774-49AE-87E6-882989E107DB}"/>
              </a:ext>
            </a:extLst>
          </p:cNvPr>
          <p:cNvSpPr txBox="1"/>
          <p:nvPr/>
        </p:nvSpPr>
        <p:spPr>
          <a:xfrm rot="16200000">
            <a:off x="953767" y="1167381"/>
            <a:ext cx="105416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/>
              <a:t>HEC-1B </a:t>
            </a:r>
          </a:p>
        </p:txBody>
      </p:sp>
      <p:sp>
        <p:nvSpPr>
          <p:cNvPr id="41" name="TextBox 1296">
            <a:extLst>
              <a:ext uri="{FF2B5EF4-FFF2-40B4-BE49-F238E27FC236}">
                <a16:creationId xmlns:a16="http://schemas.microsoft.com/office/drawing/2014/main" id="{50FB1D5D-DA1E-4EC9-903C-B1733388304E}"/>
              </a:ext>
            </a:extLst>
          </p:cNvPr>
          <p:cNvSpPr txBox="1"/>
          <p:nvPr/>
        </p:nvSpPr>
        <p:spPr>
          <a:xfrm rot="16200000">
            <a:off x="620390" y="3590350"/>
            <a:ext cx="172092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/>
              <a:t>HEC-1A </a:t>
            </a:r>
          </a:p>
        </p:txBody>
      </p:sp>
    </p:spTree>
    <p:extLst>
      <p:ext uri="{BB962C8B-B14F-4D97-AF65-F5344CB8AC3E}">
        <p14:creationId xmlns:p14="http://schemas.microsoft.com/office/powerpoint/2010/main" val="927312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313BC008-ADF0-4178-A8ED-90A094EB61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8292756"/>
              </p:ext>
            </p:extLst>
          </p:nvPr>
        </p:nvGraphicFramePr>
        <p:xfrm>
          <a:off x="2092979" y="2442127"/>
          <a:ext cx="4428000" cy="32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DF949A9B-8A21-4973-8246-5AA5F1878D73}"/>
              </a:ext>
            </a:extLst>
          </p:cNvPr>
          <p:cNvGrpSpPr/>
          <p:nvPr/>
        </p:nvGrpSpPr>
        <p:grpSpPr>
          <a:xfrm>
            <a:off x="2704631" y="5295899"/>
            <a:ext cx="3661895" cy="283967"/>
            <a:chOff x="5379038" y="3868178"/>
            <a:chExt cx="3661895" cy="283967"/>
          </a:xfrm>
          <a:solidFill>
            <a:schemeClr val="bg1"/>
          </a:solidFill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985B2FE-77E7-4520-86A9-9717D249EF45}"/>
                </a:ext>
              </a:extLst>
            </p:cNvPr>
            <p:cNvSpPr txBox="1"/>
            <p:nvPr/>
          </p:nvSpPr>
          <p:spPr>
            <a:xfrm>
              <a:off x="5379038" y="3869487"/>
              <a:ext cx="504000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B-1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6A4CE8A-0525-4790-8A4E-7D22762E6FD2}"/>
                </a:ext>
              </a:extLst>
            </p:cNvPr>
            <p:cNvSpPr txBox="1"/>
            <p:nvPr/>
          </p:nvSpPr>
          <p:spPr>
            <a:xfrm>
              <a:off x="6000649" y="3869487"/>
              <a:ext cx="553333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B-2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E10395F-B089-4AD8-86F9-07F617C4BAB7}"/>
                </a:ext>
              </a:extLst>
            </p:cNvPr>
            <p:cNvSpPr txBox="1"/>
            <p:nvPr/>
          </p:nvSpPr>
          <p:spPr>
            <a:xfrm>
              <a:off x="6620231" y="3869487"/>
              <a:ext cx="55333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B-3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27C1A4-93DC-4840-B659-70C479C3F303}"/>
                </a:ext>
              </a:extLst>
            </p:cNvPr>
            <p:cNvSpPr txBox="1"/>
            <p:nvPr/>
          </p:nvSpPr>
          <p:spPr>
            <a:xfrm>
              <a:off x="7261504" y="3868178"/>
              <a:ext cx="468000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A-1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8B2D0FD-AF37-45DF-A262-D2A8182E538E}"/>
                </a:ext>
              </a:extLst>
            </p:cNvPr>
            <p:cNvSpPr txBox="1"/>
            <p:nvPr/>
          </p:nvSpPr>
          <p:spPr>
            <a:xfrm>
              <a:off x="7856062" y="3875146"/>
              <a:ext cx="575733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A-2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D632B02-45C2-4DE2-8379-A985D898E70A}"/>
                </a:ext>
              </a:extLst>
            </p:cNvPr>
            <p:cNvSpPr txBox="1"/>
            <p:nvPr/>
          </p:nvSpPr>
          <p:spPr>
            <a:xfrm>
              <a:off x="8465200" y="3871704"/>
              <a:ext cx="575733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A-3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217539C-1A50-4A10-B8BF-4DD919E0662B}"/>
              </a:ext>
            </a:extLst>
          </p:cNvPr>
          <p:cNvSpPr txBox="1"/>
          <p:nvPr/>
        </p:nvSpPr>
        <p:spPr>
          <a:xfrm>
            <a:off x="2631388" y="5482954"/>
            <a:ext cx="652947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/>
              <a:t>Control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E2F40B-97CD-4995-9FD2-0E695F2B5C9B}"/>
              </a:ext>
            </a:extLst>
          </p:cNvPr>
          <p:cNvSpPr txBox="1"/>
          <p:nvPr/>
        </p:nvSpPr>
        <p:spPr>
          <a:xfrm>
            <a:off x="4512005" y="5487533"/>
            <a:ext cx="652947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/>
              <a:t>Control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01F897-7C11-4A41-97A2-D1F44330BC17}"/>
              </a:ext>
            </a:extLst>
          </p:cNvPr>
          <p:cNvSpPr/>
          <p:nvPr/>
        </p:nvSpPr>
        <p:spPr>
          <a:xfrm>
            <a:off x="105033" y="6198697"/>
            <a:ext cx="89339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S4 </a:t>
            </a:r>
            <a:r>
              <a:rPr lang="en-GB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Mucin Glycoprotein manipulation using inflammatory cytokine combinations.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a+b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) MUC16 RNA expression data following treatment with TNF</a:t>
            </a:r>
            <a:r>
              <a:rPr lang="el-GR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α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and IFN</a:t>
            </a:r>
            <a:r>
              <a:rPr lang="el-GR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γ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cytokine treatment alone or in combination. (Models B-1 &amp; A-1 – Control; B-2 -</a:t>
            </a:r>
            <a:r>
              <a:rPr lang="en-GB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200IU </a:t>
            </a:r>
            <a:r>
              <a:rPr lang="en-GB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IFNγ</a:t>
            </a:r>
            <a:r>
              <a:rPr lang="en-GB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+ 25 ng/ml TNFα; B-3 - 25 ng/ml TNFα; A-2 - 200IU </a:t>
            </a:r>
            <a:r>
              <a:rPr lang="en-GB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IFNγ</a:t>
            </a:r>
            <a:r>
              <a:rPr lang="en-GB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; A-3 - 25 ng/ml TNFα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). All qPCR data shown as average and SD of a minimum 3 repeats. </a:t>
            </a:r>
            <a:r>
              <a:rPr lang="de-DE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Significance given as * p&lt;0.05, **p&lt;0.001, ***p&lt;0.0001.</a:t>
            </a:r>
            <a:endParaRPr lang="en-GB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73627F-DC8A-4456-8EDC-2840D2A8E4B5}"/>
              </a:ext>
            </a:extLst>
          </p:cNvPr>
          <p:cNvSpPr txBox="1"/>
          <p:nvPr/>
        </p:nvSpPr>
        <p:spPr>
          <a:xfrm>
            <a:off x="5760389" y="2587589"/>
            <a:ext cx="633031" cy="374398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833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lang="en-GB" sz="10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80A2F6-CEA4-4C1A-8866-05704747B965}"/>
              </a:ext>
            </a:extLst>
          </p:cNvPr>
          <p:cNvSpPr txBox="1"/>
          <p:nvPr/>
        </p:nvSpPr>
        <p:spPr>
          <a:xfrm>
            <a:off x="5139901" y="4447899"/>
            <a:ext cx="633031" cy="374398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833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sz="10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6641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91787" y="7334669"/>
            <a:ext cx="87780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S5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SMFS force distance curve analysis methods. Specific L-selectin probe retraction force curves were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analysed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both maximal adhesion events and individual events that occurred as the AFM probe was retracted from the HEC-1A and HEC-1B cell surfaces. (a) These events are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analysed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collated from maximal adhesion, step adhesion force, distance and energy and data presented in the Figures 5 and 6.  Example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 curves from achieved L-selectin functionalized AFM probes binding to HEC-1B (b, c, d) and HEC-1A (e, f, g) endometrial cell surface models are shown. All the SMFS example force curve data shown is raw data with standard baseline corrections applied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6618" y="-23764"/>
            <a:ext cx="6273761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b="1" dirty="0"/>
              <a:t>a)                                                        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811DF54-0FE0-4710-BA20-87FB7DB3D980}"/>
              </a:ext>
            </a:extLst>
          </p:cNvPr>
          <p:cNvGrpSpPr/>
          <p:nvPr/>
        </p:nvGrpSpPr>
        <p:grpSpPr>
          <a:xfrm>
            <a:off x="142722" y="64641"/>
            <a:ext cx="8792086" cy="6811593"/>
            <a:chOff x="142722" y="466293"/>
            <a:chExt cx="8792086" cy="6811593"/>
          </a:xfrm>
        </p:grpSpPr>
        <p:sp>
          <p:nvSpPr>
            <p:cNvPr id="32" name="TextBox 31"/>
            <p:cNvSpPr txBox="1"/>
            <p:nvPr/>
          </p:nvSpPr>
          <p:spPr>
            <a:xfrm>
              <a:off x="3304815" y="2928902"/>
              <a:ext cx="565063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50" b="1" dirty="0"/>
                <a:t>c)</a:t>
              </a: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001" y="3171550"/>
              <a:ext cx="2673172" cy="1826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001" y="5423886"/>
              <a:ext cx="2706839" cy="185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2301" y="3171550"/>
              <a:ext cx="2673779" cy="1826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1470" y="3164479"/>
              <a:ext cx="2733338" cy="1881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125" y="5423886"/>
              <a:ext cx="2637406" cy="1826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5517" y="5419333"/>
              <a:ext cx="2703000" cy="1826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2" name="TextBox 41"/>
            <p:cNvSpPr txBox="1"/>
            <p:nvPr/>
          </p:nvSpPr>
          <p:spPr>
            <a:xfrm>
              <a:off x="5937411" y="2921745"/>
              <a:ext cx="565063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50" b="1" dirty="0"/>
                <a:t>d)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74639" y="5182904"/>
              <a:ext cx="565063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50" b="1" dirty="0"/>
                <a:t>e)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304814" y="5176454"/>
              <a:ext cx="565063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50" b="1" dirty="0"/>
                <a:t>f)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742699" y="2337865"/>
              <a:ext cx="484253" cy="346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n-GB" sz="165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421248" y="2311845"/>
              <a:ext cx="484253" cy="346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n-GB" sz="165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148626" y="2286608"/>
              <a:ext cx="484253" cy="346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n-GB" sz="165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762127" y="5567665"/>
              <a:ext cx="484253" cy="346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n-GB" sz="165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563902" y="5551718"/>
              <a:ext cx="484253" cy="346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n-GB" sz="165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298920" y="5551718"/>
              <a:ext cx="484253" cy="346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n-GB" sz="1650"/>
            </a:p>
          </p:txBody>
        </p:sp>
        <p:sp>
          <p:nvSpPr>
            <p:cNvPr id="20" name="Title 1"/>
            <p:cNvSpPr txBox="1">
              <a:spLocks/>
            </p:cNvSpPr>
            <p:nvPr/>
          </p:nvSpPr>
          <p:spPr>
            <a:xfrm rot="16200000">
              <a:off x="-413376" y="6190048"/>
              <a:ext cx="1464078" cy="351882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 sz="1300" b="1" dirty="0">
                  <a:latin typeface="+mn-lt"/>
                </a:rPr>
                <a:t>HEC-1A </a:t>
              </a:r>
            </a:p>
          </p:txBody>
        </p:sp>
        <p:sp>
          <p:nvSpPr>
            <p:cNvPr id="21" name="Title 1"/>
            <p:cNvSpPr txBox="1">
              <a:spLocks/>
            </p:cNvSpPr>
            <p:nvPr/>
          </p:nvSpPr>
          <p:spPr>
            <a:xfrm rot="16200000">
              <a:off x="-392844" y="3690567"/>
              <a:ext cx="1586670" cy="51553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 sz="1300" b="1" dirty="0">
                  <a:latin typeface="+mn-lt"/>
                </a:rPr>
                <a:t>HEC-1B</a:t>
              </a:r>
              <a:r>
                <a:rPr lang="en-GB" sz="1300" b="1" dirty="0"/>
                <a:t> 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602060" y="5557332"/>
              <a:ext cx="455574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00" i="1" dirty="0"/>
                <a:t>A-2 </a:t>
              </a:r>
              <a:endParaRPr lang="en-GB" sz="1300" i="1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8327812" y="5544805"/>
              <a:ext cx="455574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00" i="1" dirty="0"/>
                <a:t>A-3 </a:t>
              </a:r>
              <a:endParaRPr lang="en-GB" sz="1300" i="1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797701" y="5549315"/>
              <a:ext cx="455574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00" i="1" dirty="0"/>
                <a:t>A-1 </a:t>
              </a:r>
              <a:endParaRPr lang="en-GB" sz="1300" i="1" dirty="0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99AA997-D87F-4DBA-9E1C-96AA2ACE3A2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57171" y="466293"/>
              <a:ext cx="7976464" cy="2305830"/>
              <a:chOff x="229354" y="1496755"/>
              <a:chExt cx="7222966" cy="3828545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3EF07C19-08A8-405E-8C35-7CC6E133165D}"/>
                  </a:ext>
                </a:extLst>
              </p:cNvPr>
              <p:cNvSpPr/>
              <p:nvPr/>
            </p:nvSpPr>
            <p:spPr bwMode="auto">
              <a:xfrm>
                <a:off x="323526" y="2996951"/>
                <a:ext cx="1152129" cy="2162042"/>
              </a:xfrm>
              <a:prstGeom prst="rect">
                <a:avLst/>
              </a:prstGeom>
              <a:gradFill flip="none" rotWithShape="1">
                <a:gsLst>
                  <a:gs pos="0">
                    <a:srgbClr val="99FF99">
                      <a:alpha val="40000"/>
                    </a:srgbClr>
                  </a:gs>
                  <a:gs pos="100000">
                    <a:schemeClr val="bg1"/>
                  </a:gs>
                </a:gsLst>
                <a:lin ang="5400000" scaled="0"/>
                <a:tileRect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Times" charset="0"/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FFBDB444-2459-4EDA-9EB3-F1AF6E2FCE35}"/>
                  </a:ext>
                </a:extLst>
              </p:cNvPr>
              <p:cNvSpPr/>
              <p:nvPr/>
            </p:nvSpPr>
            <p:spPr bwMode="auto">
              <a:xfrm>
                <a:off x="1475657" y="2996954"/>
                <a:ext cx="3672408" cy="2147366"/>
              </a:xfrm>
              <a:prstGeom prst="rect">
                <a:avLst/>
              </a:prstGeom>
              <a:gradFill flip="none" rotWithShape="1">
                <a:gsLst>
                  <a:gs pos="0">
                    <a:srgbClr val="FFFF99">
                      <a:alpha val="40000"/>
                    </a:srgbClr>
                  </a:gs>
                  <a:gs pos="100000">
                    <a:schemeClr val="bg1"/>
                  </a:gs>
                </a:gsLst>
                <a:lin ang="5400000" scaled="0"/>
                <a:tileRect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Times" charset="0"/>
                </a:endParaRPr>
              </a:p>
            </p:txBody>
          </p: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8CB0A12D-EB1F-45E4-8F03-F5FE62235269}"/>
                  </a:ext>
                </a:extLst>
              </p:cNvPr>
              <p:cNvCxnSpPr/>
              <p:nvPr/>
            </p:nvCxnSpPr>
            <p:spPr bwMode="auto">
              <a:xfrm flipV="1">
                <a:off x="1475656" y="1610411"/>
                <a:ext cx="0" cy="3672408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A264D727-365A-45D3-B957-C0A182089D15}"/>
                  </a:ext>
                </a:extLst>
              </p:cNvPr>
              <p:cNvCxnSpPr/>
              <p:nvPr/>
            </p:nvCxnSpPr>
            <p:spPr bwMode="auto">
              <a:xfrm>
                <a:off x="683568" y="2996952"/>
                <a:ext cx="6696744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  <p:sp>
            <p:nvSpPr>
              <p:cNvPr id="36" name="Freeform 9">
                <a:extLst>
                  <a:ext uri="{FF2B5EF4-FFF2-40B4-BE49-F238E27FC236}">
                    <a16:creationId xmlns:a16="http://schemas.microsoft.com/office/drawing/2014/main" id="{AFE42118-A51A-4D30-849B-47AD1C5F475D}"/>
                  </a:ext>
                </a:extLst>
              </p:cNvPr>
              <p:cNvSpPr/>
              <p:nvPr/>
            </p:nvSpPr>
            <p:spPr bwMode="auto">
              <a:xfrm flipV="1">
                <a:off x="956366" y="1810968"/>
                <a:ext cx="6124320" cy="2898406"/>
              </a:xfrm>
              <a:custGeom>
                <a:avLst/>
                <a:gdLst>
                  <a:gd name="connsiteX0" fmla="*/ 0 w 5690680"/>
                  <a:gd name="connsiteY0" fmla="*/ 2119846 h 2119846"/>
                  <a:gd name="connsiteX1" fmla="*/ 408561 w 5690680"/>
                  <a:gd name="connsiteY1" fmla="*/ 864978 h 2119846"/>
                  <a:gd name="connsiteX2" fmla="*/ 856034 w 5690680"/>
                  <a:gd name="connsiteY2" fmla="*/ 106221 h 2119846"/>
                  <a:gd name="connsiteX3" fmla="*/ 1643974 w 5690680"/>
                  <a:gd name="connsiteY3" fmla="*/ 47855 h 2119846"/>
                  <a:gd name="connsiteX4" fmla="*/ 1906621 w 5690680"/>
                  <a:gd name="connsiteY4" fmla="*/ 505055 h 2119846"/>
                  <a:gd name="connsiteX5" fmla="*/ 2208178 w 5690680"/>
                  <a:gd name="connsiteY5" fmla="*/ 582876 h 2119846"/>
                  <a:gd name="connsiteX6" fmla="*/ 2305455 w 5690680"/>
                  <a:gd name="connsiteY6" fmla="*/ 826068 h 2119846"/>
                  <a:gd name="connsiteX7" fmla="*/ 2752927 w 5690680"/>
                  <a:gd name="connsiteY7" fmla="*/ 933072 h 2119846"/>
                  <a:gd name="connsiteX8" fmla="*/ 2879387 w 5690680"/>
                  <a:gd name="connsiteY8" fmla="*/ 1234629 h 2119846"/>
                  <a:gd name="connsiteX9" fmla="*/ 3433863 w 5690680"/>
                  <a:gd name="connsiteY9" fmla="*/ 1331906 h 2119846"/>
                  <a:gd name="connsiteX10" fmla="*/ 3638144 w 5690680"/>
                  <a:gd name="connsiteY10" fmla="*/ 1643191 h 2119846"/>
                  <a:gd name="connsiteX11" fmla="*/ 5690680 w 5690680"/>
                  <a:gd name="connsiteY11" fmla="*/ 1730740 h 2119846"/>
                  <a:gd name="connsiteX0" fmla="*/ 0 w 5690680"/>
                  <a:gd name="connsiteY0" fmla="*/ 2119846 h 2119846"/>
                  <a:gd name="connsiteX1" fmla="*/ 408561 w 5690680"/>
                  <a:gd name="connsiteY1" fmla="*/ 864978 h 2119846"/>
                  <a:gd name="connsiteX2" fmla="*/ 856034 w 5690680"/>
                  <a:gd name="connsiteY2" fmla="*/ 106221 h 2119846"/>
                  <a:gd name="connsiteX3" fmla="*/ 1643974 w 5690680"/>
                  <a:gd name="connsiteY3" fmla="*/ 47855 h 2119846"/>
                  <a:gd name="connsiteX4" fmla="*/ 1906621 w 5690680"/>
                  <a:gd name="connsiteY4" fmla="*/ 505055 h 2119846"/>
                  <a:gd name="connsiteX5" fmla="*/ 2208178 w 5690680"/>
                  <a:gd name="connsiteY5" fmla="*/ 582876 h 2119846"/>
                  <a:gd name="connsiteX6" fmla="*/ 2305455 w 5690680"/>
                  <a:gd name="connsiteY6" fmla="*/ 826068 h 2119846"/>
                  <a:gd name="connsiteX7" fmla="*/ 2752927 w 5690680"/>
                  <a:gd name="connsiteY7" fmla="*/ 933072 h 2119846"/>
                  <a:gd name="connsiteX8" fmla="*/ 2879387 w 5690680"/>
                  <a:gd name="connsiteY8" fmla="*/ 1234629 h 2119846"/>
                  <a:gd name="connsiteX9" fmla="*/ 3433863 w 5690680"/>
                  <a:gd name="connsiteY9" fmla="*/ 1331906 h 2119846"/>
                  <a:gd name="connsiteX10" fmla="*/ 3638144 w 5690680"/>
                  <a:gd name="connsiteY10" fmla="*/ 1643191 h 2119846"/>
                  <a:gd name="connsiteX11" fmla="*/ 5690680 w 5690680"/>
                  <a:gd name="connsiteY11" fmla="*/ 1730740 h 2119846"/>
                  <a:gd name="connsiteX0" fmla="*/ 0 w 5690680"/>
                  <a:gd name="connsiteY0" fmla="*/ 2119846 h 2119846"/>
                  <a:gd name="connsiteX1" fmla="*/ 408561 w 5690680"/>
                  <a:gd name="connsiteY1" fmla="*/ 864978 h 2119846"/>
                  <a:gd name="connsiteX2" fmla="*/ 856034 w 5690680"/>
                  <a:gd name="connsiteY2" fmla="*/ 106221 h 2119846"/>
                  <a:gd name="connsiteX3" fmla="*/ 1643974 w 5690680"/>
                  <a:gd name="connsiteY3" fmla="*/ 47855 h 2119846"/>
                  <a:gd name="connsiteX4" fmla="*/ 1906621 w 5690680"/>
                  <a:gd name="connsiteY4" fmla="*/ 505055 h 2119846"/>
                  <a:gd name="connsiteX5" fmla="*/ 2208178 w 5690680"/>
                  <a:gd name="connsiteY5" fmla="*/ 582876 h 2119846"/>
                  <a:gd name="connsiteX6" fmla="*/ 2305455 w 5690680"/>
                  <a:gd name="connsiteY6" fmla="*/ 826068 h 2119846"/>
                  <a:gd name="connsiteX7" fmla="*/ 2752927 w 5690680"/>
                  <a:gd name="connsiteY7" fmla="*/ 933072 h 2119846"/>
                  <a:gd name="connsiteX8" fmla="*/ 2879387 w 5690680"/>
                  <a:gd name="connsiteY8" fmla="*/ 1234629 h 2119846"/>
                  <a:gd name="connsiteX9" fmla="*/ 3317131 w 5690680"/>
                  <a:gd name="connsiteY9" fmla="*/ 1322179 h 2119846"/>
                  <a:gd name="connsiteX10" fmla="*/ 3638144 w 5690680"/>
                  <a:gd name="connsiteY10" fmla="*/ 1643191 h 2119846"/>
                  <a:gd name="connsiteX11" fmla="*/ 5690680 w 5690680"/>
                  <a:gd name="connsiteY11" fmla="*/ 1730740 h 2119846"/>
                  <a:gd name="connsiteX0" fmla="*/ 0 w 5690680"/>
                  <a:gd name="connsiteY0" fmla="*/ 2113736 h 2113736"/>
                  <a:gd name="connsiteX1" fmla="*/ 408561 w 5690680"/>
                  <a:gd name="connsiteY1" fmla="*/ 858868 h 2113736"/>
                  <a:gd name="connsiteX2" fmla="*/ 856034 w 5690680"/>
                  <a:gd name="connsiteY2" fmla="*/ 100111 h 2113736"/>
                  <a:gd name="connsiteX3" fmla="*/ 1546698 w 5690680"/>
                  <a:gd name="connsiteY3" fmla="*/ 51473 h 2113736"/>
                  <a:gd name="connsiteX4" fmla="*/ 1906621 w 5690680"/>
                  <a:gd name="connsiteY4" fmla="*/ 498945 h 2113736"/>
                  <a:gd name="connsiteX5" fmla="*/ 2208178 w 5690680"/>
                  <a:gd name="connsiteY5" fmla="*/ 576766 h 2113736"/>
                  <a:gd name="connsiteX6" fmla="*/ 2305455 w 5690680"/>
                  <a:gd name="connsiteY6" fmla="*/ 819958 h 2113736"/>
                  <a:gd name="connsiteX7" fmla="*/ 2752927 w 5690680"/>
                  <a:gd name="connsiteY7" fmla="*/ 926962 h 2113736"/>
                  <a:gd name="connsiteX8" fmla="*/ 2879387 w 5690680"/>
                  <a:gd name="connsiteY8" fmla="*/ 1228519 h 2113736"/>
                  <a:gd name="connsiteX9" fmla="*/ 3317131 w 5690680"/>
                  <a:gd name="connsiteY9" fmla="*/ 1316069 h 2113736"/>
                  <a:gd name="connsiteX10" fmla="*/ 3638144 w 5690680"/>
                  <a:gd name="connsiteY10" fmla="*/ 1637081 h 2113736"/>
                  <a:gd name="connsiteX11" fmla="*/ 5690680 w 5690680"/>
                  <a:gd name="connsiteY11" fmla="*/ 1724630 h 2113736"/>
                  <a:gd name="connsiteX0" fmla="*/ 0 w 5749046"/>
                  <a:gd name="connsiteY0" fmla="*/ 2113736 h 2113736"/>
                  <a:gd name="connsiteX1" fmla="*/ 408561 w 5749046"/>
                  <a:gd name="connsiteY1" fmla="*/ 858868 h 2113736"/>
                  <a:gd name="connsiteX2" fmla="*/ 856034 w 5749046"/>
                  <a:gd name="connsiteY2" fmla="*/ 100111 h 2113736"/>
                  <a:gd name="connsiteX3" fmla="*/ 1546698 w 5749046"/>
                  <a:gd name="connsiteY3" fmla="*/ 51473 h 2113736"/>
                  <a:gd name="connsiteX4" fmla="*/ 1906621 w 5749046"/>
                  <a:gd name="connsiteY4" fmla="*/ 498945 h 2113736"/>
                  <a:gd name="connsiteX5" fmla="*/ 2208178 w 5749046"/>
                  <a:gd name="connsiteY5" fmla="*/ 576766 h 2113736"/>
                  <a:gd name="connsiteX6" fmla="*/ 2305455 w 5749046"/>
                  <a:gd name="connsiteY6" fmla="*/ 819958 h 2113736"/>
                  <a:gd name="connsiteX7" fmla="*/ 2752927 w 5749046"/>
                  <a:gd name="connsiteY7" fmla="*/ 926962 h 2113736"/>
                  <a:gd name="connsiteX8" fmla="*/ 2879387 w 5749046"/>
                  <a:gd name="connsiteY8" fmla="*/ 1228519 h 2113736"/>
                  <a:gd name="connsiteX9" fmla="*/ 3317131 w 5749046"/>
                  <a:gd name="connsiteY9" fmla="*/ 1316069 h 2113736"/>
                  <a:gd name="connsiteX10" fmla="*/ 3638144 w 5749046"/>
                  <a:gd name="connsiteY10" fmla="*/ 1637081 h 2113736"/>
                  <a:gd name="connsiteX11" fmla="*/ 5749046 w 5749046"/>
                  <a:gd name="connsiteY11" fmla="*/ 1656537 h 2113736"/>
                  <a:gd name="connsiteX0" fmla="*/ 0 w 5749046"/>
                  <a:gd name="connsiteY0" fmla="*/ 2113736 h 2113736"/>
                  <a:gd name="connsiteX1" fmla="*/ 408561 w 5749046"/>
                  <a:gd name="connsiteY1" fmla="*/ 858868 h 2113736"/>
                  <a:gd name="connsiteX2" fmla="*/ 856034 w 5749046"/>
                  <a:gd name="connsiteY2" fmla="*/ 100111 h 2113736"/>
                  <a:gd name="connsiteX3" fmla="*/ 1546698 w 5749046"/>
                  <a:gd name="connsiteY3" fmla="*/ 51473 h 2113736"/>
                  <a:gd name="connsiteX4" fmla="*/ 1906621 w 5749046"/>
                  <a:gd name="connsiteY4" fmla="*/ 498945 h 2113736"/>
                  <a:gd name="connsiteX5" fmla="*/ 2208178 w 5749046"/>
                  <a:gd name="connsiteY5" fmla="*/ 576766 h 2113736"/>
                  <a:gd name="connsiteX6" fmla="*/ 2305455 w 5749046"/>
                  <a:gd name="connsiteY6" fmla="*/ 819958 h 2113736"/>
                  <a:gd name="connsiteX7" fmla="*/ 2752927 w 5749046"/>
                  <a:gd name="connsiteY7" fmla="*/ 926962 h 2113736"/>
                  <a:gd name="connsiteX8" fmla="*/ 2879387 w 5749046"/>
                  <a:gd name="connsiteY8" fmla="*/ 1228519 h 2113736"/>
                  <a:gd name="connsiteX9" fmla="*/ 3317131 w 5749046"/>
                  <a:gd name="connsiteY9" fmla="*/ 1316069 h 2113736"/>
                  <a:gd name="connsiteX10" fmla="*/ 3638144 w 5749046"/>
                  <a:gd name="connsiteY10" fmla="*/ 1637081 h 2113736"/>
                  <a:gd name="connsiteX11" fmla="*/ 5749046 w 5749046"/>
                  <a:gd name="connsiteY11" fmla="*/ 1656537 h 2113736"/>
                  <a:gd name="connsiteX0" fmla="*/ 0 w 5749046"/>
                  <a:gd name="connsiteY0" fmla="*/ 2113736 h 2113736"/>
                  <a:gd name="connsiteX1" fmla="*/ 408561 w 5749046"/>
                  <a:gd name="connsiteY1" fmla="*/ 858868 h 2113736"/>
                  <a:gd name="connsiteX2" fmla="*/ 856034 w 5749046"/>
                  <a:gd name="connsiteY2" fmla="*/ 100111 h 2113736"/>
                  <a:gd name="connsiteX3" fmla="*/ 1546698 w 5749046"/>
                  <a:gd name="connsiteY3" fmla="*/ 51473 h 2113736"/>
                  <a:gd name="connsiteX4" fmla="*/ 1906621 w 5749046"/>
                  <a:gd name="connsiteY4" fmla="*/ 498945 h 2113736"/>
                  <a:gd name="connsiteX5" fmla="*/ 2208178 w 5749046"/>
                  <a:gd name="connsiteY5" fmla="*/ 576766 h 2113736"/>
                  <a:gd name="connsiteX6" fmla="*/ 2305455 w 5749046"/>
                  <a:gd name="connsiteY6" fmla="*/ 819958 h 2113736"/>
                  <a:gd name="connsiteX7" fmla="*/ 2752927 w 5749046"/>
                  <a:gd name="connsiteY7" fmla="*/ 926962 h 2113736"/>
                  <a:gd name="connsiteX8" fmla="*/ 2879387 w 5749046"/>
                  <a:gd name="connsiteY8" fmla="*/ 1228519 h 2113736"/>
                  <a:gd name="connsiteX9" fmla="*/ 3317131 w 5749046"/>
                  <a:gd name="connsiteY9" fmla="*/ 1316069 h 2113736"/>
                  <a:gd name="connsiteX10" fmla="*/ 3608961 w 5749046"/>
                  <a:gd name="connsiteY10" fmla="*/ 1617625 h 2113736"/>
                  <a:gd name="connsiteX11" fmla="*/ 5749046 w 5749046"/>
                  <a:gd name="connsiteY11" fmla="*/ 1656537 h 2113736"/>
                  <a:gd name="connsiteX0" fmla="*/ 0 w 5749046"/>
                  <a:gd name="connsiteY0" fmla="*/ 2126247 h 2126247"/>
                  <a:gd name="connsiteX1" fmla="*/ 408561 w 5749046"/>
                  <a:gd name="connsiteY1" fmla="*/ 871379 h 2126247"/>
                  <a:gd name="connsiteX2" fmla="*/ 856034 w 5749046"/>
                  <a:gd name="connsiteY2" fmla="*/ 112622 h 2126247"/>
                  <a:gd name="connsiteX3" fmla="*/ 1721795 w 5749046"/>
                  <a:gd name="connsiteY3" fmla="*/ 44528 h 2126247"/>
                  <a:gd name="connsiteX4" fmla="*/ 1906621 w 5749046"/>
                  <a:gd name="connsiteY4" fmla="*/ 511456 h 2126247"/>
                  <a:gd name="connsiteX5" fmla="*/ 2208178 w 5749046"/>
                  <a:gd name="connsiteY5" fmla="*/ 589277 h 2126247"/>
                  <a:gd name="connsiteX6" fmla="*/ 2305455 w 5749046"/>
                  <a:gd name="connsiteY6" fmla="*/ 832469 h 2126247"/>
                  <a:gd name="connsiteX7" fmla="*/ 2752927 w 5749046"/>
                  <a:gd name="connsiteY7" fmla="*/ 939473 h 2126247"/>
                  <a:gd name="connsiteX8" fmla="*/ 2879387 w 5749046"/>
                  <a:gd name="connsiteY8" fmla="*/ 1241030 h 2126247"/>
                  <a:gd name="connsiteX9" fmla="*/ 3317131 w 5749046"/>
                  <a:gd name="connsiteY9" fmla="*/ 1328580 h 2126247"/>
                  <a:gd name="connsiteX10" fmla="*/ 3608961 w 5749046"/>
                  <a:gd name="connsiteY10" fmla="*/ 1630136 h 2126247"/>
                  <a:gd name="connsiteX11" fmla="*/ 5749046 w 5749046"/>
                  <a:gd name="connsiteY11" fmla="*/ 1669048 h 2126247"/>
                  <a:gd name="connsiteX0" fmla="*/ 0 w 5749046"/>
                  <a:gd name="connsiteY0" fmla="*/ 2126247 h 2126247"/>
                  <a:gd name="connsiteX1" fmla="*/ 408561 w 5749046"/>
                  <a:gd name="connsiteY1" fmla="*/ 871379 h 2126247"/>
                  <a:gd name="connsiteX2" fmla="*/ 856034 w 5749046"/>
                  <a:gd name="connsiteY2" fmla="*/ 112622 h 2126247"/>
                  <a:gd name="connsiteX3" fmla="*/ 1721795 w 5749046"/>
                  <a:gd name="connsiteY3" fmla="*/ 44528 h 2126247"/>
                  <a:gd name="connsiteX4" fmla="*/ 1906621 w 5749046"/>
                  <a:gd name="connsiteY4" fmla="*/ 511456 h 2126247"/>
                  <a:gd name="connsiteX5" fmla="*/ 2208178 w 5749046"/>
                  <a:gd name="connsiteY5" fmla="*/ 589277 h 2126247"/>
                  <a:gd name="connsiteX6" fmla="*/ 2305455 w 5749046"/>
                  <a:gd name="connsiteY6" fmla="*/ 832469 h 2126247"/>
                  <a:gd name="connsiteX7" fmla="*/ 2752927 w 5749046"/>
                  <a:gd name="connsiteY7" fmla="*/ 939473 h 2126247"/>
                  <a:gd name="connsiteX8" fmla="*/ 2879387 w 5749046"/>
                  <a:gd name="connsiteY8" fmla="*/ 1241030 h 2126247"/>
                  <a:gd name="connsiteX9" fmla="*/ 3317131 w 5749046"/>
                  <a:gd name="connsiteY9" fmla="*/ 1328580 h 2126247"/>
                  <a:gd name="connsiteX10" fmla="*/ 3608961 w 5749046"/>
                  <a:gd name="connsiteY10" fmla="*/ 1630136 h 2126247"/>
                  <a:gd name="connsiteX11" fmla="*/ 5749046 w 5749046"/>
                  <a:gd name="connsiteY11" fmla="*/ 1669048 h 2126247"/>
                  <a:gd name="connsiteX0" fmla="*/ 0 w 5749046"/>
                  <a:gd name="connsiteY0" fmla="*/ 2164088 h 2164088"/>
                  <a:gd name="connsiteX1" fmla="*/ 408561 w 5749046"/>
                  <a:gd name="connsiteY1" fmla="*/ 909220 h 2164088"/>
                  <a:gd name="connsiteX2" fmla="*/ 1254868 w 5749046"/>
                  <a:gd name="connsiteY2" fmla="*/ 82369 h 2164088"/>
                  <a:gd name="connsiteX3" fmla="*/ 1721795 w 5749046"/>
                  <a:gd name="connsiteY3" fmla="*/ 82369 h 2164088"/>
                  <a:gd name="connsiteX4" fmla="*/ 1906621 w 5749046"/>
                  <a:gd name="connsiteY4" fmla="*/ 549297 h 2164088"/>
                  <a:gd name="connsiteX5" fmla="*/ 2208178 w 5749046"/>
                  <a:gd name="connsiteY5" fmla="*/ 627118 h 2164088"/>
                  <a:gd name="connsiteX6" fmla="*/ 2305455 w 5749046"/>
                  <a:gd name="connsiteY6" fmla="*/ 870310 h 2164088"/>
                  <a:gd name="connsiteX7" fmla="*/ 2752927 w 5749046"/>
                  <a:gd name="connsiteY7" fmla="*/ 977314 h 2164088"/>
                  <a:gd name="connsiteX8" fmla="*/ 2879387 w 5749046"/>
                  <a:gd name="connsiteY8" fmla="*/ 1278871 h 2164088"/>
                  <a:gd name="connsiteX9" fmla="*/ 3317131 w 5749046"/>
                  <a:gd name="connsiteY9" fmla="*/ 1366421 h 2164088"/>
                  <a:gd name="connsiteX10" fmla="*/ 3608961 w 5749046"/>
                  <a:gd name="connsiteY10" fmla="*/ 1667977 h 2164088"/>
                  <a:gd name="connsiteX11" fmla="*/ 5749046 w 5749046"/>
                  <a:gd name="connsiteY11" fmla="*/ 1706889 h 2164088"/>
                  <a:gd name="connsiteX0" fmla="*/ 0 w 5749046"/>
                  <a:gd name="connsiteY0" fmla="*/ 2184522 h 2184522"/>
                  <a:gd name="connsiteX1" fmla="*/ 408561 w 5749046"/>
                  <a:gd name="connsiteY1" fmla="*/ 929654 h 2184522"/>
                  <a:gd name="connsiteX2" fmla="*/ 1254868 w 5749046"/>
                  <a:gd name="connsiteY2" fmla="*/ 102803 h 2184522"/>
                  <a:gd name="connsiteX3" fmla="*/ 1789889 w 5749046"/>
                  <a:gd name="connsiteY3" fmla="*/ 63892 h 2184522"/>
                  <a:gd name="connsiteX4" fmla="*/ 1906621 w 5749046"/>
                  <a:gd name="connsiteY4" fmla="*/ 569731 h 2184522"/>
                  <a:gd name="connsiteX5" fmla="*/ 2208178 w 5749046"/>
                  <a:gd name="connsiteY5" fmla="*/ 647552 h 2184522"/>
                  <a:gd name="connsiteX6" fmla="*/ 2305455 w 5749046"/>
                  <a:gd name="connsiteY6" fmla="*/ 890744 h 2184522"/>
                  <a:gd name="connsiteX7" fmla="*/ 2752927 w 5749046"/>
                  <a:gd name="connsiteY7" fmla="*/ 997748 h 2184522"/>
                  <a:gd name="connsiteX8" fmla="*/ 2879387 w 5749046"/>
                  <a:gd name="connsiteY8" fmla="*/ 1299305 h 2184522"/>
                  <a:gd name="connsiteX9" fmla="*/ 3317131 w 5749046"/>
                  <a:gd name="connsiteY9" fmla="*/ 1386855 h 2184522"/>
                  <a:gd name="connsiteX10" fmla="*/ 3608961 w 5749046"/>
                  <a:gd name="connsiteY10" fmla="*/ 1688411 h 2184522"/>
                  <a:gd name="connsiteX11" fmla="*/ 5749046 w 5749046"/>
                  <a:gd name="connsiteY11" fmla="*/ 1727323 h 2184522"/>
                  <a:gd name="connsiteX0" fmla="*/ 0 w 5749046"/>
                  <a:gd name="connsiteY0" fmla="*/ 2201601 h 2201601"/>
                  <a:gd name="connsiteX1" fmla="*/ 408561 w 5749046"/>
                  <a:gd name="connsiteY1" fmla="*/ 946733 h 2201601"/>
                  <a:gd name="connsiteX2" fmla="*/ 1391055 w 5749046"/>
                  <a:gd name="connsiteY2" fmla="*/ 90699 h 2201601"/>
                  <a:gd name="connsiteX3" fmla="*/ 1789889 w 5749046"/>
                  <a:gd name="connsiteY3" fmla="*/ 80971 h 2201601"/>
                  <a:gd name="connsiteX4" fmla="*/ 1906621 w 5749046"/>
                  <a:gd name="connsiteY4" fmla="*/ 586810 h 2201601"/>
                  <a:gd name="connsiteX5" fmla="*/ 2208178 w 5749046"/>
                  <a:gd name="connsiteY5" fmla="*/ 664631 h 2201601"/>
                  <a:gd name="connsiteX6" fmla="*/ 2305455 w 5749046"/>
                  <a:gd name="connsiteY6" fmla="*/ 907823 h 2201601"/>
                  <a:gd name="connsiteX7" fmla="*/ 2752927 w 5749046"/>
                  <a:gd name="connsiteY7" fmla="*/ 1014827 h 2201601"/>
                  <a:gd name="connsiteX8" fmla="*/ 2879387 w 5749046"/>
                  <a:gd name="connsiteY8" fmla="*/ 1316384 h 2201601"/>
                  <a:gd name="connsiteX9" fmla="*/ 3317131 w 5749046"/>
                  <a:gd name="connsiteY9" fmla="*/ 1403934 h 2201601"/>
                  <a:gd name="connsiteX10" fmla="*/ 3608961 w 5749046"/>
                  <a:gd name="connsiteY10" fmla="*/ 1705490 h 2201601"/>
                  <a:gd name="connsiteX11" fmla="*/ 5749046 w 5749046"/>
                  <a:gd name="connsiteY11" fmla="*/ 1744402 h 2201601"/>
                  <a:gd name="connsiteX0" fmla="*/ 0 w 5749046"/>
                  <a:gd name="connsiteY0" fmla="*/ 2174095 h 2174095"/>
                  <a:gd name="connsiteX1" fmla="*/ 797667 w 5749046"/>
                  <a:gd name="connsiteY1" fmla="*/ 481483 h 2174095"/>
                  <a:gd name="connsiteX2" fmla="*/ 1391055 w 5749046"/>
                  <a:gd name="connsiteY2" fmla="*/ 63193 h 2174095"/>
                  <a:gd name="connsiteX3" fmla="*/ 1789889 w 5749046"/>
                  <a:gd name="connsiteY3" fmla="*/ 53465 h 2174095"/>
                  <a:gd name="connsiteX4" fmla="*/ 1906621 w 5749046"/>
                  <a:gd name="connsiteY4" fmla="*/ 559304 h 2174095"/>
                  <a:gd name="connsiteX5" fmla="*/ 2208178 w 5749046"/>
                  <a:gd name="connsiteY5" fmla="*/ 637125 h 2174095"/>
                  <a:gd name="connsiteX6" fmla="*/ 2305455 w 5749046"/>
                  <a:gd name="connsiteY6" fmla="*/ 880317 h 2174095"/>
                  <a:gd name="connsiteX7" fmla="*/ 2752927 w 5749046"/>
                  <a:gd name="connsiteY7" fmla="*/ 987321 h 2174095"/>
                  <a:gd name="connsiteX8" fmla="*/ 2879387 w 5749046"/>
                  <a:gd name="connsiteY8" fmla="*/ 1288878 h 2174095"/>
                  <a:gd name="connsiteX9" fmla="*/ 3317131 w 5749046"/>
                  <a:gd name="connsiteY9" fmla="*/ 1376428 h 2174095"/>
                  <a:gd name="connsiteX10" fmla="*/ 3608961 w 5749046"/>
                  <a:gd name="connsiteY10" fmla="*/ 1677984 h 2174095"/>
                  <a:gd name="connsiteX11" fmla="*/ 5749046 w 5749046"/>
                  <a:gd name="connsiteY11" fmla="*/ 1716896 h 2174095"/>
                  <a:gd name="connsiteX0" fmla="*/ 0 w 5749046"/>
                  <a:gd name="connsiteY0" fmla="*/ 2174095 h 2174095"/>
                  <a:gd name="connsiteX1" fmla="*/ 797667 w 5749046"/>
                  <a:gd name="connsiteY1" fmla="*/ 481483 h 2174095"/>
                  <a:gd name="connsiteX2" fmla="*/ 1391055 w 5749046"/>
                  <a:gd name="connsiteY2" fmla="*/ 63193 h 2174095"/>
                  <a:gd name="connsiteX3" fmla="*/ 1789889 w 5749046"/>
                  <a:gd name="connsiteY3" fmla="*/ 53465 h 2174095"/>
                  <a:gd name="connsiteX4" fmla="*/ 1906621 w 5749046"/>
                  <a:gd name="connsiteY4" fmla="*/ 559304 h 2174095"/>
                  <a:gd name="connsiteX5" fmla="*/ 2208178 w 5749046"/>
                  <a:gd name="connsiteY5" fmla="*/ 637125 h 2174095"/>
                  <a:gd name="connsiteX6" fmla="*/ 2305455 w 5749046"/>
                  <a:gd name="connsiteY6" fmla="*/ 880317 h 2174095"/>
                  <a:gd name="connsiteX7" fmla="*/ 2752927 w 5749046"/>
                  <a:gd name="connsiteY7" fmla="*/ 987321 h 2174095"/>
                  <a:gd name="connsiteX8" fmla="*/ 2879387 w 5749046"/>
                  <a:gd name="connsiteY8" fmla="*/ 1288878 h 2174095"/>
                  <a:gd name="connsiteX9" fmla="*/ 3317131 w 5749046"/>
                  <a:gd name="connsiteY9" fmla="*/ 1376428 h 2174095"/>
                  <a:gd name="connsiteX10" fmla="*/ 3608961 w 5749046"/>
                  <a:gd name="connsiteY10" fmla="*/ 1677984 h 2174095"/>
                  <a:gd name="connsiteX11" fmla="*/ 5749046 w 5749046"/>
                  <a:gd name="connsiteY11" fmla="*/ 1716896 h 2174095"/>
                  <a:gd name="connsiteX0" fmla="*/ 0 w 6124320"/>
                  <a:gd name="connsiteY0" fmla="*/ 2903501 h 2903501"/>
                  <a:gd name="connsiteX1" fmla="*/ 1172941 w 6124320"/>
                  <a:gd name="connsiteY1" fmla="*/ 481483 h 2903501"/>
                  <a:gd name="connsiteX2" fmla="*/ 1766329 w 6124320"/>
                  <a:gd name="connsiteY2" fmla="*/ 63193 h 2903501"/>
                  <a:gd name="connsiteX3" fmla="*/ 2165163 w 6124320"/>
                  <a:gd name="connsiteY3" fmla="*/ 53465 h 2903501"/>
                  <a:gd name="connsiteX4" fmla="*/ 2281895 w 6124320"/>
                  <a:gd name="connsiteY4" fmla="*/ 559304 h 2903501"/>
                  <a:gd name="connsiteX5" fmla="*/ 2583452 w 6124320"/>
                  <a:gd name="connsiteY5" fmla="*/ 637125 h 2903501"/>
                  <a:gd name="connsiteX6" fmla="*/ 2680729 w 6124320"/>
                  <a:gd name="connsiteY6" fmla="*/ 880317 h 2903501"/>
                  <a:gd name="connsiteX7" fmla="*/ 3128201 w 6124320"/>
                  <a:gd name="connsiteY7" fmla="*/ 987321 h 2903501"/>
                  <a:gd name="connsiteX8" fmla="*/ 3254661 w 6124320"/>
                  <a:gd name="connsiteY8" fmla="*/ 1288878 h 2903501"/>
                  <a:gd name="connsiteX9" fmla="*/ 3692405 w 6124320"/>
                  <a:gd name="connsiteY9" fmla="*/ 1376428 h 2903501"/>
                  <a:gd name="connsiteX10" fmla="*/ 3984235 w 6124320"/>
                  <a:gd name="connsiteY10" fmla="*/ 1677984 h 2903501"/>
                  <a:gd name="connsiteX11" fmla="*/ 6124320 w 6124320"/>
                  <a:gd name="connsiteY11" fmla="*/ 1716896 h 2903501"/>
                  <a:gd name="connsiteX0" fmla="*/ 0 w 6124320"/>
                  <a:gd name="connsiteY0" fmla="*/ 2903501 h 2903501"/>
                  <a:gd name="connsiteX1" fmla="*/ 1172941 w 6124320"/>
                  <a:gd name="connsiteY1" fmla="*/ 481483 h 2903501"/>
                  <a:gd name="connsiteX2" fmla="*/ 1681760 w 6124320"/>
                  <a:gd name="connsiteY2" fmla="*/ 63193 h 2903501"/>
                  <a:gd name="connsiteX3" fmla="*/ 2165163 w 6124320"/>
                  <a:gd name="connsiteY3" fmla="*/ 53465 h 2903501"/>
                  <a:gd name="connsiteX4" fmla="*/ 2281895 w 6124320"/>
                  <a:gd name="connsiteY4" fmla="*/ 559304 h 2903501"/>
                  <a:gd name="connsiteX5" fmla="*/ 2583452 w 6124320"/>
                  <a:gd name="connsiteY5" fmla="*/ 637125 h 2903501"/>
                  <a:gd name="connsiteX6" fmla="*/ 2680729 w 6124320"/>
                  <a:gd name="connsiteY6" fmla="*/ 880317 h 2903501"/>
                  <a:gd name="connsiteX7" fmla="*/ 3128201 w 6124320"/>
                  <a:gd name="connsiteY7" fmla="*/ 987321 h 2903501"/>
                  <a:gd name="connsiteX8" fmla="*/ 3254661 w 6124320"/>
                  <a:gd name="connsiteY8" fmla="*/ 1288878 h 2903501"/>
                  <a:gd name="connsiteX9" fmla="*/ 3692405 w 6124320"/>
                  <a:gd name="connsiteY9" fmla="*/ 1376428 h 2903501"/>
                  <a:gd name="connsiteX10" fmla="*/ 3984235 w 6124320"/>
                  <a:gd name="connsiteY10" fmla="*/ 1677984 h 2903501"/>
                  <a:gd name="connsiteX11" fmla="*/ 6124320 w 6124320"/>
                  <a:gd name="connsiteY11" fmla="*/ 1716896 h 2903501"/>
                  <a:gd name="connsiteX0" fmla="*/ 0 w 6124320"/>
                  <a:gd name="connsiteY0" fmla="*/ 2887196 h 2887196"/>
                  <a:gd name="connsiteX1" fmla="*/ 1172941 w 6124320"/>
                  <a:gd name="connsiteY1" fmla="*/ 465178 h 2887196"/>
                  <a:gd name="connsiteX2" fmla="*/ 1681760 w 6124320"/>
                  <a:gd name="connsiteY2" fmla="*/ 46888 h 2887196"/>
                  <a:gd name="connsiteX3" fmla="*/ 2165163 w 6124320"/>
                  <a:gd name="connsiteY3" fmla="*/ 37160 h 2887196"/>
                  <a:gd name="connsiteX4" fmla="*/ 2281895 w 6124320"/>
                  <a:gd name="connsiteY4" fmla="*/ 542999 h 2887196"/>
                  <a:gd name="connsiteX5" fmla="*/ 2583452 w 6124320"/>
                  <a:gd name="connsiteY5" fmla="*/ 620820 h 2887196"/>
                  <a:gd name="connsiteX6" fmla="*/ 2680729 w 6124320"/>
                  <a:gd name="connsiteY6" fmla="*/ 864012 h 2887196"/>
                  <a:gd name="connsiteX7" fmla="*/ 3128201 w 6124320"/>
                  <a:gd name="connsiteY7" fmla="*/ 971016 h 2887196"/>
                  <a:gd name="connsiteX8" fmla="*/ 3254661 w 6124320"/>
                  <a:gd name="connsiteY8" fmla="*/ 1272573 h 2887196"/>
                  <a:gd name="connsiteX9" fmla="*/ 3692405 w 6124320"/>
                  <a:gd name="connsiteY9" fmla="*/ 1360123 h 2887196"/>
                  <a:gd name="connsiteX10" fmla="*/ 3984235 w 6124320"/>
                  <a:gd name="connsiteY10" fmla="*/ 1661679 h 2887196"/>
                  <a:gd name="connsiteX11" fmla="*/ 6124320 w 6124320"/>
                  <a:gd name="connsiteY11" fmla="*/ 1700591 h 2887196"/>
                  <a:gd name="connsiteX0" fmla="*/ 0 w 6124320"/>
                  <a:gd name="connsiteY0" fmla="*/ 2929290 h 2929290"/>
                  <a:gd name="connsiteX1" fmla="*/ 1172941 w 6124320"/>
                  <a:gd name="connsiteY1" fmla="*/ 507272 h 2929290"/>
                  <a:gd name="connsiteX2" fmla="*/ 1681760 w 6124320"/>
                  <a:gd name="connsiteY2" fmla="*/ 88982 h 2929290"/>
                  <a:gd name="connsiteX3" fmla="*/ 2165163 w 6124320"/>
                  <a:gd name="connsiteY3" fmla="*/ 79254 h 2929290"/>
                  <a:gd name="connsiteX4" fmla="*/ 2281895 w 6124320"/>
                  <a:gd name="connsiteY4" fmla="*/ 585093 h 2929290"/>
                  <a:gd name="connsiteX5" fmla="*/ 2583452 w 6124320"/>
                  <a:gd name="connsiteY5" fmla="*/ 662914 h 2929290"/>
                  <a:gd name="connsiteX6" fmla="*/ 2680729 w 6124320"/>
                  <a:gd name="connsiteY6" fmla="*/ 906106 h 2929290"/>
                  <a:gd name="connsiteX7" fmla="*/ 3128201 w 6124320"/>
                  <a:gd name="connsiteY7" fmla="*/ 1013110 h 2929290"/>
                  <a:gd name="connsiteX8" fmla="*/ 3254661 w 6124320"/>
                  <a:gd name="connsiteY8" fmla="*/ 1314667 h 2929290"/>
                  <a:gd name="connsiteX9" fmla="*/ 3692405 w 6124320"/>
                  <a:gd name="connsiteY9" fmla="*/ 1402217 h 2929290"/>
                  <a:gd name="connsiteX10" fmla="*/ 3984235 w 6124320"/>
                  <a:gd name="connsiteY10" fmla="*/ 1703773 h 2929290"/>
                  <a:gd name="connsiteX11" fmla="*/ 6124320 w 6124320"/>
                  <a:gd name="connsiteY11" fmla="*/ 1742685 h 2929290"/>
                  <a:gd name="connsiteX0" fmla="*/ 0 w 6124320"/>
                  <a:gd name="connsiteY0" fmla="*/ 2903501 h 2903501"/>
                  <a:gd name="connsiteX1" fmla="*/ 1257510 w 6124320"/>
                  <a:gd name="connsiteY1" fmla="*/ 481483 h 2903501"/>
                  <a:gd name="connsiteX2" fmla="*/ 1681760 w 6124320"/>
                  <a:gd name="connsiteY2" fmla="*/ 63193 h 2903501"/>
                  <a:gd name="connsiteX3" fmla="*/ 2165163 w 6124320"/>
                  <a:gd name="connsiteY3" fmla="*/ 53465 h 2903501"/>
                  <a:gd name="connsiteX4" fmla="*/ 2281895 w 6124320"/>
                  <a:gd name="connsiteY4" fmla="*/ 559304 h 2903501"/>
                  <a:gd name="connsiteX5" fmla="*/ 2583452 w 6124320"/>
                  <a:gd name="connsiteY5" fmla="*/ 637125 h 2903501"/>
                  <a:gd name="connsiteX6" fmla="*/ 2680729 w 6124320"/>
                  <a:gd name="connsiteY6" fmla="*/ 880317 h 2903501"/>
                  <a:gd name="connsiteX7" fmla="*/ 3128201 w 6124320"/>
                  <a:gd name="connsiteY7" fmla="*/ 987321 h 2903501"/>
                  <a:gd name="connsiteX8" fmla="*/ 3254661 w 6124320"/>
                  <a:gd name="connsiteY8" fmla="*/ 1288878 h 2903501"/>
                  <a:gd name="connsiteX9" fmla="*/ 3692405 w 6124320"/>
                  <a:gd name="connsiteY9" fmla="*/ 1376428 h 2903501"/>
                  <a:gd name="connsiteX10" fmla="*/ 3984235 w 6124320"/>
                  <a:gd name="connsiteY10" fmla="*/ 1677984 h 2903501"/>
                  <a:gd name="connsiteX11" fmla="*/ 6124320 w 6124320"/>
                  <a:gd name="connsiteY11" fmla="*/ 1716896 h 2903501"/>
                  <a:gd name="connsiteX0" fmla="*/ 0 w 6124320"/>
                  <a:gd name="connsiteY0" fmla="*/ 2903501 h 2903501"/>
                  <a:gd name="connsiteX1" fmla="*/ 1257510 w 6124320"/>
                  <a:gd name="connsiteY1" fmla="*/ 481483 h 2903501"/>
                  <a:gd name="connsiteX2" fmla="*/ 1681760 w 6124320"/>
                  <a:gd name="connsiteY2" fmla="*/ 63193 h 2903501"/>
                  <a:gd name="connsiteX3" fmla="*/ 2165163 w 6124320"/>
                  <a:gd name="connsiteY3" fmla="*/ 53465 h 2903501"/>
                  <a:gd name="connsiteX4" fmla="*/ 2281895 w 6124320"/>
                  <a:gd name="connsiteY4" fmla="*/ 559304 h 2903501"/>
                  <a:gd name="connsiteX5" fmla="*/ 2583452 w 6124320"/>
                  <a:gd name="connsiteY5" fmla="*/ 637125 h 2903501"/>
                  <a:gd name="connsiteX6" fmla="*/ 2680729 w 6124320"/>
                  <a:gd name="connsiteY6" fmla="*/ 880317 h 2903501"/>
                  <a:gd name="connsiteX7" fmla="*/ 3128201 w 6124320"/>
                  <a:gd name="connsiteY7" fmla="*/ 987321 h 2903501"/>
                  <a:gd name="connsiteX8" fmla="*/ 3254661 w 6124320"/>
                  <a:gd name="connsiteY8" fmla="*/ 1288878 h 2903501"/>
                  <a:gd name="connsiteX9" fmla="*/ 3692405 w 6124320"/>
                  <a:gd name="connsiteY9" fmla="*/ 1376428 h 2903501"/>
                  <a:gd name="connsiteX10" fmla="*/ 3984235 w 6124320"/>
                  <a:gd name="connsiteY10" fmla="*/ 1677984 h 2903501"/>
                  <a:gd name="connsiteX11" fmla="*/ 6124320 w 6124320"/>
                  <a:gd name="connsiteY11" fmla="*/ 1716896 h 2903501"/>
                  <a:gd name="connsiteX0" fmla="*/ 0 w 6124320"/>
                  <a:gd name="connsiteY0" fmla="*/ 2903501 h 2903501"/>
                  <a:gd name="connsiteX1" fmla="*/ 1257510 w 6124320"/>
                  <a:gd name="connsiteY1" fmla="*/ 481483 h 2903501"/>
                  <a:gd name="connsiteX2" fmla="*/ 1681760 w 6124320"/>
                  <a:gd name="connsiteY2" fmla="*/ 63193 h 2903501"/>
                  <a:gd name="connsiteX3" fmla="*/ 2165163 w 6124320"/>
                  <a:gd name="connsiteY3" fmla="*/ 53465 h 2903501"/>
                  <a:gd name="connsiteX4" fmla="*/ 2281895 w 6124320"/>
                  <a:gd name="connsiteY4" fmla="*/ 559304 h 2903501"/>
                  <a:gd name="connsiteX5" fmla="*/ 2583452 w 6124320"/>
                  <a:gd name="connsiteY5" fmla="*/ 637125 h 2903501"/>
                  <a:gd name="connsiteX6" fmla="*/ 2680729 w 6124320"/>
                  <a:gd name="connsiteY6" fmla="*/ 880317 h 2903501"/>
                  <a:gd name="connsiteX7" fmla="*/ 3128201 w 6124320"/>
                  <a:gd name="connsiteY7" fmla="*/ 987321 h 2903501"/>
                  <a:gd name="connsiteX8" fmla="*/ 3254661 w 6124320"/>
                  <a:gd name="connsiteY8" fmla="*/ 1288878 h 2903501"/>
                  <a:gd name="connsiteX9" fmla="*/ 3692405 w 6124320"/>
                  <a:gd name="connsiteY9" fmla="*/ 1376428 h 2903501"/>
                  <a:gd name="connsiteX10" fmla="*/ 3984235 w 6124320"/>
                  <a:gd name="connsiteY10" fmla="*/ 1677984 h 2903501"/>
                  <a:gd name="connsiteX11" fmla="*/ 6124320 w 6124320"/>
                  <a:gd name="connsiteY11" fmla="*/ 1716896 h 2903501"/>
                  <a:gd name="connsiteX0" fmla="*/ 0 w 6124320"/>
                  <a:gd name="connsiteY0" fmla="*/ 2898406 h 2898406"/>
                  <a:gd name="connsiteX1" fmla="*/ 1257510 w 6124320"/>
                  <a:gd name="connsiteY1" fmla="*/ 476388 h 2898406"/>
                  <a:gd name="connsiteX2" fmla="*/ 1681760 w 6124320"/>
                  <a:gd name="connsiteY2" fmla="*/ 58098 h 2898406"/>
                  <a:gd name="connsiteX3" fmla="*/ 2165163 w 6124320"/>
                  <a:gd name="connsiteY3" fmla="*/ 48370 h 2898406"/>
                  <a:gd name="connsiteX4" fmla="*/ 2281895 w 6124320"/>
                  <a:gd name="connsiteY4" fmla="*/ 554209 h 2898406"/>
                  <a:gd name="connsiteX5" fmla="*/ 2583452 w 6124320"/>
                  <a:gd name="connsiteY5" fmla="*/ 632030 h 2898406"/>
                  <a:gd name="connsiteX6" fmla="*/ 2680729 w 6124320"/>
                  <a:gd name="connsiteY6" fmla="*/ 875222 h 2898406"/>
                  <a:gd name="connsiteX7" fmla="*/ 3128201 w 6124320"/>
                  <a:gd name="connsiteY7" fmla="*/ 982226 h 2898406"/>
                  <a:gd name="connsiteX8" fmla="*/ 3254661 w 6124320"/>
                  <a:gd name="connsiteY8" fmla="*/ 1283783 h 2898406"/>
                  <a:gd name="connsiteX9" fmla="*/ 3692405 w 6124320"/>
                  <a:gd name="connsiteY9" fmla="*/ 1371333 h 2898406"/>
                  <a:gd name="connsiteX10" fmla="*/ 3984235 w 6124320"/>
                  <a:gd name="connsiteY10" fmla="*/ 1672889 h 2898406"/>
                  <a:gd name="connsiteX11" fmla="*/ 6124320 w 6124320"/>
                  <a:gd name="connsiteY11" fmla="*/ 1711801 h 2898406"/>
                  <a:gd name="connsiteX0" fmla="*/ 0 w 6124320"/>
                  <a:gd name="connsiteY0" fmla="*/ 2898406 h 2898406"/>
                  <a:gd name="connsiteX1" fmla="*/ 1257510 w 6124320"/>
                  <a:gd name="connsiteY1" fmla="*/ 476388 h 2898406"/>
                  <a:gd name="connsiteX2" fmla="*/ 1681760 w 6124320"/>
                  <a:gd name="connsiteY2" fmla="*/ 58098 h 2898406"/>
                  <a:gd name="connsiteX3" fmla="*/ 2165163 w 6124320"/>
                  <a:gd name="connsiteY3" fmla="*/ 48370 h 2898406"/>
                  <a:gd name="connsiteX4" fmla="*/ 2281895 w 6124320"/>
                  <a:gd name="connsiteY4" fmla="*/ 554209 h 2898406"/>
                  <a:gd name="connsiteX5" fmla="*/ 2583452 w 6124320"/>
                  <a:gd name="connsiteY5" fmla="*/ 632030 h 2898406"/>
                  <a:gd name="connsiteX6" fmla="*/ 2680729 w 6124320"/>
                  <a:gd name="connsiteY6" fmla="*/ 875222 h 2898406"/>
                  <a:gd name="connsiteX7" fmla="*/ 3122916 w 6124320"/>
                  <a:gd name="connsiteY7" fmla="*/ 934656 h 2898406"/>
                  <a:gd name="connsiteX8" fmla="*/ 3254661 w 6124320"/>
                  <a:gd name="connsiteY8" fmla="*/ 1283783 h 2898406"/>
                  <a:gd name="connsiteX9" fmla="*/ 3692405 w 6124320"/>
                  <a:gd name="connsiteY9" fmla="*/ 1371333 h 2898406"/>
                  <a:gd name="connsiteX10" fmla="*/ 3984235 w 6124320"/>
                  <a:gd name="connsiteY10" fmla="*/ 1672889 h 2898406"/>
                  <a:gd name="connsiteX11" fmla="*/ 6124320 w 6124320"/>
                  <a:gd name="connsiteY11" fmla="*/ 1711801 h 2898406"/>
                  <a:gd name="connsiteX0" fmla="*/ 0 w 6124320"/>
                  <a:gd name="connsiteY0" fmla="*/ 2898406 h 2898406"/>
                  <a:gd name="connsiteX1" fmla="*/ 1257510 w 6124320"/>
                  <a:gd name="connsiteY1" fmla="*/ 476388 h 2898406"/>
                  <a:gd name="connsiteX2" fmla="*/ 1681760 w 6124320"/>
                  <a:gd name="connsiteY2" fmla="*/ 58098 h 2898406"/>
                  <a:gd name="connsiteX3" fmla="*/ 2165163 w 6124320"/>
                  <a:gd name="connsiteY3" fmla="*/ 48370 h 2898406"/>
                  <a:gd name="connsiteX4" fmla="*/ 2281895 w 6124320"/>
                  <a:gd name="connsiteY4" fmla="*/ 554209 h 2898406"/>
                  <a:gd name="connsiteX5" fmla="*/ 2583452 w 6124320"/>
                  <a:gd name="connsiteY5" fmla="*/ 632030 h 2898406"/>
                  <a:gd name="connsiteX6" fmla="*/ 2680729 w 6124320"/>
                  <a:gd name="connsiteY6" fmla="*/ 875222 h 2898406"/>
                  <a:gd name="connsiteX7" fmla="*/ 3122916 w 6124320"/>
                  <a:gd name="connsiteY7" fmla="*/ 934656 h 2898406"/>
                  <a:gd name="connsiteX8" fmla="*/ 3254661 w 6124320"/>
                  <a:gd name="connsiteY8" fmla="*/ 1283783 h 2898406"/>
                  <a:gd name="connsiteX9" fmla="*/ 3639549 w 6124320"/>
                  <a:gd name="connsiteY9" fmla="*/ 1339620 h 2898406"/>
                  <a:gd name="connsiteX10" fmla="*/ 3984235 w 6124320"/>
                  <a:gd name="connsiteY10" fmla="*/ 1672889 h 2898406"/>
                  <a:gd name="connsiteX11" fmla="*/ 6124320 w 6124320"/>
                  <a:gd name="connsiteY11" fmla="*/ 1711801 h 289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124320" h="2898406">
                    <a:moveTo>
                      <a:pt x="0" y="2898406"/>
                    </a:moveTo>
                    <a:cubicBezTo>
                      <a:pt x="132944" y="2438774"/>
                      <a:pt x="897934" y="907489"/>
                      <a:pt x="1257510" y="476388"/>
                    </a:cubicBezTo>
                    <a:cubicBezTo>
                      <a:pt x="1617086" y="45287"/>
                      <a:pt x="1572769" y="113577"/>
                      <a:pt x="1681760" y="58098"/>
                    </a:cubicBezTo>
                    <a:cubicBezTo>
                      <a:pt x="1790751" y="2619"/>
                      <a:pt x="2065141" y="-34315"/>
                      <a:pt x="2165163" y="48370"/>
                    </a:cubicBezTo>
                    <a:cubicBezTo>
                      <a:pt x="2265185" y="131055"/>
                      <a:pt x="2212180" y="456932"/>
                      <a:pt x="2281895" y="554209"/>
                    </a:cubicBezTo>
                    <a:cubicBezTo>
                      <a:pt x="2351610" y="651486"/>
                      <a:pt x="2516980" y="578528"/>
                      <a:pt x="2583452" y="632030"/>
                    </a:cubicBezTo>
                    <a:cubicBezTo>
                      <a:pt x="2649924" y="685532"/>
                      <a:pt x="2590818" y="824784"/>
                      <a:pt x="2680729" y="875222"/>
                    </a:cubicBezTo>
                    <a:cubicBezTo>
                      <a:pt x="2770640" y="925660"/>
                      <a:pt x="3027261" y="866563"/>
                      <a:pt x="3122916" y="934656"/>
                    </a:cubicBezTo>
                    <a:cubicBezTo>
                      <a:pt x="3218571" y="1002749"/>
                      <a:pt x="3168555" y="1216289"/>
                      <a:pt x="3254661" y="1283783"/>
                    </a:cubicBezTo>
                    <a:cubicBezTo>
                      <a:pt x="3340767" y="1351277"/>
                      <a:pt x="3517953" y="1274769"/>
                      <a:pt x="3639549" y="1339620"/>
                    </a:cubicBezTo>
                    <a:cubicBezTo>
                      <a:pt x="3761145" y="1404471"/>
                      <a:pt x="3570107" y="1610859"/>
                      <a:pt x="3984235" y="1672889"/>
                    </a:cubicBezTo>
                    <a:cubicBezTo>
                      <a:pt x="4398364" y="1734919"/>
                      <a:pt x="6114593" y="1685861"/>
                      <a:pt x="6124320" y="1711801"/>
                    </a:cubicBezTo>
                  </a:path>
                </a:pathLst>
              </a:custGeom>
              <a:noFill/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Times" charset="0"/>
                </a:endParaRPr>
              </a:p>
            </p:txBody>
          </p:sp>
          <p:sp>
            <p:nvSpPr>
              <p:cNvPr id="37" name="TextBox 10">
                <a:extLst>
                  <a:ext uri="{FF2B5EF4-FFF2-40B4-BE49-F238E27FC236}">
                    <a16:creationId xmlns:a16="http://schemas.microsoft.com/office/drawing/2014/main" id="{CB20A3D6-DE6C-4B15-A359-F79202B73A0D}"/>
                  </a:ext>
                </a:extLst>
              </p:cNvPr>
              <p:cNvSpPr txBox="1"/>
              <p:nvPr/>
            </p:nvSpPr>
            <p:spPr>
              <a:xfrm>
                <a:off x="1126188" y="2965696"/>
                <a:ext cx="504056" cy="461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200"/>
                  <a:t>0</a:t>
                </a:r>
              </a:p>
            </p:txBody>
          </p:sp>
          <p:sp>
            <p:nvSpPr>
              <p:cNvPr id="38" name="TextBox 11">
                <a:extLst>
                  <a:ext uri="{FF2B5EF4-FFF2-40B4-BE49-F238E27FC236}">
                    <a16:creationId xmlns:a16="http://schemas.microsoft.com/office/drawing/2014/main" id="{838B6D2A-F1B3-48B6-B63A-8C4F1FDC0D02}"/>
                  </a:ext>
                </a:extLst>
              </p:cNvPr>
              <p:cNvSpPr txBox="1"/>
              <p:nvPr/>
            </p:nvSpPr>
            <p:spPr>
              <a:xfrm>
                <a:off x="1126188" y="1700809"/>
                <a:ext cx="504056" cy="461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200"/>
                  <a:t>F</a:t>
                </a:r>
              </a:p>
            </p:txBody>
          </p:sp>
          <p:sp>
            <p:nvSpPr>
              <p:cNvPr id="39" name="TextBox 12">
                <a:extLst>
                  <a:ext uri="{FF2B5EF4-FFF2-40B4-BE49-F238E27FC236}">
                    <a16:creationId xmlns:a16="http://schemas.microsoft.com/office/drawing/2014/main" id="{C5C878F1-DAAF-4356-947F-D1D41B6F0EF0}"/>
                  </a:ext>
                </a:extLst>
              </p:cNvPr>
              <p:cNvSpPr txBox="1"/>
              <p:nvPr/>
            </p:nvSpPr>
            <p:spPr>
              <a:xfrm>
                <a:off x="6948264" y="2996953"/>
                <a:ext cx="504056" cy="461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200"/>
                  <a:t>Z</a:t>
                </a:r>
              </a:p>
            </p:txBody>
          </p:sp>
          <p:sp>
            <p:nvSpPr>
              <p:cNvPr id="41" name="TextBox 13">
                <a:extLst>
                  <a:ext uri="{FF2B5EF4-FFF2-40B4-BE49-F238E27FC236}">
                    <a16:creationId xmlns:a16="http://schemas.microsoft.com/office/drawing/2014/main" id="{7D49E1A8-5454-4631-BF25-122810657F87}"/>
                  </a:ext>
                </a:extLst>
              </p:cNvPr>
              <p:cNvSpPr txBox="1"/>
              <p:nvPr/>
            </p:nvSpPr>
            <p:spPr>
              <a:xfrm>
                <a:off x="229354" y="1935005"/>
                <a:ext cx="946676" cy="766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200"/>
                  <a:t>Indentation region</a:t>
                </a:r>
              </a:p>
            </p:txBody>
          </p:sp>
          <p:sp>
            <p:nvSpPr>
              <p:cNvPr id="45" name="TextBox 14">
                <a:extLst>
                  <a:ext uri="{FF2B5EF4-FFF2-40B4-BE49-F238E27FC236}">
                    <a16:creationId xmlns:a16="http://schemas.microsoft.com/office/drawing/2014/main" id="{FCD6DFB1-4135-464D-9B0D-4D3C256E8CF0}"/>
                  </a:ext>
                </a:extLst>
              </p:cNvPr>
              <p:cNvSpPr txBox="1"/>
              <p:nvPr/>
            </p:nvSpPr>
            <p:spPr>
              <a:xfrm>
                <a:off x="2757566" y="2197399"/>
                <a:ext cx="1152125" cy="459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200"/>
                  <a:t>Contact region</a:t>
                </a:r>
              </a:p>
            </p:txBody>
          </p:sp>
          <p:sp>
            <p:nvSpPr>
              <p:cNvPr id="46" name="TextBox 15">
                <a:extLst>
                  <a:ext uri="{FF2B5EF4-FFF2-40B4-BE49-F238E27FC236}">
                    <a16:creationId xmlns:a16="http://schemas.microsoft.com/office/drawing/2014/main" id="{840772F7-CB07-4B59-8581-1AC6270497C3}"/>
                  </a:ext>
                </a:extLst>
              </p:cNvPr>
              <p:cNvSpPr txBox="1"/>
              <p:nvPr/>
            </p:nvSpPr>
            <p:spPr>
              <a:xfrm>
                <a:off x="5467111" y="2159293"/>
                <a:ext cx="1307222" cy="459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200" dirty="0"/>
                  <a:t>Non-contact region</a:t>
                </a:r>
              </a:p>
            </p:txBody>
          </p:sp>
          <p:sp>
            <p:nvSpPr>
              <p:cNvPr id="47" name="Right Brace 46">
                <a:extLst>
                  <a:ext uri="{FF2B5EF4-FFF2-40B4-BE49-F238E27FC236}">
                    <a16:creationId xmlns:a16="http://schemas.microsoft.com/office/drawing/2014/main" id="{E81C0DB4-D22F-4933-99E5-9B1EB7A6CB80}"/>
                  </a:ext>
                </a:extLst>
              </p:cNvPr>
              <p:cNvSpPr/>
              <p:nvPr/>
            </p:nvSpPr>
            <p:spPr bwMode="auto">
              <a:xfrm rot="16200000">
                <a:off x="3239780" y="872351"/>
                <a:ext cx="144163" cy="3672408"/>
              </a:xfrm>
              <a:prstGeom prst="rightBrac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Times" charset="0"/>
                </a:endParaRPr>
              </a:p>
            </p:txBody>
          </p:sp>
          <p:sp>
            <p:nvSpPr>
              <p:cNvPr id="48" name="Right Brace 47">
                <a:extLst>
                  <a:ext uri="{FF2B5EF4-FFF2-40B4-BE49-F238E27FC236}">
                    <a16:creationId xmlns:a16="http://schemas.microsoft.com/office/drawing/2014/main" id="{D5895E3F-1F14-46C8-AF32-BF5EB33E443D}"/>
                  </a:ext>
                </a:extLst>
              </p:cNvPr>
              <p:cNvSpPr/>
              <p:nvPr/>
            </p:nvSpPr>
            <p:spPr bwMode="auto">
              <a:xfrm rot="16200000">
                <a:off x="6042293" y="1742243"/>
                <a:ext cx="144165" cy="1932622"/>
              </a:xfrm>
              <a:prstGeom prst="rightBrac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Times" charset="0"/>
                </a:endParaRPr>
              </a:p>
            </p:txBody>
          </p:sp>
          <p:sp>
            <p:nvSpPr>
              <p:cNvPr id="49" name="Right Brace 48">
                <a:extLst>
                  <a:ext uri="{FF2B5EF4-FFF2-40B4-BE49-F238E27FC236}">
                    <a16:creationId xmlns:a16="http://schemas.microsoft.com/office/drawing/2014/main" id="{B03B4C47-12FF-49D9-A354-C7442B9D6D5A}"/>
                  </a:ext>
                </a:extLst>
              </p:cNvPr>
              <p:cNvSpPr/>
              <p:nvPr/>
            </p:nvSpPr>
            <p:spPr bwMode="auto">
              <a:xfrm rot="16200000">
                <a:off x="827584" y="2132564"/>
                <a:ext cx="144018" cy="1152128"/>
              </a:xfrm>
              <a:prstGeom prst="rightBrac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Times" charset="0"/>
                </a:endParaRPr>
              </a:p>
            </p:txBody>
          </p: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E7683CB2-7BDA-4868-977E-EFAE20FA99F1}"/>
                  </a:ext>
                </a:extLst>
              </p:cNvPr>
              <p:cNvCxnSpPr/>
              <p:nvPr/>
            </p:nvCxnSpPr>
            <p:spPr bwMode="auto">
              <a:xfrm flipV="1">
                <a:off x="3563888" y="2996954"/>
                <a:ext cx="0" cy="200241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8FE5E364-5B27-4FF3-9402-1DFE52BDDC72}"/>
                  </a:ext>
                </a:extLst>
              </p:cNvPr>
              <p:cNvCxnSpPr/>
              <p:nvPr/>
            </p:nvCxnSpPr>
            <p:spPr bwMode="auto">
              <a:xfrm flipV="1">
                <a:off x="3593612" y="2996953"/>
                <a:ext cx="0" cy="2003176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2" name="TextBox 21">
                <a:extLst>
                  <a:ext uri="{FF2B5EF4-FFF2-40B4-BE49-F238E27FC236}">
                    <a16:creationId xmlns:a16="http://schemas.microsoft.com/office/drawing/2014/main" id="{C1FD1452-C0F6-4627-B40B-0BFD1EB78CB0}"/>
                  </a:ext>
                </a:extLst>
              </p:cNvPr>
              <p:cNvSpPr txBox="1"/>
              <p:nvPr/>
            </p:nvSpPr>
            <p:spPr>
              <a:xfrm>
                <a:off x="3551949" y="4863302"/>
                <a:ext cx="1490899" cy="461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1200"/>
                  <a:t>T</a:t>
                </a:r>
                <a:r>
                  <a:rPr lang="en-GB" sz="1200" baseline="-25000"/>
                  <a:t>end</a:t>
                </a:r>
              </a:p>
            </p:txBody>
          </p: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D45600C2-9229-41DD-BDBC-D491EEF162A3}"/>
                  </a:ext>
                </a:extLst>
              </p:cNvPr>
              <p:cNvCxnSpPr/>
              <p:nvPr/>
            </p:nvCxnSpPr>
            <p:spPr bwMode="auto">
              <a:xfrm>
                <a:off x="1475656" y="3815468"/>
                <a:ext cx="2448272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4" name="TextBox 23">
                <a:extLst>
                  <a:ext uri="{FF2B5EF4-FFF2-40B4-BE49-F238E27FC236}">
                    <a16:creationId xmlns:a16="http://schemas.microsoft.com/office/drawing/2014/main" id="{61549117-9738-4F21-B3B4-C78E78E35E31}"/>
                  </a:ext>
                </a:extLst>
              </p:cNvPr>
              <p:cNvSpPr txBox="1"/>
              <p:nvPr/>
            </p:nvSpPr>
            <p:spPr>
              <a:xfrm>
                <a:off x="683568" y="3676967"/>
                <a:ext cx="792088" cy="461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/>
                <a:r>
                  <a:rPr lang="en-GB" sz="1200"/>
                  <a:t>F</a:t>
                </a:r>
                <a:r>
                  <a:rPr lang="en-GB" sz="1200" baseline="-25000"/>
                  <a:t>end</a:t>
                </a:r>
                <a:endParaRPr lang="en-GB" sz="1200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8444E202-E9F3-47B6-A97E-9D5DBD5DD07B}"/>
                  </a:ext>
                </a:extLst>
              </p:cNvPr>
              <p:cNvSpPr/>
              <p:nvPr/>
            </p:nvSpPr>
            <p:spPr bwMode="auto">
              <a:xfrm>
                <a:off x="5148064" y="2996951"/>
                <a:ext cx="1932622" cy="2147511"/>
              </a:xfrm>
              <a:prstGeom prst="rect">
                <a:avLst/>
              </a:prstGeom>
              <a:gradFill flip="none" rotWithShape="1">
                <a:gsLst>
                  <a:gs pos="0">
                    <a:srgbClr val="99CCFF">
                      <a:alpha val="40000"/>
                    </a:srgbClr>
                  </a:gs>
                  <a:gs pos="100000">
                    <a:schemeClr val="bg1"/>
                  </a:gs>
                </a:gsLst>
                <a:lin ang="5400000" scaled="0"/>
                <a:tileRect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Times" charset="0"/>
                </a:endParaRPr>
              </a:p>
            </p:txBody>
          </p: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2D63A9E4-7B5E-42D4-98B5-F939DC564D26}"/>
                  </a:ext>
                </a:extLst>
              </p:cNvPr>
              <p:cNvCxnSpPr/>
              <p:nvPr/>
            </p:nvCxnSpPr>
            <p:spPr bwMode="auto">
              <a:xfrm>
                <a:off x="1475655" y="4105548"/>
                <a:ext cx="2088233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7" name="TextBox 26">
                <a:extLst>
                  <a:ext uri="{FF2B5EF4-FFF2-40B4-BE49-F238E27FC236}">
                    <a16:creationId xmlns:a16="http://schemas.microsoft.com/office/drawing/2014/main" id="{546956B4-00F0-471C-BF87-F00B66D32A09}"/>
                  </a:ext>
                </a:extLst>
              </p:cNvPr>
              <p:cNvSpPr txBox="1"/>
              <p:nvPr/>
            </p:nvSpPr>
            <p:spPr>
              <a:xfrm>
                <a:off x="683565" y="3967049"/>
                <a:ext cx="792088" cy="461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/>
                <a:r>
                  <a:rPr lang="en-GB" sz="1200" err="1"/>
                  <a:t>F</a:t>
                </a:r>
                <a:r>
                  <a:rPr lang="en-GB" sz="1200" baseline="-25000" err="1"/>
                  <a:t>begin</a:t>
                </a:r>
                <a:endParaRPr lang="en-GB" sz="1200"/>
              </a:p>
            </p:txBody>
          </p:sp>
          <p:sp>
            <p:nvSpPr>
              <p:cNvPr id="58" name="TextBox 27">
                <a:extLst>
                  <a:ext uri="{FF2B5EF4-FFF2-40B4-BE49-F238E27FC236}">
                    <a16:creationId xmlns:a16="http://schemas.microsoft.com/office/drawing/2014/main" id="{B0428C71-5D54-4554-90AB-3B2AE5501A1E}"/>
                  </a:ext>
                </a:extLst>
              </p:cNvPr>
              <p:cNvSpPr txBox="1"/>
              <p:nvPr/>
            </p:nvSpPr>
            <p:spPr>
              <a:xfrm>
                <a:off x="2156592" y="4860866"/>
                <a:ext cx="1490899" cy="461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/>
                <a:r>
                  <a:rPr lang="en-GB" sz="1200" err="1"/>
                  <a:t>T</a:t>
                </a:r>
                <a:r>
                  <a:rPr lang="en-GB" sz="1200" baseline="-25000" err="1"/>
                  <a:t>start</a:t>
                </a:r>
                <a:endParaRPr lang="en-GB" sz="1200"/>
              </a:p>
            </p:txBody>
          </p:sp>
          <p:sp>
            <p:nvSpPr>
              <p:cNvPr id="59" name="TextBox 28">
                <a:extLst>
                  <a:ext uri="{FF2B5EF4-FFF2-40B4-BE49-F238E27FC236}">
                    <a16:creationId xmlns:a16="http://schemas.microsoft.com/office/drawing/2014/main" id="{6847879F-0156-432A-9041-D535CB5A0CEB}"/>
                  </a:ext>
                </a:extLst>
              </p:cNvPr>
              <p:cNvSpPr txBox="1"/>
              <p:nvPr/>
            </p:nvSpPr>
            <p:spPr>
              <a:xfrm>
                <a:off x="4572001" y="4031938"/>
                <a:ext cx="1584175" cy="10731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n-GB" sz="1200" dirty="0"/>
                  <a:t>Once snap-off event at given distance (mean of </a:t>
                </a:r>
                <a:r>
                  <a:rPr lang="en-GB" sz="1200" dirty="0" err="1"/>
                  <a:t>T</a:t>
                </a:r>
                <a:r>
                  <a:rPr lang="en-GB" sz="1200" baseline="-25000" dirty="0" err="1"/>
                  <a:t>start</a:t>
                </a:r>
                <a:r>
                  <a:rPr lang="en-GB" sz="1200" dirty="0"/>
                  <a:t> and T</a:t>
                </a:r>
                <a:r>
                  <a:rPr lang="en-GB" sz="1200" baseline="-25000" dirty="0"/>
                  <a:t>end</a:t>
                </a:r>
                <a:r>
                  <a:rPr lang="en-GB" sz="1200" dirty="0"/>
                  <a:t>)</a:t>
                </a:r>
                <a:endParaRPr lang="en-GB" sz="1200" baseline="-25000" dirty="0"/>
              </a:p>
            </p:txBody>
          </p:sp>
          <p:cxnSp>
            <p:nvCxnSpPr>
              <p:cNvPr id="60" name="Straight Arrow Connector 59">
                <a:extLst>
                  <a:ext uri="{FF2B5EF4-FFF2-40B4-BE49-F238E27FC236}">
                    <a16:creationId xmlns:a16="http://schemas.microsoft.com/office/drawing/2014/main" id="{C75E0D49-67A4-4A4D-B8F6-AE3484555017}"/>
                  </a:ext>
                </a:extLst>
              </p:cNvPr>
              <p:cNvCxnSpPr>
                <a:stCxn id="59" idx="1"/>
              </p:cNvCxnSpPr>
              <p:nvPr/>
            </p:nvCxnSpPr>
            <p:spPr bwMode="auto">
              <a:xfrm flipH="1" flipV="1">
                <a:off x="3618858" y="3967061"/>
                <a:ext cx="953143" cy="601455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61" name="TextBox 30">
                <a:extLst>
                  <a:ext uri="{FF2B5EF4-FFF2-40B4-BE49-F238E27FC236}">
                    <a16:creationId xmlns:a16="http://schemas.microsoft.com/office/drawing/2014/main" id="{11FCE2F2-7F00-475F-B869-98F689E40674}"/>
                  </a:ext>
                </a:extLst>
              </p:cNvPr>
              <p:cNvSpPr txBox="1"/>
              <p:nvPr/>
            </p:nvSpPr>
            <p:spPr>
              <a:xfrm>
                <a:off x="1939482" y="1496755"/>
                <a:ext cx="3507122" cy="4854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300" b="1" dirty="0"/>
                  <a:t>Retract curve</a:t>
                </a:r>
                <a:endParaRPr lang="en-GB" sz="1300" b="1" baseline="-25000" dirty="0"/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714D311-2234-41D8-890A-0EC8BA36E26B}"/>
                </a:ext>
              </a:extLst>
            </p:cNvPr>
            <p:cNvSpPr txBox="1"/>
            <p:nvPr/>
          </p:nvSpPr>
          <p:spPr>
            <a:xfrm>
              <a:off x="2795876" y="3306383"/>
              <a:ext cx="484253" cy="346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n-GB" sz="165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0E7D6C6-1D13-4AD2-89B4-E902B8C2D95B}"/>
                </a:ext>
              </a:extLst>
            </p:cNvPr>
            <p:cNvSpPr txBox="1"/>
            <p:nvPr/>
          </p:nvSpPr>
          <p:spPr>
            <a:xfrm>
              <a:off x="5496390" y="3295079"/>
              <a:ext cx="484253" cy="346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n-GB" sz="165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8B942F8-C7C4-45F3-83D4-4F28CB49585F}"/>
                </a:ext>
              </a:extLst>
            </p:cNvPr>
            <p:cNvSpPr txBox="1"/>
            <p:nvPr/>
          </p:nvSpPr>
          <p:spPr>
            <a:xfrm>
              <a:off x="8303131" y="3306383"/>
              <a:ext cx="484253" cy="346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n-GB" sz="165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01047C6-236D-4A97-AA67-29DB608E8565}"/>
                </a:ext>
              </a:extLst>
            </p:cNvPr>
            <p:cNvSpPr txBox="1"/>
            <p:nvPr/>
          </p:nvSpPr>
          <p:spPr>
            <a:xfrm>
              <a:off x="5983311" y="5171486"/>
              <a:ext cx="565063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50" b="1" dirty="0"/>
                <a:t>g)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1689106-3316-4691-9ABE-54EFE26DF686}"/>
                </a:ext>
              </a:extLst>
            </p:cNvPr>
            <p:cNvSpPr txBox="1"/>
            <p:nvPr/>
          </p:nvSpPr>
          <p:spPr>
            <a:xfrm>
              <a:off x="516614" y="2938387"/>
              <a:ext cx="565063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50" b="1" dirty="0"/>
                <a:t>b)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9465D5A-9513-4A79-BCC5-3FD28C7343FC}"/>
              </a:ext>
            </a:extLst>
          </p:cNvPr>
          <p:cNvSpPr txBox="1"/>
          <p:nvPr/>
        </p:nvSpPr>
        <p:spPr>
          <a:xfrm>
            <a:off x="558286" y="2975903"/>
            <a:ext cx="308772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1150"/>
              </a:lnSpc>
            </a:pPr>
            <a:r>
              <a:rPr lang="en-GB" sz="1100" dirty="0"/>
              <a:t>6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4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2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0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-2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F212DED-0EA3-40D1-8B28-82D99B3E3026}"/>
              </a:ext>
            </a:extLst>
          </p:cNvPr>
          <p:cNvSpPr txBox="1"/>
          <p:nvPr/>
        </p:nvSpPr>
        <p:spPr>
          <a:xfrm>
            <a:off x="3340090" y="2941845"/>
            <a:ext cx="308772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1150"/>
              </a:lnSpc>
            </a:pPr>
            <a:r>
              <a:rPr lang="en-GB" sz="1100" dirty="0"/>
              <a:t>6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4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2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0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-2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411029C-9979-4155-AFAC-E981940B094F}"/>
              </a:ext>
            </a:extLst>
          </p:cNvPr>
          <p:cNvSpPr txBox="1"/>
          <p:nvPr/>
        </p:nvSpPr>
        <p:spPr>
          <a:xfrm>
            <a:off x="6069124" y="2960509"/>
            <a:ext cx="306000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1150"/>
              </a:lnSpc>
            </a:pPr>
            <a:r>
              <a:rPr lang="en-GB" sz="1100" dirty="0"/>
              <a:t>6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4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2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0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-2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50CE22-8E68-4EA8-B7AE-0044E8110378}"/>
              </a:ext>
            </a:extLst>
          </p:cNvPr>
          <p:cNvSpPr txBox="1"/>
          <p:nvPr/>
        </p:nvSpPr>
        <p:spPr>
          <a:xfrm rot="16200000">
            <a:off x="-56907" y="3302893"/>
            <a:ext cx="12320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Force (</a:t>
            </a:r>
            <a:r>
              <a:rPr lang="en-GB" sz="1400" dirty="0" err="1"/>
              <a:t>nN</a:t>
            </a:r>
            <a:r>
              <a:rPr lang="en-GB" sz="1400" dirty="0"/>
              <a:t>)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72F2880-19D7-4A43-B1F7-12DF5F493D37}"/>
              </a:ext>
            </a:extLst>
          </p:cNvPr>
          <p:cNvSpPr txBox="1"/>
          <p:nvPr/>
        </p:nvSpPr>
        <p:spPr>
          <a:xfrm>
            <a:off x="555221" y="5231294"/>
            <a:ext cx="308772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1150"/>
              </a:lnSpc>
            </a:pPr>
            <a:r>
              <a:rPr lang="en-GB" sz="1100" dirty="0"/>
              <a:t>6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4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2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0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-2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24EA5BF-2C53-4BC3-AF23-DD573A566CDE}"/>
              </a:ext>
            </a:extLst>
          </p:cNvPr>
          <p:cNvSpPr txBox="1"/>
          <p:nvPr/>
        </p:nvSpPr>
        <p:spPr>
          <a:xfrm>
            <a:off x="3365226" y="5223331"/>
            <a:ext cx="308772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1150"/>
              </a:lnSpc>
            </a:pPr>
            <a:r>
              <a:rPr lang="en-GB" sz="1100" dirty="0"/>
              <a:t>6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4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2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0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-2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C6835FD-8E31-4A2C-A6BC-F985759F84AA}"/>
              </a:ext>
            </a:extLst>
          </p:cNvPr>
          <p:cNvSpPr txBox="1"/>
          <p:nvPr/>
        </p:nvSpPr>
        <p:spPr>
          <a:xfrm>
            <a:off x="6096163" y="5172156"/>
            <a:ext cx="308772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1150"/>
              </a:lnSpc>
            </a:pPr>
            <a:r>
              <a:rPr lang="en-GB" sz="1100" dirty="0"/>
              <a:t>6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4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2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0</a:t>
            </a:r>
          </a:p>
          <a:p>
            <a:pPr algn="r">
              <a:lnSpc>
                <a:spcPts val="1150"/>
              </a:lnSpc>
            </a:pPr>
            <a:endParaRPr lang="en-GB" sz="1100" dirty="0"/>
          </a:p>
          <a:p>
            <a:pPr algn="r">
              <a:lnSpc>
                <a:spcPts val="1150"/>
              </a:lnSpc>
            </a:pPr>
            <a:r>
              <a:rPr lang="en-GB" sz="1100" dirty="0"/>
              <a:t>-2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F7F63BA-F188-4B06-B113-F57A0AD4A6DB}"/>
              </a:ext>
            </a:extLst>
          </p:cNvPr>
          <p:cNvSpPr txBox="1"/>
          <p:nvPr/>
        </p:nvSpPr>
        <p:spPr>
          <a:xfrm rot="16200000">
            <a:off x="-61628" y="5623474"/>
            <a:ext cx="12320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Force (</a:t>
            </a:r>
            <a:r>
              <a:rPr lang="en-GB" sz="1400" dirty="0" err="1"/>
              <a:t>nN</a:t>
            </a:r>
            <a:r>
              <a:rPr lang="en-GB" sz="1400" dirty="0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4E4405-C9B5-46AB-969C-3CE763F124A8}"/>
              </a:ext>
            </a:extLst>
          </p:cNvPr>
          <p:cNvSpPr txBox="1"/>
          <p:nvPr/>
        </p:nvSpPr>
        <p:spPr>
          <a:xfrm>
            <a:off x="889428" y="4382355"/>
            <a:ext cx="239070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dirty="0"/>
              <a:t>4          6          8         10        12        14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1F0456F-0960-4510-8A6B-0A1EDD02C394}"/>
              </a:ext>
            </a:extLst>
          </p:cNvPr>
          <p:cNvSpPr txBox="1"/>
          <p:nvPr/>
        </p:nvSpPr>
        <p:spPr>
          <a:xfrm>
            <a:off x="3629236" y="4376970"/>
            <a:ext cx="239070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dirty="0"/>
              <a:t>4          6          8         10        12        14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6575566-A236-4AF3-A3C4-1BCF57F65F17}"/>
              </a:ext>
            </a:extLst>
          </p:cNvPr>
          <p:cNvSpPr txBox="1"/>
          <p:nvPr/>
        </p:nvSpPr>
        <p:spPr>
          <a:xfrm>
            <a:off x="6418297" y="4376970"/>
            <a:ext cx="239070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dirty="0"/>
              <a:t>4          6          8         10        12        14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9C707EE-3923-4318-8C75-C3D6319B4C0C}"/>
              </a:ext>
            </a:extLst>
          </p:cNvPr>
          <p:cNvSpPr txBox="1"/>
          <p:nvPr/>
        </p:nvSpPr>
        <p:spPr>
          <a:xfrm>
            <a:off x="6418296" y="6645872"/>
            <a:ext cx="239070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dirty="0"/>
              <a:t>4          6          8         10        12        14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27C7B7C-B2CF-4F20-98DF-6C466496011E}"/>
              </a:ext>
            </a:extLst>
          </p:cNvPr>
          <p:cNvSpPr txBox="1"/>
          <p:nvPr/>
        </p:nvSpPr>
        <p:spPr>
          <a:xfrm>
            <a:off x="3587349" y="6646010"/>
            <a:ext cx="239070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dirty="0"/>
              <a:t>4          6          8         10        12        14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B98284E-12C3-45DC-AB14-6992EBA78474}"/>
              </a:ext>
            </a:extLst>
          </p:cNvPr>
          <p:cNvSpPr txBox="1"/>
          <p:nvPr/>
        </p:nvSpPr>
        <p:spPr>
          <a:xfrm>
            <a:off x="1498598" y="6838467"/>
            <a:ext cx="123201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Distance (</a:t>
            </a:r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µm</a:t>
            </a:r>
            <a:r>
              <a:rPr lang="en-GB" sz="1400" dirty="0"/>
              <a:t>)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DA86CF3-B8F9-4F27-A7C7-AF414745A04D}"/>
              </a:ext>
            </a:extLst>
          </p:cNvPr>
          <p:cNvSpPr txBox="1"/>
          <p:nvPr/>
        </p:nvSpPr>
        <p:spPr>
          <a:xfrm>
            <a:off x="4340437" y="6850946"/>
            <a:ext cx="123201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Distance (</a:t>
            </a:r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µm</a:t>
            </a:r>
            <a:r>
              <a:rPr lang="en-GB" sz="1400" dirty="0"/>
              <a:t>)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D019B43-5B8E-412B-B2A4-270CF882963F}"/>
              </a:ext>
            </a:extLst>
          </p:cNvPr>
          <p:cNvSpPr txBox="1"/>
          <p:nvPr/>
        </p:nvSpPr>
        <p:spPr>
          <a:xfrm>
            <a:off x="7091222" y="6850946"/>
            <a:ext cx="123201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Distance (</a:t>
            </a:r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µm</a:t>
            </a:r>
            <a:r>
              <a:rPr lang="en-GB" sz="1400" dirty="0"/>
              <a:t>)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652F5AA-B656-413E-9A2F-4B7ED37FD513}"/>
              </a:ext>
            </a:extLst>
          </p:cNvPr>
          <p:cNvSpPr txBox="1"/>
          <p:nvPr/>
        </p:nvSpPr>
        <p:spPr>
          <a:xfrm>
            <a:off x="881169" y="6668965"/>
            <a:ext cx="239070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dirty="0"/>
              <a:t>    0                     5                   10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2D906D9-1CBE-4C2E-BFB6-34622DACEBAA}"/>
              </a:ext>
            </a:extLst>
          </p:cNvPr>
          <p:cNvSpPr txBox="1"/>
          <p:nvPr/>
        </p:nvSpPr>
        <p:spPr>
          <a:xfrm>
            <a:off x="2756921" y="2886551"/>
            <a:ext cx="5400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i="1" dirty="0"/>
              <a:t>B-1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FDE6BCC-1741-42F1-A992-B78CC3D0F22F}"/>
              </a:ext>
            </a:extLst>
          </p:cNvPr>
          <p:cNvSpPr txBox="1"/>
          <p:nvPr/>
        </p:nvSpPr>
        <p:spPr>
          <a:xfrm>
            <a:off x="5475084" y="2885049"/>
            <a:ext cx="55333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i="1" dirty="0"/>
              <a:t>B-2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DF5DA70-D88F-4BFA-9886-AD1D2405FEC2}"/>
              </a:ext>
            </a:extLst>
          </p:cNvPr>
          <p:cNvSpPr txBox="1"/>
          <p:nvPr/>
        </p:nvSpPr>
        <p:spPr>
          <a:xfrm>
            <a:off x="8273197" y="2885049"/>
            <a:ext cx="5040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i="1" dirty="0"/>
              <a:t>B-3</a:t>
            </a:r>
          </a:p>
        </p:txBody>
      </p:sp>
    </p:spTree>
    <p:extLst>
      <p:ext uri="{BB962C8B-B14F-4D97-AF65-F5344CB8AC3E}">
        <p14:creationId xmlns:p14="http://schemas.microsoft.com/office/powerpoint/2010/main" val="2372856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9913</TotalTime>
  <Words>983</Words>
  <Application>Microsoft Office PowerPoint</Application>
  <PresentationFormat>Custom</PresentationFormat>
  <Paragraphs>211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Swansea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lewis francis</dc:creator>
  <cp:lastModifiedBy>Lydia</cp:lastModifiedBy>
  <cp:revision>480</cp:revision>
  <dcterms:created xsi:type="dcterms:W3CDTF">2018-01-19T09:12:40Z</dcterms:created>
  <dcterms:modified xsi:type="dcterms:W3CDTF">2021-01-29T13:51:40Z</dcterms:modified>
</cp:coreProperties>
</file>