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74" r:id="rId2"/>
    <p:sldId id="273" r:id="rId3"/>
    <p:sldId id="268" r:id="rId4"/>
    <p:sldId id="260" r:id="rId5"/>
    <p:sldId id="271" r:id="rId6"/>
    <p:sldId id="256" r:id="rId7"/>
    <p:sldId id="261" r:id="rId8"/>
    <p:sldId id="263" r:id="rId9"/>
  </p:sldIdLst>
  <p:sldSz cx="6858000" cy="9144000" type="letter"/>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guide id="3" orient="horz" pos="1908">
          <p15:clr>
            <a:srgbClr val="A4A3A4"/>
          </p15:clr>
        </p15:guide>
        <p15:guide id="4" orient="horz" pos="2875">
          <p15:clr>
            <a:srgbClr val="A4A3A4"/>
          </p15:clr>
        </p15:guide>
        <p15:guide id="5" orient="horz" pos="1150">
          <p15:clr>
            <a:srgbClr val="A4A3A4"/>
          </p15:clr>
        </p15:guide>
        <p15:guide id="6" orient="horz" pos="5759">
          <p15:clr>
            <a:srgbClr val="A4A3A4"/>
          </p15:clr>
        </p15:guide>
        <p15:guide id="7" pos="431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ng Wu" initials="H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620"/>
    <p:restoredTop sz="94065" autoAdjust="0"/>
  </p:normalViewPr>
  <p:slideViewPr>
    <p:cSldViewPr snapToGrid="0">
      <p:cViewPr>
        <p:scale>
          <a:sx n="100" d="100"/>
          <a:sy n="100" d="100"/>
        </p:scale>
        <p:origin x="2496" y="-738"/>
      </p:cViewPr>
      <p:guideLst>
        <p:guide orient="horz" pos="2880"/>
        <p:guide pos="2160"/>
        <p:guide orient="horz" pos="1908"/>
        <p:guide orient="horz" pos="2875"/>
        <p:guide orient="horz" pos="1150"/>
        <p:guide orient="horz" pos="5759"/>
        <p:guide pos="431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istrator\Desktop\PNC%20&#31890;&#24452;&#25968;&#25454;%20&#20307;&#31215;.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84639\Desktop\&#25968;&#25454;&#27719;&#24635;_Hao%2020200509.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C:\Users\84639\Desktop\&#25968;&#25454;&#27719;&#24635;_Hao%202020050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21338;&#22763;\&#25968;&#25454;&#21450;&#20998;&#26512;\201912PNC&#25552;&#21319;&#32784;&#30416;&#33021;&#21147;-&#31532;&#20116;&#25209;\20191209PNC&#25552;&#21319;&#32784;&#30416;&#33021;&#21147;-&#31532;&#20116;&#2520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84639\Desktop\&#25968;&#25454;&#27719;&#24635;_Hao%202020050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84639\Desktop\&#25968;&#25454;&#27719;&#24635;_Hao%202020050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21338;&#22763;\&#25968;&#25454;&#21450;&#20998;&#26512;\&#26080;&#30416;&#32961;&#36843;&#23545;&#29031;&#32452;CCI&#19982;&#24178;&#40092;&#37325;.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21338;&#22763;\&#25968;&#25454;&#21450;&#20998;&#26512;\201912PNC&#25552;&#21319;&#32784;&#30416;&#33021;&#21147;-&#31532;&#20845;&#25209;\20191216PNC&#25552;&#21319;&#32784;&#30416;&#33021;&#21147;-&#31532;&#20845;&#25209;.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21338;&#22763;\&#25968;&#25454;&#21450;&#20998;&#26512;\&#35838;&#39064;1&#65306;PNC&#25552;&#21319;&#32784;&#30416;&#33021;&#21147;\&#25968;&#25454;&#27719;&#24635;.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21338;&#22763;\&#25968;&#25454;&#21450;&#20998;&#26512;\&#35838;&#39064;1&#65306;PNC&#25552;&#21319;&#32784;&#30416;&#33021;&#21147;\&#25968;&#25454;&#27719;&#24635;.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490594925634292E-2"/>
          <c:y val="5.3935185185185183E-2"/>
          <c:w val="0.90077318460192479"/>
          <c:h val="0.8078091280256634"/>
        </c:manualLayout>
      </c:layout>
      <c:lineChart>
        <c:grouping val="standard"/>
        <c:varyColors val="0"/>
        <c:ser>
          <c:idx val="0"/>
          <c:order val="0"/>
          <c:tx>
            <c:strRef>
              <c:f>Sheet1!$B$1</c:f>
              <c:strCache>
                <c:ptCount val="1"/>
                <c:pt idx="0">
                  <c:v>DiI-PNC</c:v>
                </c:pt>
              </c:strCache>
            </c:strRef>
          </c:tx>
          <c:spPr>
            <a:ln>
              <a:solidFill>
                <a:srgbClr val="FF0000"/>
              </a:solidFill>
            </a:ln>
          </c:spPr>
          <c:marker>
            <c:symbol val="none"/>
          </c:marker>
          <c:cat>
            <c:numRef>
              <c:f>Sheet1!$A$2:$A$482</c:f>
              <c:numCache>
                <c:formatCode>General</c:formatCode>
                <c:ptCount val="481"/>
                <c:pt idx="0">
                  <c:v>700</c:v>
                </c:pt>
                <c:pt idx="1">
                  <c:v>699</c:v>
                </c:pt>
                <c:pt idx="2">
                  <c:v>698</c:v>
                </c:pt>
                <c:pt idx="3">
                  <c:v>697</c:v>
                </c:pt>
                <c:pt idx="4">
                  <c:v>696</c:v>
                </c:pt>
                <c:pt idx="5">
                  <c:v>695</c:v>
                </c:pt>
                <c:pt idx="6">
                  <c:v>694</c:v>
                </c:pt>
                <c:pt idx="7">
                  <c:v>693</c:v>
                </c:pt>
                <c:pt idx="8">
                  <c:v>692</c:v>
                </c:pt>
                <c:pt idx="9">
                  <c:v>691</c:v>
                </c:pt>
                <c:pt idx="10">
                  <c:v>690</c:v>
                </c:pt>
                <c:pt idx="11">
                  <c:v>689</c:v>
                </c:pt>
                <c:pt idx="12">
                  <c:v>688</c:v>
                </c:pt>
                <c:pt idx="13">
                  <c:v>687</c:v>
                </c:pt>
                <c:pt idx="14">
                  <c:v>686</c:v>
                </c:pt>
                <c:pt idx="15">
                  <c:v>685</c:v>
                </c:pt>
                <c:pt idx="16">
                  <c:v>684</c:v>
                </c:pt>
                <c:pt idx="17">
                  <c:v>683</c:v>
                </c:pt>
                <c:pt idx="18">
                  <c:v>682</c:v>
                </c:pt>
                <c:pt idx="19">
                  <c:v>681</c:v>
                </c:pt>
                <c:pt idx="20">
                  <c:v>680</c:v>
                </c:pt>
                <c:pt idx="21">
                  <c:v>679</c:v>
                </c:pt>
                <c:pt idx="22">
                  <c:v>678</c:v>
                </c:pt>
                <c:pt idx="23">
                  <c:v>677</c:v>
                </c:pt>
                <c:pt idx="24">
                  <c:v>676</c:v>
                </c:pt>
                <c:pt idx="25">
                  <c:v>675</c:v>
                </c:pt>
                <c:pt idx="26">
                  <c:v>674</c:v>
                </c:pt>
                <c:pt idx="27">
                  <c:v>673</c:v>
                </c:pt>
                <c:pt idx="28">
                  <c:v>672</c:v>
                </c:pt>
                <c:pt idx="29">
                  <c:v>671</c:v>
                </c:pt>
                <c:pt idx="30">
                  <c:v>670</c:v>
                </c:pt>
                <c:pt idx="31">
                  <c:v>669</c:v>
                </c:pt>
                <c:pt idx="32">
                  <c:v>668</c:v>
                </c:pt>
                <c:pt idx="33">
                  <c:v>667</c:v>
                </c:pt>
                <c:pt idx="34">
                  <c:v>666</c:v>
                </c:pt>
                <c:pt idx="35">
                  <c:v>665</c:v>
                </c:pt>
                <c:pt idx="36">
                  <c:v>664</c:v>
                </c:pt>
                <c:pt idx="37">
                  <c:v>663</c:v>
                </c:pt>
                <c:pt idx="38">
                  <c:v>662</c:v>
                </c:pt>
                <c:pt idx="39">
                  <c:v>661</c:v>
                </c:pt>
                <c:pt idx="40">
                  <c:v>660</c:v>
                </c:pt>
                <c:pt idx="41">
                  <c:v>659</c:v>
                </c:pt>
                <c:pt idx="42">
                  <c:v>658</c:v>
                </c:pt>
                <c:pt idx="43">
                  <c:v>657</c:v>
                </c:pt>
                <c:pt idx="44">
                  <c:v>656</c:v>
                </c:pt>
                <c:pt idx="45">
                  <c:v>655</c:v>
                </c:pt>
                <c:pt idx="46">
                  <c:v>654</c:v>
                </c:pt>
                <c:pt idx="47">
                  <c:v>653</c:v>
                </c:pt>
                <c:pt idx="48">
                  <c:v>652</c:v>
                </c:pt>
                <c:pt idx="49">
                  <c:v>651</c:v>
                </c:pt>
                <c:pt idx="50">
                  <c:v>650</c:v>
                </c:pt>
                <c:pt idx="51">
                  <c:v>649</c:v>
                </c:pt>
                <c:pt idx="52">
                  <c:v>648</c:v>
                </c:pt>
                <c:pt idx="53">
                  <c:v>647</c:v>
                </c:pt>
                <c:pt idx="54">
                  <c:v>646</c:v>
                </c:pt>
                <c:pt idx="55">
                  <c:v>645</c:v>
                </c:pt>
                <c:pt idx="56">
                  <c:v>644</c:v>
                </c:pt>
                <c:pt idx="57">
                  <c:v>643</c:v>
                </c:pt>
                <c:pt idx="58">
                  <c:v>642</c:v>
                </c:pt>
                <c:pt idx="59">
                  <c:v>641</c:v>
                </c:pt>
                <c:pt idx="60">
                  <c:v>640</c:v>
                </c:pt>
                <c:pt idx="61">
                  <c:v>639</c:v>
                </c:pt>
                <c:pt idx="62">
                  <c:v>638</c:v>
                </c:pt>
                <c:pt idx="63">
                  <c:v>637</c:v>
                </c:pt>
                <c:pt idx="64">
                  <c:v>636</c:v>
                </c:pt>
                <c:pt idx="65">
                  <c:v>635</c:v>
                </c:pt>
                <c:pt idx="66">
                  <c:v>634</c:v>
                </c:pt>
                <c:pt idx="67">
                  <c:v>633</c:v>
                </c:pt>
                <c:pt idx="68">
                  <c:v>632</c:v>
                </c:pt>
                <c:pt idx="69">
                  <c:v>631</c:v>
                </c:pt>
                <c:pt idx="70">
                  <c:v>630</c:v>
                </c:pt>
                <c:pt idx="71">
                  <c:v>629</c:v>
                </c:pt>
                <c:pt idx="72">
                  <c:v>628</c:v>
                </c:pt>
                <c:pt idx="73">
                  <c:v>627</c:v>
                </c:pt>
                <c:pt idx="74">
                  <c:v>626</c:v>
                </c:pt>
                <c:pt idx="75">
                  <c:v>625</c:v>
                </c:pt>
                <c:pt idx="76">
                  <c:v>624</c:v>
                </c:pt>
                <c:pt idx="77">
                  <c:v>623</c:v>
                </c:pt>
                <c:pt idx="78">
                  <c:v>622</c:v>
                </c:pt>
                <c:pt idx="79">
                  <c:v>621</c:v>
                </c:pt>
                <c:pt idx="80">
                  <c:v>620</c:v>
                </c:pt>
                <c:pt idx="81">
                  <c:v>619</c:v>
                </c:pt>
                <c:pt idx="82">
                  <c:v>618</c:v>
                </c:pt>
                <c:pt idx="83">
                  <c:v>617</c:v>
                </c:pt>
                <c:pt idx="84">
                  <c:v>616</c:v>
                </c:pt>
                <c:pt idx="85">
                  <c:v>615</c:v>
                </c:pt>
                <c:pt idx="86">
                  <c:v>614</c:v>
                </c:pt>
                <c:pt idx="87">
                  <c:v>613</c:v>
                </c:pt>
                <c:pt idx="88">
                  <c:v>612</c:v>
                </c:pt>
                <c:pt idx="89">
                  <c:v>611</c:v>
                </c:pt>
                <c:pt idx="90">
                  <c:v>610</c:v>
                </c:pt>
                <c:pt idx="91">
                  <c:v>609</c:v>
                </c:pt>
                <c:pt idx="92">
                  <c:v>608</c:v>
                </c:pt>
                <c:pt idx="93">
                  <c:v>607</c:v>
                </c:pt>
                <c:pt idx="94">
                  <c:v>606</c:v>
                </c:pt>
                <c:pt idx="95">
                  <c:v>605</c:v>
                </c:pt>
                <c:pt idx="96">
                  <c:v>604</c:v>
                </c:pt>
                <c:pt idx="97">
                  <c:v>603</c:v>
                </c:pt>
                <c:pt idx="98">
                  <c:v>602</c:v>
                </c:pt>
                <c:pt idx="99">
                  <c:v>601</c:v>
                </c:pt>
                <c:pt idx="100">
                  <c:v>600</c:v>
                </c:pt>
                <c:pt idx="101">
                  <c:v>599</c:v>
                </c:pt>
                <c:pt idx="102">
                  <c:v>598</c:v>
                </c:pt>
                <c:pt idx="103">
                  <c:v>597</c:v>
                </c:pt>
                <c:pt idx="104">
                  <c:v>596</c:v>
                </c:pt>
                <c:pt idx="105">
                  <c:v>595</c:v>
                </c:pt>
                <c:pt idx="106">
                  <c:v>594</c:v>
                </c:pt>
                <c:pt idx="107">
                  <c:v>593</c:v>
                </c:pt>
                <c:pt idx="108">
                  <c:v>592</c:v>
                </c:pt>
                <c:pt idx="109">
                  <c:v>591</c:v>
                </c:pt>
                <c:pt idx="110">
                  <c:v>590</c:v>
                </c:pt>
                <c:pt idx="111">
                  <c:v>589</c:v>
                </c:pt>
                <c:pt idx="112">
                  <c:v>588</c:v>
                </c:pt>
                <c:pt idx="113">
                  <c:v>587</c:v>
                </c:pt>
                <c:pt idx="114">
                  <c:v>586</c:v>
                </c:pt>
                <c:pt idx="115">
                  <c:v>585</c:v>
                </c:pt>
                <c:pt idx="116">
                  <c:v>584</c:v>
                </c:pt>
                <c:pt idx="117">
                  <c:v>583</c:v>
                </c:pt>
                <c:pt idx="118">
                  <c:v>582</c:v>
                </c:pt>
                <c:pt idx="119">
                  <c:v>581</c:v>
                </c:pt>
                <c:pt idx="120">
                  <c:v>580</c:v>
                </c:pt>
                <c:pt idx="121">
                  <c:v>579</c:v>
                </c:pt>
                <c:pt idx="122">
                  <c:v>578</c:v>
                </c:pt>
                <c:pt idx="123">
                  <c:v>577</c:v>
                </c:pt>
                <c:pt idx="124">
                  <c:v>576</c:v>
                </c:pt>
                <c:pt idx="125">
                  <c:v>575</c:v>
                </c:pt>
                <c:pt idx="126">
                  <c:v>574</c:v>
                </c:pt>
                <c:pt idx="127">
                  <c:v>573</c:v>
                </c:pt>
                <c:pt idx="128">
                  <c:v>572</c:v>
                </c:pt>
                <c:pt idx="129">
                  <c:v>571</c:v>
                </c:pt>
                <c:pt idx="130">
                  <c:v>570</c:v>
                </c:pt>
                <c:pt idx="131">
                  <c:v>569</c:v>
                </c:pt>
                <c:pt idx="132">
                  <c:v>568</c:v>
                </c:pt>
                <c:pt idx="133">
                  <c:v>567</c:v>
                </c:pt>
                <c:pt idx="134">
                  <c:v>566</c:v>
                </c:pt>
                <c:pt idx="135">
                  <c:v>565</c:v>
                </c:pt>
                <c:pt idx="136">
                  <c:v>564</c:v>
                </c:pt>
                <c:pt idx="137">
                  <c:v>563</c:v>
                </c:pt>
                <c:pt idx="138">
                  <c:v>562</c:v>
                </c:pt>
                <c:pt idx="139">
                  <c:v>561</c:v>
                </c:pt>
                <c:pt idx="140">
                  <c:v>560</c:v>
                </c:pt>
                <c:pt idx="141">
                  <c:v>559</c:v>
                </c:pt>
                <c:pt idx="142">
                  <c:v>558</c:v>
                </c:pt>
                <c:pt idx="143">
                  <c:v>557</c:v>
                </c:pt>
                <c:pt idx="144">
                  <c:v>556</c:v>
                </c:pt>
                <c:pt idx="145">
                  <c:v>555</c:v>
                </c:pt>
                <c:pt idx="146">
                  <c:v>554</c:v>
                </c:pt>
                <c:pt idx="147">
                  <c:v>553</c:v>
                </c:pt>
                <c:pt idx="148">
                  <c:v>552</c:v>
                </c:pt>
                <c:pt idx="149">
                  <c:v>551</c:v>
                </c:pt>
                <c:pt idx="150">
                  <c:v>550</c:v>
                </c:pt>
                <c:pt idx="151">
                  <c:v>549</c:v>
                </c:pt>
                <c:pt idx="152">
                  <c:v>548</c:v>
                </c:pt>
                <c:pt idx="153">
                  <c:v>547</c:v>
                </c:pt>
                <c:pt idx="154">
                  <c:v>546</c:v>
                </c:pt>
                <c:pt idx="155">
                  <c:v>545</c:v>
                </c:pt>
                <c:pt idx="156">
                  <c:v>544</c:v>
                </c:pt>
                <c:pt idx="157">
                  <c:v>543</c:v>
                </c:pt>
                <c:pt idx="158">
                  <c:v>542</c:v>
                </c:pt>
                <c:pt idx="159">
                  <c:v>541</c:v>
                </c:pt>
                <c:pt idx="160">
                  <c:v>540</c:v>
                </c:pt>
                <c:pt idx="161">
                  <c:v>539</c:v>
                </c:pt>
                <c:pt idx="162">
                  <c:v>538</c:v>
                </c:pt>
                <c:pt idx="163">
                  <c:v>537</c:v>
                </c:pt>
                <c:pt idx="164">
                  <c:v>536</c:v>
                </c:pt>
                <c:pt idx="165">
                  <c:v>535</c:v>
                </c:pt>
                <c:pt idx="166">
                  <c:v>534</c:v>
                </c:pt>
                <c:pt idx="167">
                  <c:v>533</c:v>
                </c:pt>
                <c:pt idx="168">
                  <c:v>532</c:v>
                </c:pt>
                <c:pt idx="169">
                  <c:v>531</c:v>
                </c:pt>
                <c:pt idx="170">
                  <c:v>530</c:v>
                </c:pt>
                <c:pt idx="171">
                  <c:v>529</c:v>
                </c:pt>
                <c:pt idx="172">
                  <c:v>528</c:v>
                </c:pt>
                <c:pt idx="173">
                  <c:v>527</c:v>
                </c:pt>
                <c:pt idx="174">
                  <c:v>526</c:v>
                </c:pt>
                <c:pt idx="175">
                  <c:v>525</c:v>
                </c:pt>
                <c:pt idx="176">
                  <c:v>524</c:v>
                </c:pt>
                <c:pt idx="177">
                  <c:v>523</c:v>
                </c:pt>
                <c:pt idx="178">
                  <c:v>522</c:v>
                </c:pt>
                <c:pt idx="179">
                  <c:v>521</c:v>
                </c:pt>
                <c:pt idx="180">
                  <c:v>520</c:v>
                </c:pt>
                <c:pt idx="181">
                  <c:v>519</c:v>
                </c:pt>
                <c:pt idx="182">
                  <c:v>518</c:v>
                </c:pt>
                <c:pt idx="183">
                  <c:v>517</c:v>
                </c:pt>
                <c:pt idx="184">
                  <c:v>516</c:v>
                </c:pt>
                <c:pt idx="185">
                  <c:v>515</c:v>
                </c:pt>
                <c:pt idx="186">
                  <c:v>514</c:v>
                </c:pt>
                <c:pt idx="187">
                  <c:v>513</c:v>
                </c:pt>
                <c:pt idx="188">
                  <c:v>512</c:v>
                </c:pt>
                <c:pt idx="189">
                  <c:v>511</c:v>
                </c:pt>
                <c:pt idx="190">
                  <c:v>510</c:v>
                </c:pt>
                <c:pt idx="191">
                  <c:v>509</c:v>
                </c:pt>
                <c:pt idx="192">
                  <c:v>508</c:v>
                </c:pt>
                <c:pt idx="193">
                  <c:v>507</c:v>
                </c:pt>
                <c:pt idx="194">
                  <c:v>506</c:v>
                </c:pt>
                <c:pt idx="195">
                  <c:v>505</c:v>
                </c:pt>
                <c:pt idx="196">
                  <c:v>504</c:v>
                </c:pt>
                <c:pt idx="197">
                  <c:v>503</c:v>
                </c:pt>
                <c:pt idx="198">
                  <c:v>502</c:v>
                </c:pt>
                <c:pt idx="199">
                  <c:v>501</c:v>
                </c:pt>
                <c:pt idx="200">
                  <c:v>500</c:v>
                </c:pt>
                <c:pt idx="201">
                  <c:v>499</c:v>
                </c:pt>
                <c:pt idx="202">
                  <c:v>498</c:v>
                </c:pt>
                <c:pt idx="203">
                  <c:v>497</c:v>
                </c:pt>
                <c:pt idx="204">
                  <c:v>496</c:v>
                </c:pt>
                <c:pt idx="205">
                  <c:v>495</c:v>
                </c:pt>
                <c:pt idx="206">
                  <c:v>494</c:v>
                </c:pt>
                <c:pt idx="207">
                  <c:v>493</c:v>
                </c:pt>
                <c:pt idx="208">
                  <c:v>492</c:v>
                </c:pt>
                <c:pt idx="209">
                  <c:v>491</c:v>
                </c:pt>
                <c:pt idx="210">
                  <c:v>490</c:v>
                </c:pt>
                <c:pt idx="211">
                  <c:v>489</c:v>
                </c:pt>
                <c:pt idx="212">
                  <c:v>488</c:v>
                </c:pt>
                <c:pt idx="213">
                  <c:v>487</c:v>
                </c:pt>
                <c:pt idx="214">
                  <c:v>486</c:v>
                </c:pt>
                <c:pt idx="215">
                  <c:v>485</c:v>
                </c:pt>
                <c:pt idx="216">
                  <c:v>484</c:v>
                </c:pt>
                <c:pt idx="217">
                  <c:v>483</c:v>
                </c:pt>
                <c:pt idx="218">
                  <c:v>482</c:v>
                </c:pt>
                <c:pt idx="219">
                  <c:v>481</c:v>
                </c:pt>
                <c:pt idx="220">
                  <c:v>480</c:v>
                </c:pt>
                <c:pt idx="221">
                  <c:v>479</c:v>
                </c:pt>
                <c:pt idx="222">
                  <c:v>478</c:v>
                </c:pt>
                <c:pt idx="223">
                  <c:v>477</c:v>
                </c:pt>
                <c:pt idx="224">
                  <c:v>476</c:v>
                </c:pt>
                <c:pt idx="225">
                  <c:v>475</c:v>
                </c:pt>
                <c:pt idx="226">
                  <c:v>474</c:v>
                </c:pt>
                <c:pt idx="227">
                  <c:v>473</c:v>
                </c:pt>
                <c:pt idx="228">
                  <c:v>472</c:v>
                </c:pt>
                <c:pt idx="229">
                  <c:v>471</c:v>
                </c:pt>
                <c:pt idx="230">
                  <c:v>470</c:v>
                </c:pt>
                <c:pt idx="231">
                  <c:v>469</c:v>
                </c:pt>
                <c:pt idx="232">
                  <c:v>468</c:v>
                </c:pt>
                <c:pt idx="233">
                  <c:v>467</c:v>
                </c:pt>
                <c:pt idx="234">
                  <c:v>466</c:v>
                </c:pt>
                <c:pt idx="235">
                  <c:v>465</c:v>
                </c:pt>
                <c:pt idx="236">
                  <c:v>464</c:v>
                </c:pt>
                <c:pt idx="237">
                  <c:v>463</c:v>
                </c:pt>
                <c:pt idx="238">
                  <c:v>462</c:v>
                </c:pt>
                <c:pt idx="239">
                  <c:v>461</c:v>
                </c:pt>
                <c:pt idx="240">
                  <c:v>460</c:v>
                </c:pt>
                <c:pt idx="241">
                  <c:v>459</c:v>
                </c:pt>
                <c:pt idx="242">
                  <c:v>458</c:v>
                </c:pt>
                <c:pt idx="243">
                  <c:v>457</c:v>
                </c:pt>
                <c:pt idx="244">
                  <c:v>456</c:v>
                </c:pt>
                <c:pt idx="245">
                  <c:v>455</c:v>
                </c:pt>
                <c:pt idx="246">
                  <c:v>454</c:v>
                </c:pt>
                <c:pt idx="247">
                  <c:v>453</c:v>
                </c:pt>
                <c:pt idx="248">
                  <c:v>452</c:v>
                </c:pt>
                <c:pt idx="249">
                  <c:v>451</c:v>
                </c:pt>
                <c:pt idx="250">
                  <c:v>450</c:v>
                </c:pt>
                <c:pt idx="251">
                  <c:v>449</c:v>
                </c:pt>
                <c:pt idx="252">
                  <c:v>448</c:v>
                </c:pt>
                <c:pt idx="253">
                  <c:v>447</c:v>
                </c:pt>
                <c:pt idx="254">
                  <c:v>446</c:v>
                </c:pt>
                <c:pt idx="255">
                  <c:v>445</c:v>
                </c:pt>
                <c:pt idx="256">
                  <c:v>444</c:v>
                </c:pt>
                <c:pt idx="257">
                  <c:v>443</c:v>
                </c:pt>
                <c:pt idx="258">
                  <c:v>442</c:v>
                </c:pt>
                <c:pt idx="259">
                  <c:v>441</c:v>
                </c:pt>
                <c:pt idx="260">
                  <c:v>440</c:v>
                </c:pt>
                <c:pt idx="261">
                  <c:v>439</c:v>
                </c:pt>
                <c:pt idx="262">
                  <c:v>438</c:v>
                </c:pt>
                <c:pt idx="263">
                  <c:v>437</c:v>
                </c:pt>
                <c:pt idx="264">
                  <c:v>436</c:v>
                </c:pt>
                <c:pt idx="265">
                  <c:v>435</c:v>
                </c:pt>
                <c:pt idx="266">
                  <c:v>434</c:v>
                </c:pt>
                <c:pt idx="267">
                  <c:v>433</c:v>
                </c:pt>
                <c:pt idx="268">
                  <c:v>432</c:v>
                </c:pt>
                <c:pt idx="269">
                  <c:v>431</c:v>
                </c:pt>
                <c:pt idx="270">
                  <c:v>430</c:v>
                </c:pt>
                <c:pt idx="271">
                  <c:v>429</c:v>
                </c:pt>
                <c:pt idx="272">
                  <c:v>428</c:v>
                </c:pt>
                <c:pt idx="273">
                  <c:v>427</c:v>
                </c:pt>
                <c:pt idx="274">
                  <c:v>426</c:v>
                </c:pt>
                <c:pt idx="275">
                  <c:v>425</c:v>
                </c:pt>
                <c:pt idx="276">
                  <c:v>424</c:v>
                </c:pt>
                <c:pt idx="277">
                  <c:v>423</c:v>
                </c:pt>
                <c:pt idx="278">
                  <c:v>422</c:v>
                </c:pt>
                <c:pt idx="279">
                  <c:v>421</c:v>
                </c:pt>
                <c:pt idx="280">
                  <c:v>420</c:v>
                </c:pt>
                <c:pt idx="281">
                  <c:v>419</c:v>
                </c:pt>
                <c:pt idx="282">
                  <c:v>418</c:v>
                </c:pt>
                <c:pt idx="283">
                  <c:v>417</c:v>
                </c:pt>
                <c:pt idx="284">
                  <c:v>416</c:v>
                </c:pt>
                <c:pt idx="285">
                  <c:v>415</c:v>
                </c:pt>
                <c:pt idx="286">
                  <c:v>414</c:v>
                </c:pt>
                <c:pt idx="287">
                  <c:v>413</c:v>
                </c:pt>
                <c:pt idx="288">
                  <c:v>412</c:v>
                </c:pt>
                <c:pt idx="289">
                  <c:v>411</c:v>
                </c:pt>
                <c:pt idx="290">
                  <c:v>410</c:v>
                </c:pt>
                <c:pt idx="291">
                  <c:v>409</c:v>
                </c:pt>
                <c:pt idx="292">
                  <c:v>408</c:v>
                </c:pt>
                <c:pt idx="293">
                  <c:v>407</c:v>
                </c:pt>
                <c:pt idx="294">
                  <c:v>406</c:v>
                </c:pt>
                <c:pt idx="295">
                  <c:v>405</c:v>
                </c:pt>
                <c:pt idx="296">
                  <c:v>404</c:v>
                </c:pt>
                <c:pt idx="297">
                  <c:v>403</c:v>
                </c:pt>
                <c:pt idx="298">
                  <c:v>402</c:v>
                </c:pt>
                <c:pt idx="299">
                  <c:v>401</c:v>
                </c:pt>
                <c:pt idx="300">
                  <c:v>400</c:v>
                </c:pt>
                <c:pt idx="301">
                  <c:v>399</c:v>
                </c:pt>
                <c:pt idx="302">
                  <c:v>398</c:v>
                </c:pt>
                <c:pt idx="303">
                  <c:v>397</c:v>
                </c:pt>
                <c:pt idx="304">
                  <c:v>396</c:v>
                </c:pt>
                <c:pt idx="305">
                  <c:v>395</c:v>
                </c:pt>
                <c:pt idx="306">
                  <c:v>394</c:v>
                </c:pt>
                <c:pt idx="307">
                  <c:v>393</c:v>
                </c:pt>
                <c:pt idx="308">
                  <c:v>392</c:v>
                </c:pt>
                <c:pt idx="309">
                  <c:v>391</c:v>
                </c:pt>
                <c:pt idx="310">
                  <c:v>390</c:v>
                </c:pt>
                <c:pt idx="311">
                  <c:v>389</c:v>
                </c:pt>
                <c:pt idx="312">
                  <c:v>388</c:v>
                </c:pt>
                <c:pt idx="313">
                  <c:v>387</c:v>
                </c:pt>
                <c:pt idx="314">
                  <c:v>386</c:v>
                </c:pt>
                <c:pt idx="315">
                  <c:v>385</c:v>
                </c:pt>
                <c:pt idx="316">
                  <c:v>384</c:v>
                </c:pt>
                <c:pt idx="317">
                  <c:v>383</c:v>
                </c:pt>
                <c:pt idx="318">
                  <c:v>382</c:v>
                </c:pt>
                <c:pt idx="319">
                  <c:v>381</c:v>
                </c:pt>
                <c:pt idx="320">
                  <c:v>380</c:v>
                </c:pt>
                <c:pt idx="321">
                  <c:v>379</c:v>
                </c:pt>
                <c:pt idx="322">
                  <c:v>378</c:v>
                </c:pt>
                <c:pt idx="323">
                  <c:v>377</c:v>
                </c:pt>
                <c:pt idx="324">
                  <c:v>376</c:v>
                </c:pt>
                <c:pt idx="325">
                  <c:v>375</c:v>
                </c:pt>
                <c:pt idx="326">
                  <c:v>374</c:v>
                </c:pt>
                <c:pt idx="327">
                  <c:v>373</c:v>
                </c:pt>
                <c:pt idx="328">
                  <c:v>372</c:v>
                </c:pt>
                <c:pt idx="329">
                  <c:v>371</c:v>
                </c:pt>
                <c:pt idx="330">
                  <c:v>370</c:v>
                </c:pt>
                <c:pt idx="331">
                  <c:v>369</c:v>
                </c:pt>
                <c:pt idx="332">
                  <c:v>368</c:v>
                </c:pt>
                <c:pt idx="333">
                  <c:v>367</c:v>
                </c:pt>
                <c:pt idx="334">
                  <c:v>366</c:v>
                </c:pt>
                <c:pt idx="335">
                  <c:v>365</c:v>
                </c:pt>
                <c:pt idx="336">
                  <c:v>364</c:v>
                </c:pt>
                <c:pt idx="337">
                  <c:v>363</c:v>
                </c:pt>
                <c:pt idx="338">
                  <c:v>362</c:v>
                </c:pt>
                <c:pt idx="339">
                  <c:v>361</c:v>
                </c:pt>
                <c:pt idx="340">
                  <c:v>360</c:v>
                </c:pt>
                <c:pt idx="341">
                  <c:v>359</c:v>
                </c:pt>
                <c:pt idx="342">
                  <c:v>358</c:v>
                </c:pt>
                <c:pt idx="343">
                  <c:v>357</c:v>
                </c:pt>
                <c:pt idx="344">
                  <c:v>356</c:v>
                </c:pt>
                <c:pt idx="345">
                  <c:v>355</c:v>
                </c:pt>
                <c:pt idx="346">
                  <c:v>354</c:v>
                </c:pt>
                <c:pt idx="347">
                  <c:v>353</c:v>
                </c:pt>
                <c:pt idx="348">
                  <c:v>352</c:v>
                </c:pt>
                <c:pt idx="349">
                  <c:v>351</c:v>
                </c:pt>
                <c:pt idx="350">
                  <c:v>350</c:v>
                </c:pt>
                <c:pt idx="351">
                  <c:v>349</c:v>
                </c:pt>
                <c:pt idx="352">
                  <c:v>348</c:v>
                </c:pt>
                <c:pt idx="353">
                  <c:v>347</c:v>
                </c:pt>
                <c:pt idx="354">
                  <c:v>346</c:v>
                </c:pt>
                <c:pt idx="355">
                  <c:v>345</c:v>
                </c:pt>
                <c:pt idx="356">
                  <c:v>344</c:v>
                </c:pt>
                <c:pt idx="357">
                  <c:v>343</c:v>
                </c:pt>
                <c:pt idx="358">
                  <c:v>342</c:v>
                </c:pt>
                <c:pt idx="359">
                  <c:v>341</c:v>
                </c:pt>
                <c:pt idx="360">
                  <c:v>340</c:v>
                </c:pt>
                <c:pt idx="361">
                  <c:v>339</c:v>
                </c:pt>
                <c:pt idx="362">
                  <c:v>338</c:v>
                </c:pt>
                <c:pt idx="363">
                  <c:v>337</c:v>
                </c:pt>
                <c:pt idx="364">
                  <c:v>336</c:v>
                </c:pt>
                <c:pt idx="365">
                  <c:v>335</c:v>
                </c:pt>
                <c:pt idx="366">
                  <c:v>334</c:v>
                </c:pt>
                <c:pt idx="367">
                  <c:v>333</c:v>
                </c:pt>
                <c:pt idx="368">
                  <c:v>332</c:v>
                </c:pt>
                <c:pt idx="369">
                  <c:v>331</c:v>
                </c:pt>
                <c:pt idx="370">
                  <c:v>330</c:v>
                </c:pt>
                <c:pt idx="371">
                  <c:v>329</c:v>
                </c:pt>
                <c:pt idx="372">
                  <c:v>328</c:v>
                </c:pt>
                <c:pt idx="373">
                  <c:v>327</c:v>
                </c:pt>
                <c:pt idx="374">
                  <c:v>326</c:v>
                </c:pt>
                <c:pt idx="375">
                  <c:v>325</c:v>
                </c:pt>
                <c:pt idx="376">
                  <c:v>324</c:v>
                </c:pt>
                <c:pt idx="377">
                  <c:v>323</c:v>
                </c:pt>
                <c:pt idx="378">
                  <c:v>322</c:v>
                </c:pt>
                <c:pt idx="379">
                  <c:v>321</c:v>
                </c:pt>
                <c:pt idx="380">
                  <c:v>320</c:v>
                </c:pt>
                <c:pt idx="381">
                  <c:v>319</c:v>
                </c:pt>
                <c:pt idx="382">
                  <c:v>318</c:v>
                </c:pt>
                <c:pt idx="383">
                  <c:v>317</c:v>
                </c:pt>
                <c:pt idx="384">
                  <c:v>316</c:v>
                </c:pt>
                <c:pt idx="385">
                  <c:v>315</c:v>
                </c:pt>
                <c:pt idx="386">
                  <c:v>314</c:v>
                </c:pt>
                <c:pt idx="387">
                  <c:v>313</c:v>
                </c:pt>
                <c:pt idx="388">
                  <c:v>312</c:v>
                </c:pt>
                <c:pt idx="389">
                  <c:v>311</c:v>
                </c:pt>
                <c:pt idx="390">
                  <c:v>310</c:v>
                </c:pt>
                <c:pt idx="391">
                  <c:v>309</c:v>
                </c:pt>
                <c:pt idx="392">
                  <c:v>308</c:v>
                </c:pt>
                <c:pt idx="393">
                  <c:v>307</c:v>
                </c:pt>
                <c:pt idx="394">
                  <c:v>306</c:v>
                </c:pt>
                <c:pt idx="395">
                  <c:v>305</c:v>
                </c:pt>
                <c:pt idx="396">
                  <c:v>304</c:v>
                </c:pt>
                <c:pt idx="397">
                  <c:v>303</c:v>
                </c:pt>
                <c:pt idx="398">
                  <c:v>302</c:v>
                </c:pt>
                <c:pt idx="399">
                  <c:v>301</c:v>
                </c:pt>
                <c:pt idx="400">
                  <c:v>300</c:v>
                </c:pt>
                <c:pt idx="401">
                  <c:v>299</c:v>
                </c:pt>
                <c:pt idx="402">
                  <c:v>298</c:v>
                </c:pt>
                <c:pt idx="403">
                  <c:v>297</c:v>
                </c:pt>
                <c:pt idx="404">
                  <c:v>296</c:v>
                </c:pt>
                <c:pt idx="405">
                  <c:v>295</c:v>
                </c:pt>
                <c:pt idx="406">
                  <c:v>294</c:v>
                </c:pt>
                <c:pt idx="407">
                  <c:v>293</c:v>
                </c:pt>
                <c:pt idx="408">
                  <c:v>292</c:v>
                </c:pt>
                <c:pt idx="409">
                  <c:v>291</c:v>
                </c:pt>
                <c:pt idx="410">
                  <c:v>290</c:v>
                </c:pt>
                <c:pt idx="411">
                  <c:v>289</c:v>
                </c:pt>
                <c:pt idx="412">
                  <c:v>288</c:v>
                </c:pt>
                <c:pt idx="413">
                  <c:v>287</c:v>
                </c:pt>
                <c:pt idx="414">
                  <c:v>286</c:v>
                </c:pt>
                <c:pt idx="415">
                  <c:v>285</c:v>
                </c:pt>
                <c:pt idx="416">
                  <c:v>284</c:v>
                </c:pt>
                <c:pt idx="417">
                  <c:v>283</c:v>
                </c:pt>
                <c:pt idx="418">
                  <c:v>282</c:v>
                </c:pt>
                <c:pt idx="419">
                  <c:v>281</c:v>
                </c:pt>
                <c:pt idx="420">
                  <c:v>280</c:v>
                </c:pt>
                <c:pt idx="421">
                  <c:v>279</c:v>
                </c:pt>
                <c:pt idx="422">
                  <c:v>278</c:v>
                </c:pt>
                <c:pt idx="423">
                  <c:v>277</c:v>
                </c:pt>
                <c:pt idx="424">
                  <c:v>276</c:v>
                </c:pt>
                <c:pt idx="425">
                  <c:v>275</c:v>
                </c:pt>
                <c:pt idx="426">
                  <c:v>274</c:v>
                </c:pt>
                <c:pt idx="427">
                  <c:v>273</c:v>
                </c:pt>
                <c:pt idx="428">
                  <c:v>272</c:v>
                </c:pt>
                <c:pt idx="429">
                  <c:v>271</c:v>
                </c:pt>
                <c:pt idx="430">
                  <c:v>270</c:v>
                </c:pt>
                <c:pt idx="431">
                  <c:v>269</c:v>
                </c:pt>
                <c:pt idx="432">
                  <c:v>268</c:v>
                </c:pt>
                <c:pt idx="433">
                  <c:v>267</c:v>
                </c:pt>
                <c:pt idx="434">
                  <c:v>266</c:v>
                </c:pt>
                <c:pt idx="435">
                  <c:v>265</c:v>
                </c:pt>
                <c:pt idx="436">
                  <c:v>264</c:v>
                </c:pt>
                <c:pt idx="437">
                  <c:v>263</c:v>
                </c:pt>
                <c:pt idx="438">
                  <c:v>262</c:v>
                </c:pt>
                <c:pt idx="439">
                  <c:v>261</c:v>
                </c:pt>
                <c:pt idx="440">
                  <c:v>260</c:v>
                </c:pt>
                <c:pt idx="441">
                  <c:v>259</c:v>
                </c:pt>
                <c:pt idx="442">
                  <c:v>258</c:v>
                </c:pt>
                <c:pt idx="443">
                  <c:v>257</c:v>
                </c:pt>
                <c:pt idx="444">
                  <c:v>256</c:v>
                </c:pt>
                <c:pt idx="445">
                  <c:v>255</c:v>
                </c:pt>
                <c:pt idx="446">
                  <c:v>254</c:v>
                </c:pt>
                <c:pt idx="447">
                  <c:v>253</c:v>
                </c:pt>
                <c:pt idx="448">
                  <c:v>252</c:v>
                </c:pt>
                <c:pt idx="449">
                  <c:v>251</c:v>
                </c:pt>
                <c:pt idx="450">
                  <c:v>250</c:v>
                </c:pt>
                <c:pt idx="451">
                  <c:v>249</c:v>
                </c:pt>
                <c:pt idx="452">
                  <c:v>248</c:v>
                </c:pt>
                <c:pt idx="453">
                  <c:v>247</c:v>
                </c:pt>
                <c:pt idx="454">
                  <c:v>246</c:v>
                </c:pt>
                <c:pt idx="455">
                  <c:v>245</c:v>
                </c:pt>
                <c:pt idx="456">
                  <c:v>244</c:v>
                </c:pt>
                <c:pt idx="457">
                  <c:v>243</c:v>
                </c:pt>
                <c:pt idx="458">
                  <c:v>242</c:v>
                </c:pt>
                <c:pt idx="459">
                  <c:v>241</c:v>
                </c:pt>
                <c:pt idx="460">
                  <c:v>240</c:v>
                </c:pt>
                <c:pt idx="461">
                  <c:v>239</c:v>
                </c:pt>
                <c:pt idx="462">
                  <c:v>238</c:v>
                </c:pt>
                <c:pt idx="463">
                  <c:v>237</c:v>
                </c:pt>
                <c:pt idx="464">
                  <c:v>236</c:v>
                </c:pt>
                <c:pt idx="465">
                  <c:v>235</c:v>
                </c:pt>
                <c:pt idx="466">
                  <c:v>234</c:v>
                </c:pt>
                <c:pt idx="467">
                  <c:v>233</c:v>
                </c:pt>
                <c:pt idx="468">
                  <c:v>232</c:v>
                </c:pt>
                <c:pt idx="469">
                  <c:v>231</c:v>
                </c:pt>
                <c:pt idx="470">
                  <c:v>230</c:v>
                </c:pt>
                <c:pt idx="471">
                  <c:v>229</c:v>
                </c:pt>
                <c:pt idx="472">
                  <c:v>228</c:v>
                </c:pt>
                <c:pt idx="473">
                  <c:v>227</c:v>
                </c:pt>
                <c:pt idx="474">
                  <c:v>226</c:v>
                </c:pt>
                <c:pt idx="475">
                  <c:v>225</c:v>
                </c:pt>
                <c:pt idx="476">
                  <c:v>224</c:v>
                </c:pt>
                <c:pt idx="477">
                  <c:v>223</c:v>
                </c:pt>
                <c:pt idx="478">
                  <c:v>222</c:v>
                </c:pt>
                <c:pt idx="479">
                  <c:v>221</c:v>
                </c:pt>
                <c:pt idx="480">
                  <c:v>220</c:v>
                </c:pt>
              </c:numCache>
            </c:numRef>
          </c:cat>
          <c:val>
            <c:numRef>
              <c:f>Sheet1!$B$2:$B$482</c:f>
              <c:numCache>
                <c:formatCode>General</c:formatCode>
                <c:ptCount val="481"/>
                <c:pt idx="0">
                  <c:v>1E-3</c:v>
                </c:pt>
                <c:pt idx="1">
                  <c:v>1E-3</c:v>
                </c:pt>
                <c:pt idx="2">
                  <c:v>1E-3</c:v>
                </c:pt>
                <c:pt idx="3">
                  <c:v>1E-3</c:v>
                </c:pt>
                <c:pt idx="4">
                  <c:v>1E-3</c:v>
                </c:pt>
                <c:pt idx="5">
                  <c:v>1E-3</c:v>
                </c:pt>
                <c:pt idx="6">
                  <c:v>1E-3</c:v>
                </c:pt>
                <c:pt idx="7">
                  <c:v>1E-3</c:v>
                </c:pt>
                <c:pt idx="8">
                  <c:v>1E-3</c:v>
                </c:pt>
                <c:pt idx="9">
                  <c:v>1E-3</c:v>
                </c:pt>
                <c:pt idx="10">
                  <c:v>1E-3</c:v>
                </c:pt>
                <c:pt idx="11">
                  <c:v>1E-3</c:v>
                </c:pt>
                <c:pt idx="12">
                  <c:v>1E-3</c:v>
                </c:pt>
                <c:pt idx="13">
                  <c:v>1E-3</c:v>
                </c:pt>
                <c:pt idx="14">
                  <c:v>1E-3</c:v>
                </c:pt>
                <c:pt idx="15">
                  <c:v>1E-3</c:v>
                </c:pt>
                <c:pt idx="16">
                  <c:v>1E-3</c:v>
                </c:pt>
                <c:pt idx="17">
                  <c:v>1E-3</c:v>
                </c:pt>
                <c:pt idx="18">
                  <c:v>1E-3</c:v>
                </c:pt>
                <c:pt idx="19">
                  <c:v>1E-3</c:v>
                </c:pt>
                <c:pt idx="20">
                  <c:v>1E-3</c:v>
                </c:pt>
                <c:pt idx="21">
                  <c:v>1E-3</c:v>
                </c:pt>
                <c:pt idx="22">
                  <c:v>1E-3</c:v>
                </c:pt>
                <c:pt idx="23">
                  <c:v>1E-3</c:v>
                </c:pt>
                <c:pt idx="24">
                  <c:v>1E-3</c:v>
                </c:pt>
                <c:pt idx="25">
                  <c:v>1E-3</c:v>
                </c:pt>
                <c:pt idx="26">
                  <c:v>1E-3</c:v>
                </c:pt>
                <c:pt idx="27">
                  <c:v>1E-3</c:v>
                </c:pt>
                <c:pt idx="28">
                  <c:v>1E-3</c:v>
                </c:pt>
                <c:pt idx="29">
                  <c:v>1E-3</c:v>
                </c:pt>
                <c:pt idx="30">
                  <c:v>1E-3</c:v>
                </c:pt>
                <c:pt idx="31">
                  <c:v>1E-3</c:v>
                </c:pt>
                <c:pt idx="32">
                  <c:v>2E-3</c:v>
                </c:pt>
                <c:pt idx="33">
                  <c:v>2E-3</c:v>
                </c:pt>
                <c:pt idx="34">
                  <c:v>2E-3</c:v>
                </c:pt>
                <c:pt idx="35">
                  <c:v>2E-3</c:v>
                </c:pt>
                <c:pt idx="36">
                  <c:v>2E-3</c:v>
                </c:pt>
                <c:pt idx="37">
                  <c:v>2E-3</c:v>
                </c:pt>
                <c:pt idx="38">
                  <c:v>2E-3</c:v>
                </c:pt>
                <c:pt idx="39">
                  <c:v>2E-3</c:v>
                </c:pt>
                <c:pt idx="40">
                  <c:v>2E-3</c:v>
                </c:pt>
                <c:pt idx="41">
                  <c:v>2E-3</c:v>
                </c:pt>
                <c:pt idx="42">
                  <c:v>2E-3</c:v>
                </c:pt>
                <c:pt idx="43">
                  <c:v>2E-3</c:v>
                </c:pt>
                <c:pt idx="44">
                  <c:v>2E-3</c:v>
                </c:pt>
                <c:pt idx="45">
                  <c:v>2E-3</c:v>
                </c:pt>
                <c:pt idx="46">
                  <c:v>2E-3</c:v>
                </c:pt>
                <c:pt idx="47">
                  <c:v>2E-3</c:v>
                </c:pt>
                <c:pt idx="48">
                  <c:v>2E-3</c:v>
                </c:pt>
                <c:pt idx="49">
                  <c:v>2E-3</c:v>
                </c:pt>
                <c:pt idx="50">
                  <c:v>2E-3</c:v>
                </c:pt>
                <c:pt idx="51">
                  <c:v>3.0000000000000001E-3</c:v>
                </c:pt>
                <c:pt idx="52">
                  <c:v>3.0000000000000001E-3</c:v>
                </c:pt>
                <c:pt idx="53">
                  <c:v>3.0000000000000001E-3</c:v>
                </c:pt>
                <c:pt idx="54">
                  <c:v>3.0000000000000001E-3</c:v>
                </c:pt>
                <c:pt idx="55">
                  <c:v>3.0000000000000001E-3</c:v>
                </c:pt>
                <c:pt idx="56">
                  <c:v>3.0000000000000001E-3</c:v>
                </c:pt>
                <c:pt idx="57">
                  <c:v>3.0000000000000001E-3</c:v>
                </c:pt>
                <c:pt idx="58">
                  <c:v>3.0000000000000001E-3</c:v>
                </c:pt>
                <c:pt idx="59">
                  <c:v>3.0000000000000001E-3</c:v>
                </c:pt>
                <c:pt idx="60">
                  <c:v>3.0000000000000001E-3</c:v>
                </c:pt>
                <c:pt idx="61">
                  <c:v>3.0000000000000001E-3</c:v>
                </c:pt>
                <c:pt idx="62">
                  <c:v>3.0000000000000001E-3</c:v>
                </c:pt>
                <c:pt idx="63">
                  <c:v>3.0000000000000001E-3</c:v>
                </c:pt>
                <c:pt idx="64">
                  <c:v>3.0000000000000001E-3</c:v>
                </c:pt>
                <c:pt idx="65">
                  <c:v>3.0000000000000001E-3</c:v>
                </c:pt>
                <c:pt idx="66">
                  <c:v>3.0000000000000001E-3</c:v>
                </c:pt>
                <c:pt idx="67">
                  <c:v>3.0000000000000001E-3</c:v>
                </c:pt>
                <c:pt idx="68">
                  <c:v>3.0000000000000001E-3</c:v>
                </c:pt>
                <c:pt idx="69">
                  <c:v>3.0000000000000001E-3</c:v>
                </c:pt>
                <c:pt idx="70">
                  <c:v>3.0000000000000001E-3</c:v>
                </c:pt>
                <c:pt idx="71">
                  <c:v>3.0000000000000001E-3</c:v>
                </c:pt>
                <c:pt idx="72">
                  <c:v>3.0000000000000001E-3</c:v>
                </c:pt>
                <c:pt idx="73">
                  <c:v>3.0000000000000001E-3</c:v>
                </c:pt>
                <c:pt idx="74">
                  <c:v>3.0000000000000001E-3</c:v>
                </c:pt>
                <c:pt idx="75">
                  <c:v>3.0000000000000001E-3</c:v>
                </c:pt>
                <c:pt idx="76">
                  <c:v>3.0000000000000001E-3</c:v>
                </c:pt>
                <c:pt idx="77">
                  <c:v>4.0000000000000001E-3</c:v>
                </c:pt>
                <c:pt idx="78">
                  <c:v>4.0000000000000001E-3</c:v>
                </c:pt>
                <c:pt idx="79">
                  <c:v>4.0000000000000001E-3</c:v>
                </c:pt>
                <c:pt idx="80">
                  <c:v>4.0000000000000001E-3</c:v>
                </c:pt>
                <c:pt idx="81">
                  <c:v>4.0000000000000001E-3</c:v>
                </c:pt>
                <c:pt idx="82">
                  <c:v>4.0000000000000001E-3</c:v>
                </c:pt>
                <c:pt idx="83">
                  <c:v>4.0000000000000001E-3</c:v>
                </c:pt>
                <c:pt idx="84">
                  <c:v>5.0000000000000001E-3</c:v>
                </c:pt>
                <c:pt idx="85">
                  <c:v>5.0000000000000001E-3</c:v>
                </c:pt>
                <c:pt idx="86">
                  <c:v>5.0000000000000001E-3</c:v>
                </c:pt>
                <c:pt idx="87">
                  <c:v>5.0000000000000001E-3</c:v>
                </c:pt>
                <c:pt idx="88">
                  <c:v>6.0000000000000001E-3</c:v>
                </c:pt>
                <c:pt idx="89">
                  <c:v>6.0000000000000001E-3</c:v>
                </c:pt>
                <c:pt idx="90">
                  <c:v>6.0000000000000001E-3</c:v>
                </c:pt>
                <c:pt idx="91">
                  <c:v>7.0000000000000001E-3</c:v>
                </c:pt>
                <c:pt idx="92">
                  <c:v>7.0000000000000001E-3</c:v>
                </c:pt>
                <c:pt idx="93">
                  <c:v>8.0000000000000002E-3</c:v>
                </c:pt>
                <c:pt idx="94">
                  <c:v>8.0000000000000002E-3</c:v>
                </c:pt>
                <c:pt idx="95">
                  <c:v>8.9999999999999993E-3</c:v>
                </c:pt>
                <c:pt idx="96">
                  <c:v>0.01</c:v>
                </c:pt>
                <c:pt idx="97">
                  <c:v>1.0999999999999999E-2</c:v>
                </c:pt>
                <c:pt idx="98">
                  <c:v>1.2E-2</c:v>
                </c:pt>
                <c:pt idx="99">
                  <c:v>1.4E-2</c:v>
                </c:pt>
                <c:pt idx="100">
                  <c:v>1.4999999999999999E-2</c:v>
                </c:pt>
                <c:pt idx="101">
                  <c:v>1.7000000000000001E-2</c:v>
                </c:pt>
                <c:pt idx="102">
                  <c:v>0.02</c:v>
                </c:pt>
                <c:pt idx="103">
                  <c:v>2.3E-2</c:v>
                </c:pt>
                <c:pt idx="104">
                  <c:v>2.5999999999999999E-2</c:v>
                </c:pt>
                <c:pt idx="105">
                  <c:v>0.03</c:v>
                </c:pt>
                <c:pt idx="106">
                  <c:v>3.5000000000000003E-2</c:v>
                </c:pt>
                <c:pt idx="107">
                  <c:v>4.2000000000000003E-2</c:v>
                </c:pt>
                <c:pt idx="108">
                  <c:v>4.9000000000000002E-2</c:v>
                </c:pt>
                <c:pt idx="109">
                  <c:v>5.7000000000000002E-2</c:v>
                </c:pt>
                <c:pt idx="110">
                  <c:v>6.7000000000000004E-2</c:v>
                </c:pt>
                <c:pt idx="111">
                  <c:v>7.9000000000000001E-2</c:v>
                </c:pt>
                <c:pt idx="112">
                  <c:v>9.1999999999999998E-2</c:v>
                </c:pt>
                <c:pt idx="113">
                  <c:v>0.107</c:v>
                </c:pt>
                <c:pt idx="114">
                  <c:v>0.123</c:v>
                </c:pt>
                <c:pt idx="115">
                  <c:v>0.14099999999999999</c:v>
                </c:pt>
                <c:pt idx="116">
                  <c:v>0.16</c:v>
                </c:pt>
                <c:pt idx="117">
                  <c:v>0.17899999999999999</c:v>
                </c:pt>
                <c:pt idx="118">
                  <c:v>0.19700000000000001</c:v>
                </c:pt>
                <c:pt idx="119">
                  <c:v>0.214</c:v>
                </c:pt>
                <c:pt idx="120">
                  <c:v>0.23</c:v>
                </c:pt>
                <c:pt idx="121">
                  <c:v>0.24399999999999999</c:v>
                </c:pt>
                <c:pt idx="122">
                  <c:v>0.25600000000000001</c:v>
                </c:pt>
                <c:pt idx="123">
                  <c:v>0.26700000000000002</c:v>
                </c:pt>
                <c:pt idx="124">
                  <c:v>0.27700000000000002</c:v>
                </c:pt>
                <c:pt idx="125">
                  <c:v>0.28599999999999998</c:v>
                </c:pt>
                <c:pt idx="126">
                  <c:v>0.29399999999999998</c:v>
                </c:pt>
                <c:pt idx="127">
                  <c:v>0.30099999999999999</c:v>
                </c:pt>
                <c:pt idx="128">
                  <c:v>0.308</c:v>
                </c:pt>
                <c:pt idx="129">
                  <c:v>0.314</c:v>
                </c:pt>
                <c:pt idx="130">
                  <c:v>0.32</c:v>
                </c:pt>
                <c:pt idx="131">
                  <c:v>0.32600000000000001</c:v>
                </c:pt>
                <c:pt idx="132">
                  <c:v>0.33100000000000002</c:v>
                </c:pt>
                <c:pt idx="133">
                  <c:v>0.33600000000000002</c:v>
                </c:pt>
                <c:pt idx="134">
                  <c:v>0.34</c:v>
                </c:pt>
                <c:pt idx="135">
                  <c:v>0.34399999999999997</c:v>
                </c:pt>
                <c:pt idx="136">
                  <c:v>0.34799999999999998</c:v>
                </c:pt>
                <c:pt idx="137">
                  <c:v>0.35099999999999998</c:v>
                </c:pt>
                <c:pt idx="138">
                  <c:v>0.35299999999999998</c:v>
                </c:pt>
                <c:pt idx="139">
                  <c:v>0.35399999999999998</c:v>
                </c:pt>
                <c:pt idx="140">
                  <c:v>0.35499999999999998</c:v>
                </c:pt>
                <c:pt idx="141">
                  <c:v>0.35499999999999998</c:v>
                </c:pt>
                <c:pt idx="142">
                  <c:v>0.35399999999999998</c:v>
                </c:pt>
                <c:pt idx="143">
                  <c:v>0.35299999999999998</c:v>
                </c:pt>
                <c:pt idx="144">
                  <c:v>0.35099999999999998</c:v>
                </c:pt>
                <c:pt idx="145">
                  <c:v>0.34799999999999998</c:v>
                </c:pt>
                <c:pt idx="146">
                  <c:v>0.34499999999999997</c:v>
                </c:pt>
                <c:pt idx="147">
                  <c:v>0.34100000000000003</c:v>
                </c:pt>
                <c:pt idx="148">
                  <c:v>0.33700000000000002</c:v>
                </c:pt>
                <c:pt idx="149">
                  <c:v>0.33200000000000002</c:v>
                </c:pt>
                <c:pt idx="150">
                  <c:v>0.32700000000000001</c:v>
                </c:pt>
                <c:pt idx="151">
                  <c:v>0.32200000000000001</c:v>
                </c:pt>
                <c:pt idx="152">
                  <c:v>0.316</c:v>
                </c:pt>
                <c:pt idx="153">
                  <c:v>0.311</c:v>
                </c:pt>
                <c:pt idx="154">
                  <c:v>0.30599999999999999</c:v>
                </c:pt>
                <c:pt idx="155">
                  <c:v>0.30199999999999999</c:v>
                </c:pt>
                <c:pt idx="156">
                  <c:v>0.29699999999999999</c:v>
                </c:pt>
                <c:pt idx="157">
                  <c:v>0.29399999999999998</c:v>
                </c:pt>
                <c:pt idx="158">
                  <c:v>0.28999999999999998</c:v>
                </c:pt>
                <c:pt idx="159">
                  <c:v>0.28799999999999998</c:v>
                </c:pt>
                <c:pt idx="160">
                  <c:v>0.28599999999999998</c:v>
                </c:pt>
                <c:pt idx="161">
                  <c:v>0.28399999999999997</c:v>
                </c:pt>
                <c:pt idx="162">
                  <c:v>0.28399999999999997</c:v>
                </c:pt>
                <c:pt idx="163">
                  <c:v>0.28399999999999997</c:v>
                </c:pt>
                <c:pt idx="164">
                  <c:v>0.28399999999999997</c:v>
                </c:pt>
                <c:pt idx="165">
                  <c:v>0.28599999999999998</c:v>
                </c:pt>
                <c:pt idx="166">
                  <c:v>0.28699999999999998</c:v>
                </c:pt>
                <c:pt idx="167">
                  <c:v>0.28899999999999998</c:v>
                </c:pt>
                <c:pt idx="168">
                  <c:v>0.29199999999999998</c:v>
                </c:pt>
                <c:pt idx="169">
                  <c:v>0.29399999999999998</c:v>
                </c:pt>
                <c:pt idx="170">
                  <c:v>0.29699999999999999</c:v>
                </c:pt>
                <c:pt idx="171">
                  <c:v>0.3</c:v>
                </c:pt>
                <c:pt idx="172">
                  <c:v>0.30299999999999999</c:v>
                </c:pt>
                <c:pt idx="173">
                  <c:v>0.30499999999999999</c:v>
                </c:pt>
                <c:pt idx="174">
                  <c:v>0.308</c:v>
                </c:pt>
                <c:pt idx="175">
                  <c:v>0.31</c:v>
                </c:pt>
                <c:pt idx="176">
                  <c:v>0.311</c:v>
                </c:pt>
                <c:pt idx="177">
                  <c:v>0.312</c:v>
                </c:pt>
                <c:pt idx="178">
                  <c:v>0.313</c:v>
                </c:pt>
                <c:pt idx="179">
                  <c:v>0.313</c:v>
                </c:pt>
                <c:pt idx="180">
                  <c:v>0.312</c:v>
                </c:pt>
                <c:pt idx="181">
                  <c:v>0.311</c:v>
                </c:pt>
                <c:pt idx="182">
                  <c:v>0.309</c:v>
                </c:pt>
                <c:pt idx="183">
                  <c:v>0.30599999999999999</c:v>
                </c:pt>
                <c:pt idx="184">
                  <c:v>0.30299999999999999</c:v>
                </c:pt>
                <c:pt idx="185">
                  <c:v>0.29899999999999999</c:v>
                </c:pt>
                <c:pt idx="186">
                  <c:v>0.29399999999999998</c:v>
                </c:pt>
                <c:pt idx="187">
                  <c:v>0.28899999999999998</c:v>
                </c:pt>
                <c:pt idx="188">
                  <c:v>0.28299999999999997</c:v>
                </c:pt>
                <c:pt idx="189">
                  <c:v>0.27700000000000002</c:v>
                </c:pt>
                <c:pt idx="190">
                  <c:v>0.27</c:v>
                </c:pt>
                <c:pt idx="191">
                  <c:v>0.26300000000000001</c:v>
                </c:pt>
                <c:pt idx="192">
                  <c:v>0.25600000000000001</c:v>
                </c:pt>
                <c:pt idx="193">
                  <c:v>0.249</c:v>
                </c:pt>
                <c:pt idx="194">
                  <c:v>0.24099999999999999</c:v>
                </c:pt>
                <c:pt idx="195">
                  <c:v>0.23400000000000001</c:v>
                </c:pt>
                <c:pt idx="196">
                  <c:v>0.22700000000000001</c:v>
                </c:pt>
                <c:pt idx="197">
                  <c:v>0.219</c:v>
                </c:pt>
                <c:pt idx="198">
                  <c:v>0.21199999999999999</c:v>
                </c:pt>
                <c:pt idx="199">
                  <c:v>0.20499999999999999</c:v>
                </c:pt>
                <c:pt idx="200">
                  <c:v>0.19800000000000001</c:v>
                </c:pt>
                <c:pt idx="201">
                  <c:v>0.192</c:v>
                </c:pt>
                <c:pt idx="202">
                  <c:v>0.186</c:v>
                </c:pt>
                <c:pt idx="203">
                  <c:v>0.18</c:v>
                </c:pt>
                <c:pt idx="204">
                  <c:v>0.17499999999999999</c:v>
                </c:pt>
                <c:pt idx="205">
                  <c:v>0.16900000000000001</c:v>
                </c:pt>
                <c:pt idx="206">
                  <c:v>0.16500000000000001</c:v>
                </c:pt>
                <c:pt idx="207">
                  <c:v>0.16</c:v>
                </c:pt>
                <c:pt idx="208">
                  <c:v>0.155</c:v>
                </c:pt>
                <c:pt idx="209">
                  <c:v>0.15</c:v>
                </c:pt>
                <c:pt idx="210">
                  <c:v>0.14599999999999999</c:v>
                </c:pt>
                <c:pt idx="211">
                  <c:v>0.14099999999999999</c:v>
                </c:pt>
                <c:pt idx="212">
                  <c:v>0.13700000000000001</c:v>
                </c:pt>
                <c:pt idx="213">
                  <c:v>0.13200000000000001</c:v>
                </c:pt>
                <c:pt idx="214">
                  <c:v>0.127</c:v>
                </c:pt>
                <c:pt idx="215">
                  <c:v>0.123</c:v>
                </c:pt>
                <c:pt idx="216">
                  <c:v>0.11799999999999999</c:v>
                </c:pt>
                <c:pt idx="217">
                  <c:v>0.114</c:v>
                </c:pt>
                <c:pt idx="218">
                  <c:v>0.109</c:v>
                </c:pt>
                <c:pt idx="219">
                  <c:v>0.105</c:v>
                </c:pt>
                <c:pt idx="220">
                  <c:v>0.1</c:v>
                </c:pt>
                <c:pt idx="221">
                  <c:v>9.6000000000000002E-2</c:v>
                </c:pt>
                <c:pt idx="222">
                  <c:v>9.0999999999999998E-2</c:v>
                </c:pt>
                <c:pt idx="223">
                  <c:v>8.6999999999999994E-2</c:v>
                </c:pt>
                <c:pt idx="224">
                  <c:v>8.2000000000000003E-2</c:v>
                </c:pt>
                <c:pt idx="225">
                  <c:v>7.8E-2</c:v>
                </c:pt>
                <c:pt idx="226">
                  <c:v>7.3999999999999996E-2</c:v>
                </c:pt>
                <c:pt idx="227">
                  <c:v>7.0999999999999994E-2</c:v>
                </c:pt>
                <c:pt idx="228">
                  <c:v>6.7000000000000004E-2</c:v>
                </c:pt>
                <c:pt idx="229">
                  <c:v>6.4000000000000001E-2</c:v>
                </c:pt>
                <c:pt idx="230">
                  <c:v>6.0999999999999999E-2</c:v>
                </c:pt>
                <c:pt idx="231">
                  <c:v>5.8000000000000003E-2</c:v>
                </c:pt>
                <c:pt idx="232">
                  <c:v>5.5E-2</c:v>
                </c:pt>
                <c:pt idx="233">
                  <c:v>5.1999999999999998E-2</c:v>
                </c:pt>
                <c:pt idx="234">
                  <c:v>4.9000000000000002E-2</c:v>
                </c:pt>
                <c:pt idx="235">
                  <c:v>4.7E-2</c:v>
                </c:pt>
                <c:pt idx="236">
                  <c:v>4.4999999999999998E-2</c:v>
                </c:pt>
                <c:pt idx="237">
                  <c:v>4.2000000000000003E-2</c:v>
                </c:pt>
                <c:pt idx="238">
                  <c:v>0.04</c:v>
                </c:pt>
                <c:pt idx="239">
                  <c:v>3.9E-2</c:v>
                </c:pt>
                <c:pt idx="240">
                  <c:v>3.6999999999999998E-2</c:v>
                </c:pt>
                <c:pt idx="241">
                  <c:v>3.5000000000000003E-2</c:v>
                </c:pt>
                <c:pt idx="242">
                  <c:v>3.4000000000000002E-2</c:v>
                </c:pt>
                <c:pt idx="243">
                  <c:v>3.2000000000000001E-2</c:v>
                </c:pt>
                <c:pt idx="244">
                  <c:v>3.1E-2</c:v>
                </c:pt>
                <c:pt idx="245">
                  <c:v>2.9000000000000001E-2</c:v>
                </c:pt>
                <c:pt idx="246">
                  <c:v>2.8000000000000001E-2</c:v>
                </c:pt>
                <c:pt idx="247">
                  <c:v>2.5999999999999999E-2</c:v>
                </c:pt>
                <c:pt idx="248">
                  <c:v>2.5000000000000001E-2</c:v>
                </c:pt>
                <c:pt idx="249">
                  <c:v>2.4E-2</c:v>
                </c:pt>
                <c:pt idx="250">
                  <c:v>2.3E-2</c:v>
                </c:pt>
                <c:pt idx="251">
                  <c:v>2.1999999999999999E-2</c:v>
                </c:pt>
                <c:pt idx="252">
                  <c:v>2.1000000000000001E-2</c:v>
                </c:pt>
                <c:pt idx="253">
                  <c:v>0.02</c:v>
                </c:pt>
                <c:pt idx="254">
                  <c:v>1.9E-2</c:v>
                </c:pt>
                <c:pt idx="255">
                  <c:v>1.7999999999999999E-2</c:v>
                </c:pt>
                <c:pt idx="256">
                  <c:v>1.7999999999999999E-2</c:v>
                </c:pt>
                <c:pt idx="257">
                  <c:v>1.7000000000000001E-2</c:v>
                </c:pt>
                <c:pt idx="258">
                  <c:v>1.6E-2</c:v>
                </c:pt>
                <c:pt idx="259">
                  <c:v>1.4999999999999999E-2</c:v>
                </c:pt>
                <c:pt idx="260">
                  <c:v>1.4999999999999999E-2</c:v>
                </c:pt>
                <c:pt idx="261">
                  <c:v>1.4E-2</c:v>
                </c:pt>
                <c:pt idx="262">
                  <c:v>1.2999999999999999E-2</c:v>
                </c:pt>
                <c:pt idx="263">
                  <c:v>1.2999999999999999E-2</c:v>
                </c:pt>
                <c:pt idx="264">
                  <c:v>1.2E-2</c:v>
                </c:pt>
                <c:pt idx="265">
                  <c:v>1.2E-2</c:v>
                </c:pt>
                <c:pt idx="266">
                  <c:v>1.2E-2</c:v>
                </c:pt>
                <c:pt idx="267">
                  <c:v>1.0999999999999999E-2</c:v>
                </c:pt>
                <c:pt idx="268">
                  <c:v>1.0999999999999999E-2</c:v>
                </c:pt>
                <c:pt idx="269">
                  <c:v>1.0999999999999999E-2</c:v>
                </c:pt>
                <c:pt idx="270">
                  <c:v>0.01</c:v>
                </c:pt>
                <c:pt idx="271">
                  <c:v>0.01</c:v>
                </c:pt>
                <c:pt idx="272">
                  <c:v>0.01</c:v>
                </c:pt>
                <c:pt idx="273">
                  <c:v>0.01</c:v>
                </c:pt>
                <c:pt idx="274">
                  <c:v>8.9999999999999993E-3</c:v>
                </c:pt>
                <c:pt idx="275">
                  <c:v>8.9999999999999993E-3</c:v>
                </c:pt>
                <c:pt idx="276">
                  <c:v>8.9999999999999993E-3</c:v>
                </c:pt>
                <c:pt idx="277">
                  <c:v>8.9999999999999993E-3</c:v>
                </c:pt>
                <c:pt idx="278">
                  <c:v>8.9999999999999993E-3</c:v>
                </c:pt>
                <c:pt idx="279">
                  <c:v>8.9999999999999993E-3</c:v>
                </c:pt>
                <c:pt idx="280">
                  <c:v>8.9999999999999993E-3</c:v>
                </c:pt>
                <c:pt idx="281">
                  <c:v>8.9999999999999993E-3</c:v>
                </c:pt>
                <c:pt idx="282">
                  <c:v>8.9999999999999993E-3</c:v>
                </c:pt>
                <c:pt idx="283">
                  <c:v>8.9999999999999993E-3</c:v>
                </c:pt>
                <c:pt idx="284">
                  <c:v>8.9999999999999993E-3</c:v>
                </c:pt>
                <c:pt idx="285">
                  <c:v>8.9999999999999993E-3</c:v>
                </c:pt>
                <c:pt idx="286">
                  <c:v>8.9999999999999993E-3</c:v>
                </c:pt>
                <c:pt idx="287">
                  <c:v>8.9999999999999993E-3</c:v>
                </c:pt>
                <c:pt idx="288">
                  <c:v>8.9999999999999993E-3</c:v>
                </c:pt>
                <c:pt idx="289">
                  <c:v>8.9999999999999993E-3</c:v>
                </c:pt>
                <c:pt idx="290">
                  <c:v>8.9999999999999993E-3</c:v>
                </c:pt>
                <c:pt idx="291">
                  <c:v>8.9999999999999993E-3</c:v>
                </c:pt>
                <c:pt idx="292">
                  <c:v>0.01</c:v>
                </c:pt>
                <c:pt idx="293">
                  <c:v>0.01</c:v>
                </c:pt>
                <c:pt idx="294">
                  <c:v>0.01</c:v>
                </c:pt>
                <c:pt idx="295">
                  <c:v>0.01</c:v>
                </c:pt>
                <c:pt idx="296">
                  <c:v>1.0999999999999999E-2</c:v>
                </c:pt>
                <c:pt idx="297">
                  <c:v>1.0999999999999999E-2</c:v>
                </c:pt>
                <c:pt idx="298">
                  <c:v>1.0999999999999999E-2</c:v>
                </c:pt>
                <c:pt idx="299">
                  <c:v>1.2E-2</c:v>
                </c:pt>
                <c:pt idx="300">
                  <c:v>1.2E-2</c:v>
                </c:pt>
                <c:pt idx="301">
                  <c:v>1.2E-2</c:v>
                </c:pt>
                <c:pt idx="302">
                  <c:v>1.2E-2</c:v>
                </c:pt>
                <c:pt idx="303">
                  <c:v>1.2999999999999999E-2</c:v>
                </c:pt>
                <c:pt idx="304">
                  <c:v>1.2999999999999999E-2</c:v>
                </c:pt>
                <c:pt idx="305">
                  <c:v>1.4E-2</c:v>
                </c:pt>
                <c:pt idx="306">
                  <c:v>1.4E-2</c:v>
                </c:pt>
                <c:pt idx="307">
                  <c:v>1.4999999999999999E-2</c:v>
                </c:pt>
                <c:pt idx="308">
                  <c:v>1.4999999999999999E-2</c:v>
                </c:pt>
                <c:pt idx="309">
                  <c:v>1.6E-2</c:v>
                </c:pt>
                <c:pt idx="310">
                  <c:v>1.6E-2</c:v>
                </c:pt>
                <c:pt idx="311">
                  <c:v>1.7000000000000001E-2</c:v>
                </c:pt>
                <c:pt idx="312">
                  <c:v>1.7999999999999999E-2</c:v>
                </c:pt>
                <c:pt idx="313">
                  <c:v>1.7999999999999999E-2</c:v>
                </c:pt>
                <c:pt idx="314">
                  <c:v>1.9E-2</c:v>
                </c:pt>
                <c:pt idx="315">
                  <c:v>0.02</c:v>
                </c:pt>
                <c:pt idx="316">
                  <c:v>0.02</c:v>
                </c:pt>
                <c:pt idx="317">
                  <c:v>2.1000000000000001E-2</c:v>
                </c:pt>
                <c:pt idx="318">
                  <c:v>2.1999999999999999E-2</c:v>
                </c:pt>
                <c:pt idx="319">
                  <c:v>2.3E-2</c:v>
                </c:pt>
                <c:pt idx="320">
                  <c:v>2.4E-2</c:v>
                </c:pt>
                <c:pt idx="321">
                  <c:v>2.5000000000000001E-2</c:v>
                </c:pt>
                <c:pt idx="322">
                  <c:v>2.5999999999999999E-2</c:v>
                </c:pt>
                <c:pt idx="323">
                  <c:v>2.7E-2</c:v>
                </c:pt>
                <c:pt idx="324">
                  <c:v>2.8000000000000001E-2</c:v>
                </c:pt>
                <c:pt idx="325">
                  <c:v>2.9000000000000001E-2</c:v>
                </c:pt>
                <c:pt idx="326">
                  <c:v>0.03</c:v>
                </c:pt>
                <c:pt idx="327">
                  <c:v>3.1E-2</c:v>
                </c:pt>
                <c:pt idx="328">
                  <c:v>3.2000000000000001E-2</c:v>
                </c:pt>
                <c:pt idx="329">
                  <c:v>3.3000000000000002E-2</c:v>
                </c:pt>
                <c:pt idx="330">
                  <c:v>3.5000000000000003E-2</c:v>
                </c:pt>
                <c:pt idx="331">
                  <c:v>3.5999999999999997E-2</c:v>
                </c:pt>
                <c:pt idx="332">
                  <c:v>3.7999999999999999E-2</c:v>
                </c:pt>
                <c:pt idx="333">
                  <c:v>3.9E-2</c:v>
                </c:pt>
                <c:pt idx="334">
                  <c:v>0.04</c:v>
                </c:pt>
                <c:pt idx="335">
                  <c:v>4.2000000000000003E-2</c:v>
                </c:pt>
                <c:pt idx="336">
                  <c:v>4.2999999999999997E-2</c:v>
                </c:pt>
                <c:pt idx="337">
                  <c:v>4.3999999999999997E-2</c:v>
                </c:pt>
                <c:pt idx="338">
                  <c:v>4.4999999999999998E-2</c:v>
                </c:pt>
                <c:pt idx="339">
                  <c:v>4.7E-2</c:v>
                </c:pt>
                <c:pt idx="340">
                  <c:v>4.8000000000000001E-2</c:v>
                </c:pt>
                <c:pt idx="341">
                  <c:v>0.05</c:v>
                </c:pt>
                <c:pt idx="342">
                  <c:v>5.1999999999999998E-2</c:v>
                </c:pt>
                <c:pt idx="343">
                  <c:v>5.2999999999999999E-2</c:v>
                </c:pt>
                <c:pt idx="344">
                  <c:v>5.5E-2</c:v>
                </c:pt>
                <c:pt idx="345">
                  <c:v>5.7000000000000002E-2</c:v>
                </c:pt>
                <c:pt idx="346">
                  <c:v>5.8999999999999997E-2</c:v>
                </c:pt>
                <c:pt idx="347">
                  <c:v>6.0999999999999999E-2</c:v>
                </c:pt>
                <c:pt idx="348">
                  <c:v>6.3E-2</c:v>
                </c:pt>
                <c:pt idx="349">
                  <c:v>6.5000000000000002E-2</c:v>
                </c:pt>
                <c:pt idx="350">
                  <c:v>6.7000000000000004E-2</c:v>
                </c:pt>
                <c:pt idx="351">
                  <c:v>6.9000000000000006E-2</c:v>
                </c:pt>
                <c:pt idx="352">
                  <c:v>7.0000000000000007E-2</c:v>
                </c:pt>
                <c:pt idx="353">
                  <c:v>7.2999999999999995E-2</c:v>
                </c:pt>
                <c:pt idx="354">
                  <c:v>7.4999999999999997E-2</c:v>
                </c:pt>
                <c:pt idx="355">
                  <c:v>7.6999999999999999E-2</c:v>
                </c:pt>
                <c:pt idx="356">
                  <c:v>7.9000000000000001E-2</c:v>
                </c:pt>
                <c:pt idx="357">
                  <c:v>8.1000000000000003E-2</c:v>
                </c:pt>
                <c:pt idx="358">
                  <c:v>8.3000000000000004E-2</c:v>
                </c:pt>
                <c:pt idx="359">
                  <c:v>8.5000000000000006E-2</c:v>
                </c:pt>
                <c:pt idx="360">
                  <c:v>8.6999999999999994E-2</c:v>
                </c:pt>
                <c:pt idx="361">
                  <c:v>8.8999999999999996E-2</c:v>
                </c:pt>
                <c:pt idx="362">
                  <c:v>9.1999999999999998E-2</c:v>
                </c:pt>
                <c:pt idx="363">
                  <c:v>9.4E-2</c:v>
                </c:pt>
                <c:pt idx="364">
                  <c:v>9.7000000000000003E-2</c:v>
                </c:pt>
                <c:pt idx="365">
                  <c:v>9.9000000000000005E-2</c:v>
                </c:pt>
                <c:pt idx="366">
                  <c:v>0.10199999999999999</c:v>
                </c:pt>
                <c:pt idx="367">
                  <c:v>0.105</c:v>
                </c:pt>
                <c:pt idx="368">
                  <c:v>0.108</c:v>
                </c:pt>
                <c:pt idx="369">
                  <c:v>0.112</c:v>
                </c:pt>
                <c:pt idx="370">
                  <c:v>0.115</c:v>
                </c:pt>
                <c:pt idx="371">
                  <c:v>0.11799999999999999</c:v>
                </c:pt>
                <c:pt idx="372">
                  <c:v>0.122</c:v>
                </c:pt>
                <c:pt idx="373">
                  <c:v>0.126</c:v>
                </c:pt>
                <c:pt idx="374">
                  <c:v>0.13</c:v>
                </c:pt>
                <c:pt idx="375">
                  <c:v>0.13400000000000001</c:v>
                </c:pt>
                <c:pt idx="376">
                  <c:v>0.13900000000000001</c:v>
                </c:pt>
                <c:pt idx="377">
                  <c:v>0.14399999999999999</c:v>
                </c:pt>
                <c:pt idx="378">
                  <c:v>0.14899999999999999</c:v>
                </c:pt>
                <c:pt idx="379">
                  <c:v>0.154</c:v>
                </c:pt>
                <c:pt idx="380">
                  <c:v>0.16</c:v>
                </c:pt>
                <c:pt idx="381">
                  <c:v>0.16500000000000001</c:v>
                </c:pt>
                <c:pt idx="382">
                  <c:v>0.17100000000000001</c:v>
                </c:pt>
                <c:pt idx="383">
                  <c:v>0.17699999999999999</c:v>
                </c:pt>
                <c:pt idx="384">
                  <c:v>0.183</c:v>
                </c:pt>
                <c:pt idx="385">
                  <c:v>0.189</c:v>
                </c:pt>
                <c:pt idx="386">
                  <c:v>0.19600000000000001</c:v>
                </c:pt>
                <c:pt idx="387">
                  <c:v>0.20200000000000001</c:v>
                </c:pt>
                <c:pt idx="388">
                  <c:v>0.20899999999999999</c:v>
                </c:pt>
                <c:pt idx="389">
                  <c:v>0.216</c:v>
                </c:pt>
                <c:pt idx="390">
                  <c:v>0.223</c:v>
                </c:pt>
                <c:pt idx="391">
                  <c:v>0.23</c:v>
                </c:pt>
                <c:pt idx="392">
                  <c:v>0.23799999999999999</c:v>
                </c:pt>
                <c:pt idx="393">
                  <c:v>0.245</c:v>
                </c:pt>
                <c:pt idx="394">
                  <c:v>0.253</c:v>
                </c:pt>
                <c:pt idx="395">
                  <c:v>0.26</c:v>
                </c:pt>
                <c:pt idx="396">
                  <c:v>0.26800000000000002</c:v>
                </c:pt>
                <c:pt idx="397">
                  <c:v>0.27700000000000002</c:v>
                </c:pt>
                <c:pt idx="398">
                  <c:v>0.28499999999999998</c:v>
                </c:pt>
                <c:pt idx="399">
                  <c:v>0.29499999999999998</c:v>
                </c:pt>
                <c:pt idx="400">
                  <c:v>0.30499999999999999</c:v>
                </c:pt>
                <c:pt idx="401">
                  <c:v>0.315</c:v>
                </c:pt>
                <c:pt idx="402">
                  <c:v>0.32700000000000001</c:v>
                </c:pt>
                <c:pt idx="403">
                  <c:v>0.33900000000000002</c:v>
                </c:pt>
                <c:pt idx="404">
                  <c:v>0.35099999999999998</c:v>
                </c:pt>
                <c:pt idx="405">
                  <c:v>0.36399999999999999</c:v>
                </c:pt>
                <c:pt idx="406">
                  <c:v>0.377</c:v>
                </c:pt>
                <c:pt idx="407">
                  <c:v>0.39100000000000001</c:v>
                </c:pt>
                <c:pt idx="408">
                  <c:v>0.40500000000000003</c:v>
                </c:pt>
                <c:pt idx="409">
                  <c:v>0.41899999999999998</c:v>
                </c:pt>
                <c:pt idx="410">
                  <c:v>0.433</c:v>
                </c:pt>
                <c:pt idx="411">
                  <c:v>0.44800000000000001</c:v>
                </c:pt>
                <c:pt idx="412">
                  <c:v>0.46300000000000002</c:v>
                </c:pt>
                <c:pt idx="413">
                  <c:v>0.47799999999999998</c:v>
                </c:pt>
                <c:pt idx="414">
                  <c:v>0.49399999999999999</c:v>
                </c:pt>
                <c:pt idx="415">
                  <c:v>0.50900000000000001</c:v>
                </c:pt>
                <c:pt idx="416">
                  <c:v>0.52300000000000002</c:v>
                </c:pt>
                <c:pt idx="417">
                  <c:v>0.53600000000000003</c:v>
                </c:pt>
                <c:pt idx="418">
                  <c:v>0.54700000000000004</c:v>
                </c:pt>
                <c:pt idx="419">
                  <c:v>0.55700000000000005</c:v>
                </c:pt>
                <c:pt idx="420">
                  <c:v>0.56599999999999995</c:v>
                </c:pt>
                <c:pt idx="421">
                  <c:v>0.57299999999999995</c:v>
                </c:pt>
                <c:pt idx="422">
                  <c:v>0.57899999999999996</c:v>
                </c:pt>
                <c:pt idx="423">
                  <c:v>0.58299999999999996</c:v>
                </c:pt>
                <c:pt idx="424">
                  <c:v>0.58599999999999997</c:v>
                </c:pt>
                <c:pt idx="425">
                  <c:v>0.58799999999999997</c:v>
                </c:pt>
                <c:pt idx="426">
                  <c:v>0.58899999999999997</c:v>
                </c:pt>
                <c:pt idx="427">
                  <c:v>0.58799999999999997</c:v>
                </c:pt>
                <c:pt idx="428">
                  <c:v>0.58699999999999997</c:v>
                </c:pt>
                <c:pt idx="429">
                  <c:v>0.58499999999999996</c:v>
                </c:pt>
                <c:pt idx="430">
                  <c:v>0.58199999999999996</c:v>
                </c:pt>
                <c:pt idx="431">
                  <c:v>0.57899999999999996</c:v>
                </c:pt>
                <c:pt idx="432">
                  <c:v>0.57599999999999996</c:v>
                </c:pt>
                <c:pt idx="433">
                  <c:v>0.57299999999999995</c:v>
                </c:pt>
                <c:pt idx="434">
                  <c:v>0.56999999999999995</c:v>
                </c:pt>
                <c:pt idx="435">
                  <c:v>0.56699999999999995</c:v>
                </c:pt>
                <c:pt idx="436">
                  <c:v>0.56399999999999995</c:v>
                </c:pt>
                <c:pt idx="437">
                  <c:v>0.56000000000000005</c:v>
                </c:pt>
                <c:pt idx="438">
                  <c:v>0.55700000000000005</c:v>
                </c:pt>
                <c:pt idx="439">
                  <c:v>0.55300000000000005</c:v>
                </c:pt>
                <c:pt idx="440">
                  <c:v>0.54900000000000004</c:v>
                </c:pt>
                <c:pt idx="441">
                  <c:v>0.54400000000000004</c:v>
                </c:pt>
                <c:pt idx="442">
                  <c:v>0.53900000000000003</c:v>
                </c:pt>
                <c:pt idx="443">
                  <c:v>0.53300000000000003</c:v>
                </c:pt>
                <c:pt idx="444">
                  <c:v>0.52600000000000002</c:v>
                </c:pt>
                <c:pt idx="445">
                  <c:v>0.51900000000000002</c:v>
                </c:pt>
                <c:pt idx="446">
                  <c:v>0.51100000000000001</c:v>
                </c:pt>
                <c:pt idx="447">
                  <c:v>0.502</c:v>
                </c:pt>
                <c:pt idx="448">
                  <c:v>0.49299999999999999</c:v>
                </c:pt>
                <c:pt idx="449">
                  <c:v>0.48399999999999999</c:v>
                </c:pt>
                <c:pt idx="450">
                  <c:v>0.47399999999999998</c:v>
                </c:pt>
                <c:pt idx="451">
                  <c:v>0.46500000000000002</c:v>
                </c:pt>
                <c:pt idx="452">
                  <c:v>0.45700000000000002</c:v>
                </c:pt>
                <c:pt idx="453">
                  <c:v>0.44900000000000001</c:v>
                </c:pt>
                <c:pt idx="454">
                  <c:v>0.443</c:v>
                </c:pt>
                <c:pt idx="455">
                  <c:v>0.438</c:v>
                </c:pt>
                <c:pt idx="456">
                  <c:v>0.434</c:v>
                </c:pt>
                <c:pt idx="457">
                  <c:v>0.432</c:v>
                </c:pt>
                <c:pt idx="458">
                  <c:v>0.43099999999999999</c:v>
                </c:pt>
                <c:pt idx="459">
                  <c:v>0.432</c:v>
                </c:pt>
                <c:pt idx="460">
                  <c:v>0.434</c:v>
                </c:pt>
                <c:pt idx="461">
                  <c:v>0.438</c:v>
                </c:pt>
                <c:pt idx="462">
                  <c:v>0.443</c:v>
                </c:pt>
                <c:pt idx="463">
                  <c:v>0.44900000000000001</c:v>
                </c:pt>
                <c:pt idx="464">
                  <c:v>0.45800000000000002</c:v>
                </c:pt>
                <c:pt idx="465">
                  <c:v>0.46899999999999997</c:v>
                </c:pt>
                <c:pt idx="466">
                  <c:v>0.48299999999999998</c:v>
                </c:pt>
                <c:pt idx="467">
                  <c:v>0.5</c:v>
                </c:pt>
                <c:pt idx="468">
                  <c:v>0.52300000000000002</c:v>
                </c:pt>
                <c:pt idx="469">
                  <c:v>0.55100000000000005</c:v>
                </c:pt>
                <c:pt idx="470">
                  <c:v>0.58599999999999997</c:v>
                </c:pt>
                <c:pt idx="471">
                  <c:v>0.63100000000000001</c:v>
                </c:pt>
                <c:pt idx="472">
                  <c:v>0.68799999999999994</c:v>
                </c:pt>
                <c:pt idx="473">
                  <c:v>0.76</c:v>
                </c:pt>
                <c:pt idx="474">
                  <c:v>0.84799999999999998</c:v>
                </c:pt>
                <c:pt idx="475">
                  <c:v>0.95599999999999996</c:v>
                </c:pt>
                <c:pt idx="476">
                  <c:v>1.085</c:v>
                </c:pt>
                <c:pt idx="477">
                  <c:v>1.2390000000000001</c:v>
                </c:pt>
                <c:pt idx="478">
                  <c:v>1.417</c:v>
                </c:pt>
                <c:pt idx="479">
                  <c:v>1.623</c:v>
                </c:pt>
                <c:pt idx="480">
                  <c:v>1.8520000000000001</c:v>
                </c:pt>
              </c:numCache>
            </c:numRef>
          </c:val>
          <c:smooth val="1"/>
          <c:extLst>
            <c:ext xmlns:c16="http://schemas.microsoft.com/office/drawing/2014/chart" uri="{C3380CC4-5D6E-409C-BE32-E72D297353CC}">
              <c16:uniqueId val="{00000000-2243-40A1-8855-CAC75D3B0110}"/>
            </c:ext>
          </c:extLst>
        </c:ser>
        <c:ser>
          <c:idx val="1"/>
          <c:order val="1"/>
          <c:tx>
            <c:strRef>
              <c:f>Sheet1!$C$1</c:f>
              <c:strCache>
                <c:ptCount val="1"/>
                <c:pt idx="0">
                  <c:v>PNC</c:v>
                </c:pt>
              </c:strCache>
            </c:strRef>
          </c:tx>
          <c:spPr>
            <a:ln>
              <a:solidFill>
                <a:srgbClr val="0070C0"/>
              </a:solidFill>
            </a:ln>
          </c:spPr>
          <c:marker>
            <c:symbol val="none"/>
          </c:marker>
          <c:cat>
            <c:numRef>
              <c:f>Sheet1!$A$2:$A$482</c:f>
              <c:numCache>
                <c:formatCode>General</c:formatCode>
                <c:ptCount val="481"/>
                <c:pt idx="0">
                  <c:v>700</c:v>
                </c:pt>
                <c:pt idx="1">
                  <c:v>699</c:v>
                </c:pt>
                <c:pt idx="2">
                  <c:v>698</c:v>
                </c:pt>
                <c:pt idx="3">
                  <c:v>697</c:v>
                </c:pt>
                <c:pt idx="4">
                  <c:v>696</c:v>
                </c:pt>
                <c:pt idx="5">
                  <c:v>695</c:v>
                </c:pt>
                <c:pt idx="6">
                  <c:v>694</c:v>
                </c:pt>
                <c:pt idx="7">
                  <c:v>693</c:v>
                </c:pt>
                <c:pt idx="8">
                  <c:v>692</c:v>
                </c:pt>
                <c:pt idx="9">
                  <c:v>691</c:v>
                </c:pt>
                <c:pt idx="10">
                  <c:v>690</c:v>
                </c:pt>
                <c:pt idx="11">
                  <c:v>689</c:v>
                </c:pt>
                <c:pt idx="12">
                  <c:v>688</c:v>
                </c:pt>
                <c:pt idx="13">
                  <c:v>687</c:v>
                </c:pt>
                <c:pt idx="14">
                  <c:v>686</c:v>
                </c:pt>
                <c:pt idx="15">
                  <c:v>685</c:v>
                </c:pt>
                <c:pt idx="16">
                  <c:v>684</c:v>
                </c:pt>
                <c:pt idx="17">
                  <c:v>683</c:v>
                </c:pt>
                <c:pt idx="18">
                  <c:v>682</c:v>
                </c:pt>
                <c:pt idx="19">
                  <c:v>681</c:v>
                </c:pt>
                <c:pt idx="20">
                  <c:v>680</c:v>
                </c:pt>
                <c:pt idx="21">
                  <c:v>679</c:v>
                </c:pt>
                <c:pt idx="22">
                  <c:v>678</c:v>
                </c:pt>
                <c:pt idx="23">
                  <c:v>677</c:v>
                </c:pt>
                <c:pt idx="24">
                  <c:v>676</c:v>
                </c:pt>
                <c:pt idx="25">
                  <c:v>675</c:v>
                </c:pt>
                <c:pt idx="26">
                  <c:v>674</c:v>
                </c:pt>
                <c:pt idx="27">
                  <c:v>673</c:v>
                </c:pt>
                <c:pt idx="28">
                  <c:v>672</c:v>
                </c:pt>
                <c:pt idx="29">
                  <c:v>671</c:v>
                </c:pt>
                <c:pt idx="30">
                  <c:v>670</c:v>
                </c:pt>
                <c:pt idx="31">
                  <c:v>669</c:v>
                </c:pt>
                <c:pt idx="32">
                  <c:v>668</c:v>
                </c:pt>
                <c:pt idx="33">
                  <c:v>667</c:v>
                </c:pt>
                <c:pt idx="34">
                  <c:v>666</c:v>
                </c:pt>
                <c:pt idx="35">
                  <c:v>665</c:v>
                </c:pt>
                <c:pt idx="36">
                  <c:v>664</c:v>
                </c:pt>
                <c:pt idx="37">
                  <c:v>663</c:v>
                </c:pt>
                <c:pt idx="38">
                  <c:v>662</c:v>
                </c:pt>
                <c:pt idx="39">
                  <c:v>661</c:v>
                </c:pt>
                <c:pt idx="40">
                  <c:v>660</c:v>
                </c:pt>
                <c:pt idx="41">
                  <c:v>659</c:v>
                </c:pt>
                <c:pt idx="42">
                  <c:v>658</c:v>
                </c:pt>
                <c:pt idx="43">
                  <c:v>657</c:v>
                </c:pt>
                <c:pt idx="44">
                  <c:v>656</c:v>
                </c:pt>
                <c:pt idx="45">
                  <c:v>655</c:v>
                </c:pt>
                <c:pt idx="46">
                  <c:v>654</c:v>
                </c:pt>
                <c:pt idx="47">
                  <c:v>653</c:v>
                </c:pt>
                <c:pt idx="48">
                  <c:v>652</c:v>
                </c:pt>
                <c:pt idx="49">
                  <c:v>651</c:v>
                </c:pt>
                <c:pt idx="50">
                  <c:v>650</c:v>
                </c:pt>
                <c:pt idx="51">
                  <c:v>649</c:v>
                </c:pt>
                <c:pt idx="52">
                  <c:v>648</c:v>
                </c:pt>
                <c:pt idx="53">
                  <c:v>647</c:v>
                </c:pt>
                <c:pt idx="54">
                  <c:v>646</c:v>
                </c:pt>
                <c:pt idx="55">
                  <c:v>645</c:v>
                </c:pt>
                <c:pt idx="56">
                  <c:v>644</c:v>
                </c:pt>
                <c:pt idx="57">
                  <c:v>643</c:v>
                </c:pt>
                <c:pt idx="58">
                  <c:v>642</c:v>
                </c:pt>
                <c:pt idx="59">
                  <c:v>641</c:v>
                </c:pt>
                <c:pt idx="60">
                  <c:v>640</c:v>
                </c:pt>
                <c:pt idx="61">
                  <c:v>639</c:v>
                </c:pt>
                <c:pt idx="62">
                  <c:v>638</c:v>
                </c:pt>
                <c:pt idx="63">
                  <c:v>637</c:v>
                </c:pt>
                <c:pt idx="64">
                  <c:v>636</c:v>
                </c:pt>
                <c:pt idx="65">
                  <c:v>635</c:v>
                </c:pt>
                <c:pt idx="66">
                  <c:v>634</c:v>
                </c:pt>
                <c:pt idx="67">
                  <c:v>633</c:v>
                </c:pt>
                <c:pt idx="68">
                  <c:v>632</c:v>
                </c:pt>
                <c:pt idx="69">
                  <c:v>631</c:v>
                </c:pt>
                <c:pt idx="70">
                  <c:v>630</c:v>
                </c:pt>
                <c:pt idx="71">
                  <c:v>629</c:v>
                </c:pt>
                <c:pt idx="72">
                  <c:v>628</c:v>
                </c:pt>
                <c:pt idx="73">
                  <c:v>627</c:v>
                </c:pt>
                <c:pt idx="74">
                  <c:v>626</c:v>
                </c:pt>
                <c:pt idx="75">
                  <c:v>625</c:v>
                </c:pt>
                <c:pt idx="76">
                  <c:v>624</c:v>
                </c:pt>
                <c:pt idx="77">
                  <c:v>623</c:v>
                </c:pt>
                <c:pt idx="78">
                  <c:v>622</c:v>
                </c:pt>
                <c:pt idx="79">
                  <c:v>621</c:v>
                </c:pt>
                <c:pt idx="80">
                  <c:v>620</c:v>
                </c:pt>
                <c:pt idx="81">
                  <c:v>619</c:v>
                </c:pt>
                <c:pt idx="82">
                  <c:v>618</c:v>
                </c:pt>
                <c:pt idx="83">
                  <c:v>617</c:v>
                </c:pt>
                <c:pt idx="84">
                  <c:v>616</c:v>
                </c:pt>
                <c:pt idx="85">
                  <c:v>615</c:v>
                </c:pt>
                <c:pt idx="86">
                  <c:v>614</c:v>
                </c:pt>
                <c:pt idx="87">
                  <c:v>613</c:v>
                </c:pt>
                <c:pt idx="88">
                  <c:v>612</c:v>
                </c:pt>
                <c:pt idx="89">
                  <c:v>611</c:v>
                </c:pt>
                <c:pt idx="90">
                  <c:v>610</c:v>
                </c:pt>
                <c:pt idx="91">
                  <c:v>609</c:v>
                </c:pt>
                <c:pt idx="92">
                  <c:v>608</c:v>
                </c:pt>
                <c:pt idx="93">
                  <c:v>607</c:v>
                </c:pt>
                <c:pt idx="94">
                  <c:v>606</c:v>
                </c:pt>
                <c:pt idx="95">
                  <c:v>605</c:v>
                </c:pt>
                <c:pt idx="96">
                  <c:v>604</c:v>
                </c:pt>
                <c:pt idx="97">
                  <c:v>603</c:v>
                </c:pt>
                <c:pt idx="98">
                  <c:v>602</c:v>
                </c:pt>
                <c:pt idx="99">
                  <c:v>601</c:v>
                </c:pt>
                <c:pt idx="100">
                  <c:v>600</c:v>
                </c:pt>
                <c:pt idx="101">
                  <c:v>599</c:v>
                </c:pt>
                <c:pt idx="102">
                  <c:v>598</c:v>
                </c:pt>
                <c:pt idx="103">
                  <c:v>597</c:v>
                </c:pt>
                <c:pt idx="104">
                  <c:v>596</c:v>
                </c:pt>
                <c:pt idx="105">
                  <c:v>595</c:v>
                </c:pt>
                <c:pt idx="106">
                  <c:v>594</c:v>
                </c:pt>
                <c:pt idx="107">
                  <c:v>593</c:v>
                </c:pt>
                <c:pt idx="108">
                  <c:v>592</c:v>
                </c:pt>
                <c:pt idx="109">
                  <c:v>591</c:v>
                </c:pt>
                <c:pt idx="110">
                  <c:v>590</c:v>
                </c:pt>
                <c:pt idx="111">
                  <c:v>589</c:v>
                </c:pt>
                <c:pt idx="112">
                  <c:v>588</c:v>
                </c:pt>
                <c:pt idx="113">
                  <c:v>587</c:v>
                </c:pt>
                <c:pt idx="114">
                  <c:v>586</c:v>
                </c:pt>
                <c:pt idx="115">
                  <c:v>585</c:v>
                </c:pt>
                <c:pt idx="116">
                  <c:v>584</c:v>
                </c:pt>
                <c:pt idx="117">
                  <c:v>583</c:v>
                </c:pt>
                <c:pt idx="118">
                  <c:v>582</c:v>
                </c:pt>
                <c:pt idx="119">
                  <c:v>581</c:v>
                </c:pt>
                <c:pt idx="120">
                  <c:v>580</c:v>
                </c:pt>
                <c:pt idx="121">
                  <c:v>579</c:v>
                </c:pt>
                <c:pt idx="122">
                  <c:v>578</c:v>
                </c:pt>
                <c:pt idx="123">
                  <c:v>577</c:v>
                </c:pt>
                <c:pt idx="124">
                  <c:v>576</c:v>
                </c:pt>
                <c:pt idx="125">
                  <c:v>575</c:v>
                </c:pt>
                <c:pt idx="126">
                  <c:v>574</c:v>
                </c:pt>
                <c:pt idx="127">
                  <c:v>573</c:v>
                </c:pt>
                <c:pt idx="128">
                  <c:v>572</c:v>
                </c:pt>
                <c:pt idx="129">
                  <c:v>571</c:v>
                </c:pt>
                <c:pt idx="130">
                  <c:v>570</c:v>
                </c:pt>
                <c:pt idx="131">
                  <c:v>569</c:v>
                </c:pt>
                <c:pt idx="132">
                  <c:v>568</c:v>
                </c:pt>
                <c:pt idx="133">
                  <c:v>567</c:v>
                </c:pt>
                <c:pt idx="134">
                  <c:v>566</c:v>
                </c:pt>
                <c:pt idx="135">
                  <c:v>565</c:v>
                </c:pt>
                <c:pt idx="136">
                  <c:v>564</c:v>
                </c:pt>
                <c:pt idx="137">
                  <c:v>563</c:v>
                </c:pt>
                <c:pt idx="138">
                  <c:v>562</c:v>
                </c:pt>
                <c:pt idx="139">
                  <c:v>561</c:v>
                </c:pt>
                <c:pt idx="140">
                  <c:v>560</c:v>
                </c:pt>
                <c:pt idx="141">
                  <c:v>559</c:v>
                </c:pt>
                <c:pt idx="142">
                  <c:v>558</c:v>
                </c:pt>
                <c:pt idx="143">
                  <c:v>557</c:v>
                </c:pt>
                <c:pt idx="144">
                  <c:v>556</c:v>
                </c:pt>
                <c:pt idx="145">
                  <c:v>555</c:v>
                </c:pt>
                <c:pt idx="146">
                  <c:v>554</c:v>
                </c:pt>
                <c:pt idx="147">
                  <c:v>553</c:v>
                </c:pt>
                <c:pt idx="148">
                  <c:v>552</c:v>
                </c:pt>
                <c:pt idx="149">
                  <c:v>551</c:v>
                </c:pt>
                <c:pt idx="150">
                  <c:v>550</c:v>
                </c:pt>
                <c:pt idx="151">
                  <c:v>549</c:v>
                </c:pt>
                <c:pt idx="152">
                  <c:v>548</c:v>
                </c:pt>
                <c:pt idx="153">
                  <c:v>547</c:v>
                </c:pt>
                <c:pt idx="154">
                  <c:v>546</c:v>
                </c:pt>
                <c:pt idx="155">
                  <c:v>545</c:v>
                </c:pt>
                <c:pt idx="156">
                  <c:v>544</c:v>
                </c:pt>
                <c:pt idx="157">
                  <c:v>543</c:v>
                </c:pt>
                <c:pt idx="158">
                  <c:v>542</c:v>
                </c:pt>
                <c:pt idx="159">
                  <c:v>541</c:v>
                </c:pt>
                <c:pt idx="160">
                  <c:v>540</c:v>
                </c:pt>
                <c:pt idx="161">
                  <c:v>539</c:v>
                </c:pt>
                <c:pt idx="162">
                  <c:v>538</c:v>
                </c:pt>
                <c:pt idx="163">
                  <c:v>537</c:v>
                </c:pt>
                <c:pt idx="164">
                  <c:v>536</c:v>
                </c:pt>
                <c:pt idx="165">
                  <c:v>535</c:v>
                </c:pt>
                <c:pt idx="166">
                  <c:v>534</c:v>
                </c:pt>
                <c:pt idx="167">
                  <c:v>533</c:v>
                </c:pt>
                <c:pt idx="168">
                  <c:v>532</c:v>
                </c:pt>
                <c:pt idx="169">
                  <c:v>531</c:v>
                </c:pt>
                <c:pt idx="170">
                  <c:v>530</c:v>
                </c:pt>
                <c:pt idx="171">
                  <c:v>529</c:v>
                </c:pt>
                <c:pt idx="172">
                  <c:v>528</c:v>
                </c:pt>
                <c:pt idx="173">
                  <c:v>527</c:v>
                </c:pt>
                <c:pt idx="174">
                  <c:v>526</c:v>
                </c:pt>
                <c:pt idx="175">
                  <c:v>525</c:v>
                </c:pt>
                <c:pt idx="176">
                  <c:v>524</c:v>
                </c:pt>
                <c:pt idx="177">
                  <c:v>523</c:v>
                </c:pt>
                <c:pt idx="178">
                  <c:v>522</c:v>
                </c:pt>
                <c:pt idx="179">
                  <c:v>521</c:v>
                </c:pt>
                <c:pt idx="180">
                  <c:v>520</c:v>
                </c:pt>
                <c:pt idx="181">
                  <c:v>519</c:v>
                </c:pt>
                <c:pt idx="182">
                  <c:v>518</c:v>
                </c:pt>
                <c:pt idx="183">
                  <c:v>517</c:v>
                </c:pt>
                <c:pt idx="184">
                  <c:v>516</c:v>
                </c:pt>
                <c:pt idx="185">
                  <c:v>515</c:v>
                </c:pt>
                <c:pt idx="186">
                  <c:v>514</c:v>
                </c:pt>
                <c:pt idx="187">
                  <c:v>513</c:v>
                </c:pt>
                <c:pt idx="188">
                  <c:v>512</c:v>
                </c:pt>
                <c:pt idx="189">
                  <c:v>511</c:v>
                </c:pt>
                <c:pt idx="190">
                  <c:v>510</c:v>
                </c:pt>
                <c:pt idx="191">
                  <c:v>509</c:v>
                </c:pt>
                <c:pt idx="192">
                  <c:v>508</c:v>
                </c:pt>
                <c:pt idx="193">
                  <c:v>507</c:v>
                </c:pt>
                <c:pt idx="194">
                  <c:v>506</c:v>
                </c:pt>
                <c:pt idx="195">
                  <c:v>505</c:v>
                </c:pt>
                <c:pt idx="196">
                  <c:v>504</c:v>
                </c:pt>
                <c:pt idx="197">
                  <c:v>503</c:v>
                </c:pt>
                <c:pt idx="198">
                  <c:v>502</c:v>
                </c:pt>
                <c:pt idx="199">
                  <c:v>501</c:v>
                </c:pt>
                <c:pt idx="200">
                  <c:v>500</c:v>
                </c:pt>
                <c:pt idx="201">
                  <c:v>499</c:v>
                </c:pt>
                <c:pt idx="202">
                  <c:v>498</c:v>
                </c:pt>
                <c:pt idx="203">
                  <c:v>497</c:v>
                </c:pt>
                <c:pt idx="204">
                  <c:v>496</c:v>
                </c:pt>
                <c:pt idx="205">
                  <c:v>495</c:v>
                </c:pt>
                <c:pt idx="206">
                  <c:v>494</c:v>
                </c:pt>
                <c:pt idx="207">
                  <c:v>493</c:v>
                </c:pt>
                <c:pt idx="208">
                  <c:v>492</c:v>
                </c:pt>
                <c:pt idx="209">
                  <c:v>491</c:v>
                </c:pt>
                <c:pt idx="210">
                  <c:v>490</c:v>
                </c:pt>
                <c:pt idx="211">
                  <c:v>489</c:v>
                </c:pt>
                <c:pt idx="212">
                  <c:v>488</c:v>
                </c:pt>
                <c:pt idx="213">
                  <c:v>487</c:v>
                </c:pt>
                <c:pt idx="214">
                  <c:v>486</c:v>
                </c:pt>
                <c:pt idx="215">
                  <c:v>485</c:v>
                </c:pt>
                <c:pt idx="216">
                  <c:v>484</c:v>
                </c:pt>
                <c:pt idx="217">
                  <c:v>483</c:v>
                </c:pt>
                <c:pt idx="218">
                  <c:v>482</c:v>
                </c:pt>
                <c:pt idx="219">
                  <c:v>481</c:v>
                </c:pt>
                <c:pt idx="220">
                  <c:v>480</c:v>
                </c:pt>
                <c:pt idx="221">
                  <c:v>479</c:v>
                </c:pt>
                <c:pt idx="222">
                  <c:v>478</c:v>
                </c:pt>
                <c:pt idx="223">
                  <c:v>477</c:v>
                </c:pt>
                <c:pt idx="224">
                  <c:v>476</c:v>
                </c:pt>
                <c:pt idx="225">
                  <c:v>475</c:v>
                </c:pt>
                <c:pt idx="226">
                  <c:v>474</c:v>
                </c:pt>
                <c:pt idx="227">
                  <c:v>473</c:v>
                </c:pt>
                <c:pt idx="228">
                  <c:v>472</c:v>
                </c:pt>
                <c:pt idx="229">
                  <c:v>471</c:v>
                </c:pt>
                <c:pt idx="230">
                  <c:v>470</c:v>
                </c:pt>
                <c:pt idx="231">
                  <c:v>469</c:v>
                </c:pt>
                <c:pt idx="232">
                  <c:v>468</c:v>
                </c:pt>
                <c:pt idx="233">
                  <c:v>467</c:v>
                </c:pt>
                <c:pt idx="234">
                  <c:v>466</c:v>
                </c:pt>
                <c:pt idx="235">
                  <c:v>465</c:v>
                </c:pt>
                <c:pt idx="236">
                  <c:v>464</c:v>
                </c:pt>
                <c:pt idx="237">
                  <c:v>463</c:v>
                </c:pt>
                <c:pt idx="238">
                  <c:v>462</c:v>
                </c:pt>
                <c:pt idx="239">
                  <c:v>461</c:v>
                </c:pt>
                <c:pt idx="240">
                  <c:v>460</c:v>
                </c:pt>
                <c:pt idx="241">
                  <c:v>459</c:v>
                </c:pt>
                <c:pt idx="242">
                  <c:v>458</c:v>
                </c:pt>
                <c:pt idx="243">
                  <c:v>457</c:v>
                </c:pt>
                <c:pt idx="244">
                  <c:v>456</c:v>
                </c:pt>
                <c:pt idx="245">
                  <c:v>455</c:v>
                </c:pt>
                <c:pt idx="246">
                  <c:v>454</c:v>
                </c:pt>
                <c:pt idx="247">
                  <c:v>453</c:v>
                </c:pt>
                <c:pt idx="248">
                  <c:v>452</c:v>
                </c:pt>
                <c:pt idx="249">
                  <c:v>451</c:v>
                </c:pt>
                <c:pt idx="250">
                  <c:v>450</c:v>
                </c:pt>
                <c:pt idx="251">
                  <c:v>449</c:v>
                </c:pt>
                <c:pt idx="252">
                  <c:v>448</c:v>
                </c:pt>
                <c:pt idx="253">
                  <c:v>447</c:v>
                </c:pt>
                <c:pt idx="254">
                  <c:v>446</c:v>
                </c:pt>
                <c:pt idx="255">
                  <c:v>445</c:v>
                </c:pt>
                <c:pt idx="256">
                  <c:v>444</c:v>
                </c:pt>
                <c:pt idx="257">
                  <c:v>443</c:v>
                </c:pt>
                <c:pt idx="258">
                  <c:v>442</c:v>
                </c:pt>
                <c:pt idx="259">
                  <c:v>441</c:v>
                </c:pt>
                <c:pt idx="260">
                  <c:v>440</c:v>
                </c:pt>
                <c:pt idx="261">
                  <c:v>439</c:v>
                </c:pt>
                <c:pt idx="262">
                  <c:v>438</c:v>
                </c:pt>
                <c:pt idx="263">
                  <c:v>437</c:v>
                </c:pt>
                <c:pt idx="264">
                  <c:v>436</c:v>
                </c:pt>
                <c:pt idx="265">
                  <c:v>435</c:v>
                </c:pt>
                <c:pt idx="266">
                  <c:v>434</c:v>
                </c:pt>
                <c:pt idx="267">
                  <c:v>433</c:v>
                </c:pt>
                <c:pt idx="268">
                  <c:v>432</c:v>
                </c:pt>
                <c:pt idx="269">
                  <c:v>431</c:v>
                </c:pt>
                <c:pt idx="270">
                  <c:v>430</c:v>
                </c:pt>
                <c:pt idx="271">
                  <c:v>429</c:v>
                </c:pt>
                <c:pt idx="272">
                  <c:v>428</c:v>
                </c:pt>
                <c:pt idx="273">
                  <c:v>427</c:v>
                </c:pt>
                <c:pt idx="274">
                  <c:v>426</c:v>
                </c:pt>
                <c:pt idx="275">
                  <c:v>425</c:v>
                </c:pt>
                <c:pt idx="276">
                  <c:v>424</c:v>
                </c:pt>
                <c:pt idx="277">
                  <c:v>423</c:v>
                </c:pt>
                <c:pt idx="278">
                  <c:v>422</c:v>
                </c:pt>
                <c:pt idx="279">
                  <c:v>421</c:v>
                </c:pt>
                <c:pt idx="280">
                  <c:v>420</c:v>
                </c:pt>
                <c:pt idx="281">
                  <c:v>419</c:v>
                </c:pt>
                <c:pt idx="282">
                  <c:v>418</c:v>
                </c:pt>
                <c:pt idx="283">
                  <c:v>417</c:v>
                </c:pt>
                <c:pt idx="284">
                  <c:v>416</c:v>
                </c:pt>
                <c:pt idx="285">
                  <c:v>415</c:v>
                </c:pt>
                <c:pt idx="286">
                  <c:v>414</c:v>
                </c:pt>
                <c:pt idx="287">
                  <c:v>413</c:v>
                </c:pt>
                <c:pt idx="288">
                  <c:v>412</c:v>
                </c:pt>
                <c:pt idx="289">
                  <c:v>411</c:v>
                </c:pt>
                <c:pt idx="290">
                  <c:v>410</c:v>
                </c:pt>
                <c:pt idx="291">
                  <c:v>409</c:v>
                </c:pt>
                <c:pt idx="292">
                  <c:v>408</c:v>
                </c:pt>
                <c:pt idx="293">
                  <c:v>407</c:v>
                </c:pt>
                <c:pt idx="294">
                  <c:v>406</c:v>
                </c:pt>
                <c:pt idx="295">
                  <c:v>405</c:v>
                </c:pt>
                <c:pt idx="296">
                  <c:v>404</c:v>
                </c:pt>
                <c:pt idx="297">
                  <c:v>403</c:v>
                </c:pt>
                <c:pt idx="298">
                  <c:v>402</c:v>
                </c:pt>
                <c:pt idx="299">
                  <c:v>401</c:v>
                </c:pt>
                <c:pt idx="300">
                  <c:v>400</c:v>
                </c:pt>
                <c:pt idx="301">
                  <c:v>399</c:v>
                </c:pt>
                <c:pt idx="302">
                  <c:v>398</c:v>
                </c:pt>
                <c:pt idx="303">
                  <c:v>397</c:v>
                </c:pt>
                <c:pt idx="304">
                  <c:v>396</c:v>
                </c:pt>
                <c:pt idx="305">
                  <c:v>395</c:v>
                </c:pt>
                <c:pt idx="306">
                  <c:v>394</c:v>
                </c:pt>
                <c:pt idx="307">
                  <c:v>393</c:v>
                </c:pt>
                <c:pt idx="308">
                  <c:v>392</c:v>
                </c:pt>
                <c:pt idx="309">
                  <c:v>391</c:v>
                </c:pt>
                <c:pt idx="310">
                  <c:v>390</c:v>
                </c:pt>
                <c:pt idx="311">
                  <c:v>389</c:v>
                </c:pt>
                <c:pt idx="312">
                  <c:v>388</c:v>
                </c:pt>
                <c:pt idx="313">
                  <c:v>387</c:v>
                </c:pt>
                <c:pt idx="314">
                  <c:v>386</c:v>
                </c:pt>
                <c:pt idx="315">
                  <c:v>385</c:v>
                </c:pt>
                <c:pt idx="316">
                  <c:v>384</c:v>
                </c:pt>
                <c:pt idx="317">
                  <c:v>383</c:v>
                </c:pt>
                <c:pt idx="318">
                  <c:v>382</c:v>
                </c:pt>
                <c:pt idx="319">
                  <c:v>381</c:v>
                </c:pt>
                <c:pt idx="320">
                  <c:v>380</c:v>
                </c:pt>
                <c:pt idx="321">
                  <c:v>379</c:v>
                </c:pt>
                <c:pt idx="322">
                  <c:v>378</c:v>
                </c:pt>
                <c:pt idx="323">
                  <c:v>377</c:v>
                </c:pt>
                <c:pt idx="324">
                  <c:v>376</c:v>
                </c:pt>
                <c:pt idx="325">
                  <c:v>375</c:v>
                </c:pt>
                <c:pt idx="326">
                  <c:v>374</c:v>
                </c:pt>
                <c:pt idx="327">
                  <c:v>373</c:v>
                </c:pt>
                <c:pt idx="328">
                  <c:v>372</c:v>
                </c:pt>
                <c:pt idx="329">
                  <c:v>371</c:v>
                </c:pt>
                <c:pt idx="330">
                  <c:v>370</c:v>
                </c:pt>
                <c:pt idx="331">
                  <c:v>369</c:v>
                </c:pt>
                <c:pt idx="332">
                  <c:v>368</c:v>
                </c:pt>
                <c:pt idx="333">
                  <c:v>367</c:v>
                </c:pt>
                <c:pt idx="334">
                  <c:v>366</c:v>
                </c:pt>
                <c:pt idx="335">
                  <c:v>365</c:v>
                </c:pt>
                <c:pt idx="336">
                  <c:v>364</c:v>
                </c:pt>
                <c:pt idx="337">
                  <c:v>363</c:v>
                </c:pt>
                <c:pt idx="338">
                  <c:v>362</c:v>
                </c:pt>
                <c:pt idx="339">
                  <c:v>361</c:v>
                </c:pt>
                <c:pt idx="340">
                  <c:v>360</c:v>
                </c:pt>
                <c:pt idx="341">
                  <c:v>359</c:v>
                </c:pt>
                <c:pt idx="342">
                  <c:v>358</c:v>
                </c:pt>
                <c:pt idx="343">
                  <c:v>357</c:v>
                </c:pt>
                <c:pt idx="344">
                  <c:v>356</c:v>
                </c:pt>
                <c:pt idx="345">
                  <c:v>355</c:v>
                </c:pt>
                <c:pt idx="346">
                  <c:v>354</c:v>
                </c:pt>
                <c:pt idx="347">
                  <c:v>353</c:v>
                </c:pt>
                <c:pt idx="348">
                  <c:v>352</c:v>
                </c:pt>
                <c:pt idx="349">
                  <c:v>351</c:v>
                </c:pt>
                <c:pt idx="350">
                  <c:v>350</c:v>
                </c:pt>
                <c:pt idx="351">
                  <c:v>349</c:v>
                </c:pt>
                <c:pt idx="352">
                  <c:v>348</c:v>
                </c:pt>
                <c:pt idx="353">
                  <c:v>347</c:v>
                </c:pt>
                <c:pt idx="354">
                  <c:v>346</c:v>
                </c:pt>
                <c:pt idx="355">
                  <c:v>345</c:v>
                </c:pt>
                <c:pt idx="356">
                  <c:v>344</c:v>
                </c:pt>
                <c:pt idx="357">
                  <c:v>343</c:v>
                </c:pt>
                <c:pt idx="358">
                  <c:v>342</c:v>
                </c:pt>
                <c:pt idx="359">
                  <c:v>341</c:v>
                </c:pt>
                <c:pt idx="360">
                  <c:v>340</c:v>
                </c:pt>
                <c:pt idx="361">
                  <c:v>339</c:v>
                </c:pt>
                <c:pt idx="362">
                  <c:v>338</c:v>
                </c:pt>
                <c:pt idx="363">
                  <c:v>337</c:v>
                </c:pt>
                <c:pt idx="364">
                  <c:v>336</c:v>
                </c:pt>
                <c:pt idx="365">
                  <c:v>335</c:v>
                </c:pt>
                <c:pt idx="366">
                  <c:v>334</c:v>
                </c:pt>
                <c:pt idx="367">
                  <c:v>333</c:v>
                </c:pt>
                <c:pt idx="368">
                  <c:v>332</c:v>
                </c:pt>
                <c:pt idx="369">
                  <c:v>331</c:v>
                </c:pt>
                <c:pt idx="370">
                  <c:v>330</c:v>
                </c:pt>
                <c:pt idx="371">
                  <c:v>329</c:v>
                </c:pt>
                <c:pt idx="372">
                  <c:v>328</c:v>
                </c:pt>
                <c:pt idx="373">
                  <c:v>327</c:v>
                </c:pt>
                <c:pt idx="374">
                  <c:v>326</c:v>
                </c:pt>
                <c:pt idx="375">
                  <c:v>325</c:v>
                </c:pt>
                <c:pt idx="376">
                  <c:v>324</c:v>
                </c:pt>
                <c:pt idx="377">
                  <c:v>323</c:v>
                </c:pt>
                <c:pt idx="378">
                  <c:v>322</c:v>
                </c:pt>
                <c:pt idx="379">
                  <c:v>321</c:v>
                </c:pt>
                <c:pt idx="380">
                  <c:v>320</c:v>
                </c:pt>
                <c:pt idx="381">
                  <c:v>319</c:v>
                </c:pt>
                <c:pt idx="382">
                  <c:v>318</c:v>
                </c:pt>
                <c:pt idx="383">
                  <c:v>317</c:v>
                </c:pt>
                <c:pt idx="384">
                  <c:v>316</c:v>
                </c:pt>
                <c:pt idx="385">
                  <c:v>315</c:v>
                </c:pt>
                <c:pt idx="386">
                  <c:v>314</c:v>
                </c:pt>
                <c:pt idx="387">
                  <c:v>313</c:v>
                </c:pt>
                <c:pt idx="388">
                  <c:v>312</c:v>
                </c:pt>
                <c:pt idx="389">
                  <c:v>311</c:v>
                </c:pt>
                <c:pt idx="390">
                  <c:v>310</c:v>
                </c:pt>
                <c:pt idx="391">
                  <c:v>309</c:v>
                </c:pt>
                <c:pt idx="392">
                  <c:v>308</c:v>
                </c:pt>
                <c:pt idx="393">
                  <c:v>307</c:v>
                </c:pt>
                <c:pt idx="394">
                  <c:v>306</c:v>
                </c:pt>
                <c:pt idx="395">
                  <c:v>305</c:v>
                </c:pt>
                <c:pt idx="396">
                  <c:v>304</c:v>
                </c:pt>
                <c:pt idx="397">
                  <c:v>303</c:v>
                </c:pt>
                <c:pt idx="398">
                  <c:v>302</c:v>
                </c:pt>
                <c:pt idx="399">
                  <c:v>301</c:v>
                </c:pt>
                <c:pt idx="400">
                  <c:v>300</c:v>
                </c:pt>
                <c:pt idx="401">
                  <c:v>299</c:v>
                </c:pt>
                <c:pt idx="402">
                  <c:v>298</c:v>
                </c:pt>
                <c:pt idx="403">
                  <c:v>297</c:v>
                </c:pt>
                <c:pt idx="404">
                  <c:v>296</c:v>
                </c:pt>
                <c:pt idx="405">
                  <c:v>295</c:v>
                </c:pt>
                <c:pt idx="406">
                  <c:v>294</c:v>
                </c:pt>
                <c:pt idx="407">
                  <c:v>293</c:v>
                </c:pt>
                <c:pt idx="408">
                  <c:v>292</c:v>
                </c:pt>
                <c:pt idx="409">
                  <c:v>291</c:v>
                </c:pt>
                <c:pt idx="410">
                  <c:v>290</c:v>
                </c:pt>
                <c:pt idx="411">
                  <c:v>289</c:v>
                </c:pt>
                <c:pt idx="412">
                  <c:v>288</c:v>
                </c:pt>
                <c:pt idx="413">
                  <c:v>287</c:v>
                </c:pt>
                <c:pt idx="414">
                  <c:v>286</c:v>
                </c:pt>
                <c:pt idx="415">
                  <c:v>285</c:v>
                </c:pt>
                <c:pt idx="416">
                  <c:v>284</c:v>
                </c:pt>
                <c:pt idx="417">
                  <c:v>283</c:v>
                </c:pt>
                <c:pt idx="418">
                  <c:v>282</c:v>
                </c:pt>
                <c:pt idx="419">
                  <c:v>281</c:v>
                </c:pt>
                <c:pt idx="420">
                  <c:v>280</c:v>
                </c:pt>
                <c:pt idx="421">
                  <c:v>279</c:v>
                </c:pt>
                <c:pt idx="422">
                  <c:v>278</c:v>
                </c:pt>
                <c:pt idx="423">
                  <c:v>277</c:v>
                </c:pt>
                <c:pt idx="424">
                  <c:v>276</c:v>
                </c:pt>
                <c:pt idx="425">
                  <c:v>275</c:v>
                </c:pt>
                <c:pt idx="426">
                  <c:v>274</c:v>
                </c:pt>
                <c:pt idx="427">
                  <c:v>273</c:v>
                </c:pt>
                <c:pt idx="428">
                  <c:v>272</c:v>
                </c:pt>
                <c:pt idx="429">
                  <c:v>271</c:v>
                </c:pt>
                <c:pt idx="430">
                  <c:v>270</c:v>
                </c:pt>
                <c:pt idx="431">
                  <c:v>269</c:v>
                </c:pt>
                <c:pt idx="432">
                  <c:v>268</c:v>
                </c:pt>
                <c:pt idx="433">
                  <c:v>267</c:v>
                </c:pt>
                <c:pt idx="434">
                  <c:v>266</c:v>
                </c:pt>
                <c:pt idx="435">
                  <c:v>265</c:v>
                </c:pt>
                <c:pt idx="436">
                  <c:v>264</c:v>
                </c:pt>
                <c:pt idx="437">
                  <c:v>263</c:v>
                </c:pt>
                <c:pt idx="438">
                  <c:v>262</c:v>
                </c:pt>
                <c:pt idx="439">
                  <c:v>261</c:v>
                </c:pt>
                <c:pt idx="440">
                  <c:v>260</c:v>
                </c:pt>
                <c:pt idx="441">
                  <c:v>259</c:v>
                </c:pt>
                <c:pt idx="442">
                  <c:v>258</c:v>
                </c:pt>
                <c:pt idx="443">
                  <c:v>257</c:v>
                </c:pt>
                <c:pt idx="444">
                  <c:v>256</c:v>
                </c:pt>
                <c:pt idx="445">
                  <c:v>255</c:v>
                </c:pt>
                <c:pt idx="446">
                  <c:v>254</c:v>
                </c:pt>
                <c:pt idx="447">
                  <c:v>253</c:v>
                </c:pt>
                <c:pt idx="448">
                  <c:v>252</c:v>
                </c:pt>
                <c:pt idx="449">
                  <c:v>251</c:v>
                </c:pt>
                <c:pt idx="450">
                  <c:v>250</c:v>
                </c:pt>
                <c:pt idx="451">
                  <c:v>249</c:v>
                </c:pt>
                <c:pt idx="452">
                  <c:v>248</c:v>
                </c:pt>
                <c:pt idx="453">
                  <c:v>247</c:v>
                </c:pt>
                <c:pt idx="454">
                  <c:v>246</c:v>
                </c:pt>
                <c:pt idx="455">
                  <c:v>245</c:v>
                </c:pt>
                <c:pt idx="456">
                  <c:v>244</c:v>
                </c:pt>
                <c:pt idx="457">
                  <c:v>243</c:v>
                </c:pt>
                <c:pt idx="458">
                  <c:v>242</c:v>
                </c:pt>
                <c:pt idx="459">
                  <c:v>241</c:v>
                </c:pt>
                <c:pt idx="460">
                  <c:v>240</c:v>
                </c:pt>
                <c:pt idx="461">
                  <c:v>239</c:v>
                </c:pt>
                <c:pt idx="462">
                  <c:v>238</c:v>
                </c:pt>
                <c:pt idx="463">
                  <c:v>237</c:v>
                </c:pt>
                <c:pt idx="464">
                  <c:v>236</c:v>
                </c:pt>
                <c:pt idx="465">
                  <c:v>235</c:v>
                </c:pt>
                <c:pt idx="466">
                  <c:v>234</c:v>
                </c:pt>
                <c:pt idx="467">
                  <c:v>233</c:v>
                </c:pt>
                <c:pt idx="468">
                  <c:v>232</c:v>
                </c:pt>
                <c:pt idx="469">
                  <c:v>231</c:v>
                </c:pt>
                <c:pt idx="470">
                  <c:v>230</c:v>
                </c:pt>
                <c:pt idx="471">
                  <c:v>229</c:v>
                </c:pt>
                <c:pt idx="472">
                  <c:v>228</c:v>
                </c:pt>
                <c:pt idx="473">
                  <c:v>227</c:v>
                </c:pt>
                <c:pt idx="474">
                  <c:v>226</c:v>
                </c:pt>
                <c:pt idx="475">
                  <c:v>225</c:v>
                </c:pt>
                <c:pt idx="476">
                  <c:v>224</c:v>
                </c:pt>
                <c:pt idx="477">
                  <c:v>223</c:v>
                </c:pt>
                <c:pt idx="478">
                  <c:v>222</c:v>
                </c:pt>
                <c:pt idx="479">
                  <c:v>221</c:v>
                </c:pt>
                <c:pt idx="480">
                  <c:v>220</c:v>
                </c:pt>
              </c:numCache>
            </c:numRef>
          </c:cat>
          <c:val>
            <c:numRef>
              <c:f>Sheet1!$C$2:$C$482</c:f>
              <c:numCache>
                <c:formatCode>General</c:formatCode>
                <c:ptCount val="481"/>
                <c:pt idx="0">
                  <c:v>2E-3</c:v>
                </c:pt>
                <c:pt idx="1">
                  <c:v>2E-3</c:v>
                </c:pt>
                <c:pt idx="2">
                  <c:v>2E-3</c:v>
                </c:pt>
                <c:pt idx="3">
                  <c:v>2E-3</c:v>
                </c:pt>
                <c:pt idx="4">
                  <c:v>2E-3</c:v>
                </c:pt>
                <c:pt idx="5">
                  <c:v>2E-3</c:v>
                </c:pt>
                <c:pt idx="6">
                  <c:v>2E-3</c:v>
                </c:pt>
                <c:pt idx="7">
                  <c:v>2E-3</c:v>
                </c:pt>
                <c:pt idx="8">
                  <c:v>2E-3</c:v>
                </c:pt>
                <c:pt idx="9">
                  <c:v>2E-3</c:v>
                </c:pt>
                <c:pt idx="10">
                  <c:v>2E-3</c:v>
                </c:pt>
                <c:pt idx="11">
                  <c:v>2E-3</c:v>
                </c:pt>
                <c:pt idx="12">
                  <c:v>2E-3</c:v>
                </c:pt>
                <c:pt idx="13">
                  <c:v>2E-3</c:v>
                </c:pt>
                <c:pt idx="14">
                  <c:v>2E-3</c:v>
                </c:pt>
                <c:pt idx="15">
                  <c:v>2E-3</c:v>
                </c:pt>
                <c:pt idx="16">
                  <c:v>2E-3</c:v>
                </c:pt>
                <c:pt idx="17">
                  <c:v>2E-3</c:v>
                </c:pt>
                <c:pt idx="18">
                  <c:v>2E-3</c:v>
                </c:pt>
                <c:pt idx="19">
                  <c:v>2E-3</c:v>
                </c:pt>
                <c:pt idx="20">
                  <c:v>2E-3</c:v>
                </c:pt>
                <c:pt idx="21">
                  <c:v>2E-3</c:v>
                </c:pt>
                <c:pt idx="22">
                  <c:v>2E-3</c:v>
                </c:pt>
                <c:pt idx="23">
                  <c:v>2E-3</c:v>
                </c:pt>
                <c:pt idx="24">
                  <c:v>2E-3</c:v>
                </c:pt>
                <c:pt idx="25">
                  <c:v>2E-3</c:v>
                </c:pt>
                <c:pt idx="26">
                  <c:v>2E-3</c:v>
                </c:pt>
                <c:pt idx="27">
                  <c:v>2E-3</c:v>
                </c:pt>
                <c:pt idx="28">
                  <c:v>2E-3</c:v>
                </c:pt>
                <c:pt idx="29">
                  <c:v>2E-3</c:v>
                </c:pt>
                <c:pt idx="30">
                  <c:v>2E-3</c:v>
                </c:pt>
                <c:pt idx="31">
                  <c:v>2E-3</c:v>
                </c:pt>
                <c:pt idx="32">
                  <c:v>2E-3</c:v>
                </c:pt>
                <c:pt idx="33">
                  <c:v>2E-3</c:v>
                </c:pt>
                <c:pt idx="34">
                  <c:v>2E-3</c:v>
                </c:pt>
                <c:pt idx="35">
                  <c:v>2E-3</c:v>
                </c:pt>
                <c:pt idx="36">
                  <c:v>2E-3</c:v>
                </c:pt>
                <c:pt idx="37">
                  <c:v>2E-3</c:v>
                </c:pt>
                <c:pt idx="38">
                  <c:v>2E-3</c:v>
                </c:pt>
                <c:pt idx="39">
                  <c:v>2E-3</c:v>
                </c:pt>
                <c:pt idx="40">
                  <c:v>2E-3</c:v>
                </c:pt>
                <c:pt idx="41">
                  <c:v>2E-3</c:v>
                </c:pt>
                <c:pt idx="42">
                  <c:v>2E-3</c:v>
                </c:pt>
                <c:pt idx="43">
                  <c:v>2E-3</c:v>
                </c:pt>
                <c:pt idx="44">
                  <c:v>2E-3</c:v>
                </c:pt>
                <c:pt idx="45">
                  <c:v>2E-3</c:v>
                </c:pt>
                <c:pt idx="46">
                  <c:v>2E-3</c:v>
                </c:pt>
                <c:pt idx="47">
                  <c:v>2E-3</c:v>
                </c:pt>
                <c:pt idx="48">
                  <c:v>2E-3</c:v>
                </c:pt>
                <c:pt idx="49">
                  <c:v>2E-3</c:v>
                </c:pt>
                <c:pt idx="50">
                  <c:v>2E-3</c:v>
                </c:pt>
                <c:pt idx="51">
                  <c:v>2E-3</c:v>
                </c:pt>
                <c:pt idx="52">
                  <c:v>2E-3</c:v>
                </c:pt>
                <c:pt idx="53">
                  <c:v>2E-3</c:v>
                </c:pt>
                <c:pt idx="54">
                  <c:v>2E-3</c:v>
                </c:pt>
                <c:pt idx="55">
                  <c:v>2E-3</c:v>
                </c:pt>
                <c:pt idx="56">
                  <c:v>2E-3</c:v>
                </c:pt>
                <c:pt idx="57">
                  <c:v>2E-3</c:v>
                </c:pt>
                <c:pt idx="58">
                  <c:v>2E-3</c:v>
                </c:pt>
                <c:pt idx="59">
                  <c:v>2E-3</c:v>
                </c:pt>
                <c:pt idx="60">
                  <c:v>2E-3</c:v>
                </c:pt>
                <c:pt idx="61">
                  <c:v>2E-3</c:v>
                </c:pt>
                <c:pt idx="62">
                  <c:v>2E-3</c:v>
                </c:pt>
                <c:pt idx="63">
                  <c:v>2E-3</c:v>
                </c:pt>
                <c:pt idx="64">
                  <c:v>2E-3</c:v>
                </c:pt>
                <c:pt idx="65">
                  <c:v>2E-3</c:v>
                </c:pt>
                <c:pt idx="66">
                  <c:v>2E-3</c:v>
                </c:pt>
                <c:pt idx="67">
                  <c:v>2E-3</c:v>
                </c:pt>
                <c:pt idx="68">
                  <c:v>2E-3</c:v>
                </c:pt>
                <c:pt idx="69">
                  <c:v>2E-3</c:v>
                </c:pt>
                <c:pt idx="70">
                  <c:v>2E-3</c:v>
                </c:pt>
                <c:pt idx="71">
                  <c:v>2E-3</c:v>
                </c:pt>
                <c:pt idx="72">
                  <c:v>2E-3</c:v>
                </c:pt>
                <c:pt idx="73">
                  <c:v>2E-3</c:v>
                </c:pt>
                <c:pt idx="74">
                  <c:v>2E-3</c:v>
                </c:pt>
                <c:pt idx="75">
                  <c:v>2E-3</c:v>
                </c:pt>
                <c:pt idx="76">
                  <c:v>2E-3</c:v>
                </c:pt>
                <c:pt idx="77">
                  <c:v>2E-3</c:v>
                </c:pt>
                <c:pt idx="78">
                  <c:v>2E-3</c:v>
                </c:pt>
                <c:pt idx="79">
                  <c:v>2E-3</c:v>
                </c:pt>
                <c:pt idx="80">
                  <c:v>2E-3</c:v>
                </c:pt>
                <c:pt idx="81">
                  <c:v>2E-3</c:v>
                </c:pt>
                <c:pt idx="82">
                  <c:v>2E-3</c:v>
                </c:pt>
                <c:pt idx="83">
                  <c:v>2E-3</c:v>
                </c:pt>
                <c:pt idx="84">
                  <c:v>2E-3</c:v>
                </c:pt>
                <c:pt idx="85">
                  <c:v>2E-3</c:v>
                </c:pt>
                <c:pt idx="86">
                  <c:v>2E-3</c:v>
                </c:pt>
                <c:pt idx="87">
                  <c:v>2E-3</c:v>
                </c:pt>
                <c:pt idx="88">
                  <c:v>2E-3</c:v>
                </c:pt>
                <c:pt idx="89">
                  <c:v>2E-3</c:v>
                </c:pt>
                <c:pt idx="90">
                  <c:v>2E-3</c:v>
                </c:pt>
                <c:pt idx="91">
                  <c:v>2E-3</c:v>
                </c:pt>
                <c:pt idx="92">
                  <c:v>2E-3</c:v>
                </c:pt>
                <c:pt idx="93">
                  <c:v>2E-3</c:v>
                </c:pt>
                <c:pt idx="94">
                  <c:v>2E-3</c:v>
                </c:pt>
                <c:pt idx="95">
                  <c:v>2E-3</c:v>
                </c:pt>
                <c:pt idx="96">
                  <c:v>2E-3</c:v>
                </c:pt>
                <c:pt idx="97">
                  <c:v>2E-3</c:v>
                </c:pt>
                <c:pt idx="98">
                  <c:v>2E-3</c:v>
                </c:pt>
                <c:pt idx="99">
                  <c:v>2E-3</c:v>
                </c:pt>
                <c:pt idx="100">
                  <c:v>2E-3</c:v>
                </c:pt>
                <c:pt idx="101">
                  <c:v>2E-3</c:v>
                </c:pt>
                <c:pt idx="102">
                  <c:v>2E-3</c:v>
                </c:pt>
                <c:pt idx="103">
                  <c:v>2E-3</c:v>
                </c:pt>
                <c:pt idx="104">
                  <c:v>2E-3</c:v>
                </c:pt>
                <c:pt idx="105">
                  <c:v>2E-3</c:v>
                </c:pt>
                <c:pt idx="106">
                  <c:v>2E-3</c:v>
                </c:pt>
                <c:pt idx="107">
                  <c:v>2E-3</c:v>
                </c:pt>
                <c:pt idx="108">
                  <c:v>2E-3</c:v>
                </c:pt>
                <c:pt idx="109">
                  <c:v>2E-3</c:v>
                </c:pt>
                <c:pt idx="110">
                  <c:v>2E-3</c:v>
                </c:pt>
                <c:pt idx="111">
                  <c:v>2E-3</c:v>
                </c:pt>
                <c:pt idx="112">
                  <c:v>2E-3</c:v>
                </c:pt>
                <c:pt idx="113">
                  <c:v>2E-3</c:v>
                </c:pt>
                <c:pt idx="114">
                  <c:v>2E-3</c:v>
                </c:pt>
                <c:pt idx="115">
                  <c:v>2E-3</c:v>
                </c:pt>
                <c:pt idx="116">
                  <c:v>2E-3</c:v>
                </c:pt>
                <c:pt idx="117">
                  <c:v>2E-3</c:v>
                </c:pt>
                <c:pt idx="118">
                  <c:v>2E-3</c:v>
                </c:pt>
                <c:pt idx="119">
                  <c:v>2E-3</c:v>
                </c:pt>
                <c:pt idx="120">
                  <c:v>2E-3</c:v>
                </c:pt>
                <c:pt idx="121">
                  <c:v>3.0000000000000001E-3</c:v>
                </c:pt>
                <c:pt idx="122">
                  <c:v>3.0000000000000001E-3</c:v>
                </c:pt>
                <c:pt idx="123">
                  <c:v>3.0000000000000001E-3</c:v>
                </c:pt>
                <c:pt idx="124">
                  <c:v>2E-3</c:v>
                </c:pt>
                <c:pt idx="125">
                  <c:v>2E-3</c:v>
                </c:pt>
                <c:pt idx="126">
                  <c:v>3.0000000000000001E-3</c:v>
                </c:pt>
                <c:pt idx="127">
                  <c:v>3.0000000000000001E-3</c:v>
                </c:pt>
                <c:pt idx="128">
                  <c:v>3.0000000000000001E-3</c:v>
                </c:pt>
                <c:pt idx="129">
                  <c:v>3.0000000000000001E-3</c:v>
                </c:pt>
                <c:pt idx="130">
                  <c:v>3.0000000000000001E-3</c:v>
                </c:pt>
                <c:pt idx="131">
                  <c:v>3.0000000000000001E-3</c:v>
                </c:pt>
                <c:pt idx="132">
                  <c:v>3.0000000000000001E-3</c:v>
                </c:pt>
                <c:pt idx="133">
                  <c:v>3.0000000000000001E-3</c:v>
                </c:pt>
                <c:pt idx="134">
                  <c:v>3.0000000000000001E-3</c:v>
                </c:pt>
                <c:pt idx="135">
                  <c:v>3.0000000000000001E-3</c:v>
                </c:pt>
                <c:pt idx="136">
                  <c:v>3.0000000000000001E-3</c:v>
                </c:pt>
                <c:pt idx="137">
                  <c:v>3.0000000000000001E-3</c:v>
                </c:pt>
                <c:pt idx="138">
                  <c:v>3.0000000000000001E-3</c:v>
                </c:pt>
                <c:pt idx="139">
                  <c:v>3.0000000000000001E-3</c:v>
                </c:pt>
                <c:pt idx="140">
                  <c:v>3.0000000000000001E-3</c:v>
                </c:pt>
                <c:pt idx="141">
                  <c:v>3.0000000000000001E-3</c:v>
                </c:pt>
                <c:pt idx="142">
                  <c:v>3.0000000000000001E-3</c:v>
                </c:pt>
                <c:pt idx="143">
                  <c:v>3.0000000000000001E-3</c:v>
                </c:pt>
                <c:pt idx="144">
                  <c:v>3.0000000000000001E-3</c:v>
                </c:pt>
                <c:pt idx="145">
                  <c:v>3.0000000000000001E-3</c:v>
                </c:pt>
                <c:pt idx="146">
                  <c:v>3.0000000000000001E-3</c:v>
                </c:pt>
                <c:pt idx="147">
                  <c:v>3.0000000000000001E-3</c:v>
                </c:pt>
                <c:pt idx="148">
                  <c:v>3.0000000000000001E-3</c:v>
                </c:pt>
                <c:pt idx="149">
                  <c:v>3.0000000000000001E-3</c:v>
                </c:pt>
                <c:pt idx="150">
                  <c:v>3.0000000000000001E-3</c:v>
                </c:pt>
                <c:pt idx="151">
                  <c:v>3.0000000000000001E-3</c:v>
                </c:pt>
                <c:pt idx="152">
                  <c:v>3.0000000000000001E-3</c:v>
                </c:pt>
                <c:pt idx="153">
                  <c:v>3.0000000000000001E-3</c:v>
                </c:pt>
                <c:pt idx="154">
                  <c:v>3.0000000000000001E-3</c:v>
                </c:pt>
                <c:pt idx="155">
                  <c:v>3.0000000000000001E-3</c:v>
                </c:pt>
                <c:pt idx="156">
                  <c:v>3.0000000000000001E-3</c:v>
                </c:pt>
                <c:pt idx="157">
                  <c:v>3.0000000000000001E-3</c:v>
                </c:pt>
                <c:pt idx="158">
                  <c:v>3.0000000000000001E-3</c:v>
                </c:pt>
                <c:pt idx="159">
                  <c:v>3.0000000000000001E-3</c:v>
                </c:pt>
                <c:pt idx="160">
                  <c:v>3.0000000000000001E-3</c:v>
                </c:pt>
                <c:pt idx="161">
                  <c:v>3.0000000000000001E-3</c:v>
                </c:pt>
                <c:pt idx="162">
                  <c:v>3.0000000000000001E-3</c:v>
                </c:pt>
                <c:pt idx="163">
                  <c:v>3.0000000000000001E-3</c:v>
                </c:pt>
                <c:pt idx="164">
                  <c:v>3.0000000000000001E-3</c:v>
                </c:pt>
                <c:pt idx="165">
                  <c:v>3.0000000000000001E-3</c:v>
                </c:pt>
                <c:pt idx="166">
                  <c:v>3.0000000000000001E-3</c:v>
                </c:pt>
                <c:pt idx="167">
                  <c:v>3.0000000000000001E-3</c:v>
                </c:pt>
                <c:pt idx="168">
                  <c:v>3.0000000000000001E-3</c:v>
                </c:pt>
                <c:pt idx="169">
                  <c:v>3.0000000000000001E-3</c:v>
                </c:pt>
                <c:pt idx="170">
                  <c:v>3.0000000000000001E-3</c:v>
                </c:pt>
                <c:pt idx="171">
                  <c:v>3.0000000000000001E-3</c:v>
                </c:pt>
                <c:pt idx="172">
                  <c:v>3.0000000000000001E-3</c:v>
                </c:pt>
                <c:pt idx="173">
                  <c:v>3.0000000000000001E-3</c:v>
                </c:pt>
                <c:pt idx="174">
                  <c:v>3.0000000000000001E-3</c:v>
                </c:pt>
                <c:pt idx="175">
                  <c:v>3.0000000000000001E-3</c:v>
                </c:pt>
                <c:pt idx="176">
                  <c:v>3.0000000000000001E-3</c:v>
                </c:pt>
                <c:pt idx="177">
                  <c:v>3.0000000000000001E-3</c:v>
                </c:pt>
                <c:pt idx="178">
                  <c:v>3.0000000000000001E-3</c:v>
                </c:pt>
                <c:pt idx="179">
                  <c:v>3.0000000000000001E-3</c:v>
                </c:pt>
                <c:pt idx="180">
                  <c:v>3.0000000000000001E-3</c:v>
                </c:pt>
                <c:pt idx="181">
                  <c:v>3.0000000000000001E-3</c:v>
                </c:pt>
                <c:pt idx="182">
                  <c:v>3.0000000000000001E-3</c:v>
                </c:pt>
                <c:pt idx="183">
                  <c:v>3.0000000000000001E-3</c:v>
                </c:pt>
                <c:pt idx="184">
                  <c:v>3.0000000000000001E-3</c:v>
                </c:pt>
                <c:pt idx="185">
                  <c:v>3.0000000000000001E-3</c:v>
                </c:pt>
                <c:pt idx="186">
                  <c:v>3.0000000000000001E-3</c:v>
                </c:pt>
                <c:pt idx="187">
                  <c:v>3.0000000000000001E-3</c:v>
                </c:pt>
                <c:pt idx="188">
                  <c:v>3.0000000000000001E-3</c:v>
                </c:pt>
                <c:pt idx="189">
                  <c:v>3.0000000000000001E-3</c:v>
                </c:pt>
                <c:pt idx="190">
                  <c:v>3.0000000000000001E-3</c:v>
                </c:pt>
                <c:pt idx="191">
                  <c:v>3.0000000000000001E-3</c:v>
                </c:pt>
                <c:pt idx="192">
                  <c:v>3.0000000000000001E-3</c:v>
                </c:pt>
                <c:pt idx="193">
                  <c:v>3.0000000000000001E-3</c:v>
                </c:pt>
                <c:pt idx="194">
                  <c:v>3.0000000000000001E-3</c:v>
                </c:pt>
                <c:pt idx="195">
                  <c:v>3.0000000000000001E-3</c:v>
                </c:pt>
                <c:pt idx="196">
                  <c:v>3.0000000000000001E-3</c:v>
                </c:pt>
                <c:pt idx="197">
                  <c:v>3.0000000000000001E-3</c:v>
                </c:pt>
                <c:pt idx="198">
                  <c:v>3.0000000000000001E-3</c:v>
                </c:pt>
                <c:pt idx="199">
                  <c:v>3.0000000000000001E-3</c:v>
                </c:pt>
                <c:pt idx="200">
                  <c:v>3.0000000000000001E-3</c:v>
                </c:pt>
                <c:pt idx="201">
                  <c:v>3.0000000000000001E-3</c:v>
                </c:pt>
                <c:pt idx="202">
                  <c:v>3.0000000000000001E-3</c:v>
                </c:pt>
                <c:pt idx="203">
                  <c:v>3.0000000000000001E-3</c:v>
                </c:pt>
                <c:pt idx="204">
                  <c:v>3.0000000000000001E-3</c:v>
                </c:pt>
                <c:pt idx="205">
                  <c:v>3.0000000000000001E-3</c:v>
                </c:pt>
                <c:pt idx="206">
                  <c:v>4.0000000000000001E-3</c:v>
                </c:pt>
                <c:pt idx="207">
                  <c:v>4.0000000000000001E-3</c:v>
                </c:pt>
                <c:pt idx="208">
                  <c:v>4.0000000000000001E-3</c:v>
                </c:pt>
                <c:pt idx="209">
                  <c:v>4.0000000000000001E-3</c:v>
                </c:pt>
                <c:pt idx="210">
                  <c:v>4.0000000000000001E-3</c:v>
                </c:pt>
                <c:pt idx="211">
                  <c:v>4.0000000000000001E-3</c:v>
                </c:pt>
                <c:pt idx="212">
                  <c:v>4.0000000000000001E-3</c:v>
                </c:pt>
                <c:pt idx="213">
                  <c:v>4.0000000000000001E-3</c:v>
                </c:pt>
                <c:pt idx="214">
                  <c:v>4.0000000000000001E-3</c:v>
                </c:pt>
                <c:pt idx="215">
                  <c:v>4.0000000000000001E-3</c:v>
                </c:pt>
                <c:pt idx="216">
                  <c:v>4.0000000000000001E-3</c:v>
                </c:pt>
                <c:pt idx="217">
                  <c:v>4.0000000000000001E-3</c:v>
                </c:pt>
                <c:pt idx="218">
                  <c:v>4.0000000000000001E-3</c:v>
                </c:pt>
                <c:pt idx="219">
                  <c:v>4.0000000000000001E-3</c:v>
                </c:pt>
                <c:pt idx="220">
                  <c:v>4.0000000000000001E-3</c:v>
                </c:pt>
                <c:pt idx="221">
                  <c:v>4.0000000000000001E-3</c:v>
                </c:pt>
                <c:pt idx="222">
                  <c:v>4.0000000000000001E-3</c:v>
                </c:pt>
                <c:pt idx="223">
                  <c:v>4.0000000000000001E-3</c:v>
                </c:pt>
                <c:pt idx="224">
                  <c:v>4.0000000000000001E-3</c:v>
                </c:pt>
                <c:pt idx="225">
                  <c:v>4.0000000000000001E-3</c:v>
                </c:pt>
                <c:pt idx="226">
                  <c:v>4.0000000000000001E-3</c:v>
                </c:pt>
                <c:pt idx="227">
                  <c:v>4.0000000000000001E-3</c:v>
                </c:pt>
                <c:pt idx="228">
                  <c:v>4.0000000000000001E-3</c:v>
                </c:pt>
                <c:pt idx="229">
                  <c:v>4.0000000000000001E-3</c:v>
                </c:pt>
                <c:pt idx="230">
                  <c:v>4.0000000000000001E-3</c:v>
                </c:pt>
                <c:pt idx="231">
                  <c:v>4.0000000000000001E-3</c:v>
                </c:pt>
                <c:pt idx="232">
                  <c:v>4.0000000000000001E-3</c:v>
                </c:pt>
                <c:pt idx="233">
                  <c:v>4.0000000000000001E-3</c:v>
                </c:pt>
                <c:pt idx="234">
                  <c:v>4.0000000000000001E-3</c:v>
                </c:pt>
                <c:pt idx="235">
                  <c:v>4.0000000000000001E-3</c:v>
                </c:pt>
                <c:pt idx="236">
                  <c:v>4.0000000000000001E-3</c:v>
                </c:pt>
                <c:pt idx="237">
                  <c:v>4.0000000000000001E-3</c:v>
                </c:pt>
                <c:pt idx="238">
                  <c:v>4.0000000000000001E-3</c:v>
                </c:pt>
                <c:pt idx="239">
                  <c:v>4.0000000000000001E-3</c:v>
                </c:pt>
                <c:pt idx="240">
                  <c:v>4.0000000000000001E-3</c:v>
                </c:pt>
                <c:pt idx="241">
                  <c:v>4.0000000000000001E-3</c:v>
                </c:pt>
                <c:pt idx="242">
                  <c:v>4.0000000000000001E-3</c:v>
                </c:pt>
                <c:pt idx="243">
                  <c:v>4.0000000000000001E-3</c:v>
                </c:pt>
                <c:pt idx="244">
                  <c:v>4.0000000000000001E-3</c:v>
                </c:pt>
                <c:pt idx="245">
                  <c:v>4.0000000000000001E-3</c:v>
                </c:pt>
                <c:pt idx="246">
                  <c:v>4.0000000000000001E-3</c:v>
                </c:pt>
                <c:pt idx="247">
                  <c:v>5.0000000000000001E-3</c:v>
                </c:pt>
                <c:pt idx="248">
                  <c:v>5.0000000000000001E-3</c:v>
                </c:pt>
                <c:pt idx="249">
                  <c:v>5.0000000000000001E-3</c:v>
                </c:pt>
                <c:pt idx="250">
                  <c:v>5.0000000000000001E-3</c:v>
                </c:pt>
                <c:pt idx="251">
                  <c:v>5.0000000000000001E-3</c:v>
                </c:pt>
                <c:pt idx="252">
                  <c:v>5.0000000000000001E-3</c:v>
                </c:pt>
                <c:pt idx="253">
                  <c:v>5.0000000000000001E-3</c:v>
                </c:pt>
                <c:pt idx="254">
                  <c:v>5.0000000000000001E-3</c:v>
                </c:pt>
                <c:pt idx="255">
                  <c:v>5.0000000000000001E-3</c:v>
                </c:pt>
                <c:pt idx="256">
                  <c:v>5.0000000000000001E-3</c:v>
                </c:pt>
                <c:pt idx="257">
                  <c:v>5.0000000000000001E-3</c:v>
                </c:pt>
                <c:pt idx="258">
                  <c:v>5.0000000000000001E-3</c:v>
                </c:pt>
                <c:pt idx="259">
                  <c:v>5.0000000000000001E-3</c:v>
                </c:pt>
                <c:pt idx="260">
                  <c:v>5.0000000000000001E-3</c:v>
                </c:pt>
                <c:pt idx="261">
                  <c:v>6.0000000000000001E-3</c:v>
                </c:pt>
                <c:pt idx="262">
                  <c:v>6.0000000000000001E-3</c:v>
                </c:pt>
                <c:pt idx="263">
                  <c:v>6.0000000000000001E-3</c:v>
                </c:pt>
                <c:pt idx="264">
                  <c:v>6.0000000000000001E-3</c:v>
                </c:pt>
                <c:pt idx="265">
                  <c:v>6.0000000000000001E-3</c:v>
                </c:pt>
                <c:pt idx="266">
                  <c:v>6.0000000000000001E-3</c:v>
                </c:pt>
                <c:pt idx="267">
                  <c:v>6.0000000000000001E-3</c:v>
                </c:pt>
                <c:pt idx="268">
                  <c:v>6.0000000000000001E-3</c:v>
                </c:pt>
                <c:pt idx="269">
                  <c:v>6.0000000000000001E-3</c:v>
                </c:pt>
                <c:pt idx="270">
                  <c:v>6.0000000000000001E-3</c:v>
                </c:pt>
                <c:pt idx="271">
                  <c:v>6.0000000000000001E-3</c:v>
                </c:pt>
                <c:pt idx="272">
                  <c:v>7.0000000000000001E-3</c:v>
                </c:pt>
                <c:pt idx="273">
                  <c:v>7.0000000000000001E-3</c:v>
                </c:pt>
                <c:pt idx="274">
                  <c:v>7.0000000000000001E-3</c:v>
                </c:pt>
                <c:pt idx="275">
                  <c:v>7.0000000000000001E-3</c:v>
                </c:pt>
                <c:pt idx="276">
                  <c:v>7.0000000000000001E-3</c:v>
                </c:pt>
                <c:pt idx="277">
                  <c:v>7.0000000000000001E-3</c:v>
                </c:pt>
                <c:pt idx="278">
                  <c:v>7.0000000000000001E-3</c:v>
                </c:pt>
                <c:pt idx="279">
                  <c:v>8.0000000000000002E-3</c:v>
                </c:pt>
                <c:pt idx="280">
                  <c:v>8.0000000000000002E-3</c:v>
                </c:pt>
                <c:pt idx="281">
                  <c:v>8.0000000000000002E-3</c:v>
                </c:pt>
                <c:pt idx="282">
                  <c:v>8.0000000000000002E-3</c:v>
                </c:pt>
                <c:pt idx="283">
                  <c:v>8.0000000000000002E-3</c:v>
                </c:pt>
                <c:pt idx="284">
                  <c:v>8.9999999999999993E-3</c:v>
                </c:pt>
                <c:pt idx="285">
                  <c:v>8.9999999999999993E-3</c:v>
                </c:pt>
                <c:pt idx="286">
                  <c:v>8.9999999999999993E-3</c:v>
                </c:pt>
                <c:pt idx="287">
                  <c:v>8.9999999999999993E-3</c:v>
                </c:pt>
                <c:pt idx="288">
                  <c:v>0.01</c:v>
                </c:pt>
                <c:pt idx="289">
                  <c:v>0.01</c:v>
                </c:pt>
                <c:pt idx="290">
                  <c:v>0.01</c:v>
                </c:pt>
                <c:pt idx="291">
                  <c:v>0.01</c:v>
                </c:pt>
                <c:pt idx="292">
                  <c:v>1.0999999999999999E-2</c:v>
                </c:pt>
                <c:pt idx="293">
                  <c:v>1.0999999999999999E-2</c:v>
                </c:pt>
                <c:pt idx="294">
                  <c:v>1.0999999999999999E-2</c:v>
                </c:pt>
                <c:pt idx="295">
                  <c:v>1.2E-2</c:v>
                </c:pt>
                <c:pt idx="296">
                  <c:v>1.2E-2</c:v>
                </c:pt>
                <c:pt idx="297">
                  <c:v>1.2999999999999999E-2</c:v>
                </c:pt>
                <c:pt idx="298">
                  <c:v>1.2999999999999999E-2</c:v>
                </c:pt>
                <c:pt idx="299">
                  <c:v>1.4E-2</c:v>
                </c:pt>
                <c:pt idx="300">
                  <c:v>1.4E-2</c:v>
                </c:pt>
                <c:pt idx="301">
                  <c:v>1.4999999999999999E-2</c:v>
                </c:pt>
                <c:pt idx="302">
                  <c:v>1.4999999999999999E-2</c:v>
                </c:pt>
                <c:pt idx="303">
                  <c:v>1.6E-2</c:v>
                </c:pt>
                <c:pt idx="304">
                  <c:v>1.6E-2</c:v>
                </c:pt>
                <c:pt idx="305">
                  <c:v>1.7000000000000001E-2</c:v>
                </c:pt>
                <c:pt idx="306">
                  <c:v>1.7999999999999999E-2</c:v>
                </c:pt>
                <c:pt idx="307">
                  <c:v>1.7999999999999999E-2</c:v>
                </c:pt>
                <c:pt idx="308">
                  <c:v>1.9E-2</c:v>
                </c:pt>
                <c:pt idx="309">
                  <c:v>0.02</c:v>
                </c:pt>
                <c:pt idx="310">
                  <c:v>2.1000000000000001E-2</c:v>
                </c:pt>
                <c:pt idx="311">
                  <c:v>2.1000000000000001E-2</c:v>
                </c:pt>
                <c:pt idx="312">
                  <c:v>2.1999999999999999E-2</c:v>
                </c:pt>
                <c:pt idx="313">
                  <c:v>2.3E-2</c:v>
                </c:pt>
                <c:pt idx="314">
                  <c:v>2.4E-2</c:v>
                </c:pt>
                <c:pt idx="315">
                  <c:v>2.5000000000000001E-2</c:v>
                </c:pt>
                <c:pt idx="316">
                  <c:v>2.5999999999999999E-2</c:v>
                </c:pt>
                <c:pt idx="317">
                  <c:v>2.7E-2</c:v>
                </c:pt>
                <c:pt idx="318">
                  <c:v>2.8000000000000001E-2</c:v>
                </c:pt>
                <c:pt idx="319">
                  <c:v>2.9000000000000001E-2</c:v>
                </c:pt>
                <c:pt idx="320">
                  <c:v>0.03</c:v>
                </c:pt>
                <c:pt idx="321">
                  <c:v>3.1E-2</c:v>
                </c:pt>
                <c:pt idx="322">
                  <c:v>3.3000000000000002E-2</c:v>
                </c:pt>
                <c:pt idx="323">
                  <c:v>3.4000000000000002E-2</c:v>
                </c:pt>
                <c:pt idx="324">
                  <c:v>3.5000000000000003E-2</c:v>
                </c:pt>
                <c:pt idx="325">
                  <c:v>3.5999999999999997E-2</c:v>
                </c:pt>
                <c:pt idx="326">
                  <c:v>3.7999999999999999E-2</c:v>
                </c:pt>
                <c:pt idx="327">
                  <c:v>3.9E-2</c:v>
                </c:pt>
                <c:pt idx="328">
                  <c:v>4.1000000000000002E-2</c:v>
                </c:pt>
                <c:pt idx="329">
                  <c:v>4.2000000000000003E-2</c:v>
                </c:pt>
                <c:pt idx="330">
                  <c:v>4.3999999999999997E-2</c:v>
                </c:pt>
                <c:pt idx="331">
                  <c:v>4.4999999999999998E-2</c:v>
                </c:pt>
                <c:pt idx="332">
                  <c:v>4.7E-2</c:v>
                </c:pt>
                <c:pt idx="333">
                  <c:v>4.9000000000000002E-2</c:v>
                </c:pt>
                <c:pt idx="334">
                  <c:v>0.05</c:v>
                </c:pt>
                <c:pt idx="335">
                  <c:v>5.1999999999999998E-2</c:v>
                </c:pt>
                <c:pt idx="336">
                  <c:v>5.3999999999999999E-2</c:v>
                </c:pt>
                <c:pt idx="337">
                  <c:v>5.6000000000000001E-2</c:v>
                </c:pt>
                <c:pt idx="338">
                  <c:v>5.7000000000000002E-2</c:v>
                </c:pt>
                <c:pt idx="339">
                  <c:v>5.8999999999999997E-2</c:v>
                </c:pt>
                <c:pt idx="340">
                  <c:v>6.0999999999999999E-2</c:v>
                </c:pt>
                <c:pt idx="341">
                  <c:v>6.3E-2</c:v>
                </c:pt>
                <c:pt idx="342">
                  <c:v>6.5000000000000002E-2</c:v>
                </c:pt>
                <c:pt idx="343">
                  <c:v>6.7000000000000004E-2</c:v>
                </c:pt>
                <c:pt idx="344">
                  <c:v>6.9000000000000006E-2</c:v>
                </c:pt>
                <c:pt idx="345">
                  <c:v>7.1999999999999995E-2</c:v>
                </c:pt>
                <c:pt idx="346">
                  <c:v>7.3999999999999996E-2</c:v>
                </c:pt>
                <c:pt idx="347">
                  <c:v>7.5999999999999998E-2</c:v>
                </c:pt>
                <c:pt idx="348">
                  <c:v>7.8E-2</c:v>
                </c:pt>
                <c:pt idx="349">
                  <c:v>0.08</c:v>
                </c:pt>
                <c:pt idx="350">
                  <c:v>8.2000000000000003E-2</c:v>
                </c:pt>
                <c:pt idx="351">
                  <c:v>8.5000000000000006E-2</c:v>
                </c:pt>
                <c:pt idx="352">
                  <c:v>8.6999999999999994E-2</c:v>
                </c:pt>
                <c:pt idx="353">
                  <c:v>0.09</c:v>
                </c:pt>
                <c:pt idx="354">
                  <c:v>9.1999999999999998E-2</c:v>
                </c:pt>
                <c:pt idx="355">
                  <c:v>9.5000000000000001E-2</c:v>
                </c:pt>
                <c:pt idx="356">
                  <c:v>9.7000000000000003E-2</c:v>
                </c:pt>
                <c:pt idx="357">
                  <c:v>0.1</c:v>
                </c:pt>
                <c:pt idx="358">
                  <c:v>0.10299999999999999</c:v>
                </c:pt>
                <c:pt idx="359">
                  <c:v>0.105</c:v>
                </c:pt>
                <c:pt idx="360">
                  <c:v>0.108</c:v>
                </c:pt>
                <c:pt idx="361">
                  <c:v>0.111</c:v>
                </c:pt>
                <c:pt idx="362">
                  <c:v>0.114</c:v>
                </c:pt>
                <c:pt idx="363">
                  <c:v>0.11700000000000001</c:v>
                </c:pt>
                <c:pt idx="364">
                  <c:v>0.121</c:v>
                </c:pt>
                <c:pt idx="365">
                  <c:v>0.124</c:v>
                </c:pt>
                <c:pt idx="366">
                  <c:v>0.128</c:v>
                </c:pt>
                <c:pt idx="367">
                  <c:v>0.13200000000000001</c:v>
                </c:pt>
                <c:pt idx="368">
                  <c:v>0.13600000000000001</c:v>
                </c:pt>
                <c:pt idx="369">
                  <c:v>0.14000000000000001</c:v>
                </c:pt>
                <c:pt idx="370">
                  <c:v>0.14399999999999999</c:v>
                </c:pt>
                <c:pt idx="371">
                  <c:v>0.14799999999999999</c:v>
                </c:pt>
                <c:pt idx="372">
                  <c:v>0.153</c:v>
                </c:pt>
                <c:pt idx="373">
                  <c:v>0.158</c:v>
                </c:pt>
                <c:pt idx="374">
                  <c:v>0.16300000000000001</c:v>
                </c:pt>
                <c:pt idx="375">
                  <c:v>0.16800000000000001</c:v>
                </c:pt>
                <c:pt idx="376">
                  <c:v>0.17399999999999999</c:v>
                </c:pt>
                <c:pt idx="377">
                  <c:v>0.18</c:v>
                </c:pt>
                <c:pt idx="378">
                  <c:v>0.186</c:v>
                </c:pt>
                <c:pt idx="379">
                  <c:v>0.193</c:v>
                </c:pt>
                <c:pt idx="380">
                  <c:v>0.2</c:v>
                </c:pt>
                <c:pt idx="381">
                  <c:v>0.20699999999999999</c:v>
                </c:pt>
                <c:pt idx="382">
                  <c:v>0.214</c:v>
                </c:pt>
                <c:pt idx="383">
                  <c:v>0.221</c:v>
                </c:pt>
                <c:pt idx="384">
                  <c:v>0.22900000000000001</c:v>
                </c:pt>
                <c:pt idx="385">
                  <c:v>0.23599999999999999</c:v>
                </c:pt>
                <c:pt idx="386">
                  <c:v>0.24399999999999999</c:v>
                </c:pt>
                <c:pt idx="387">
                  <c:v>0.252</c:v>
                </c:pt>
                <c:pt idx="388">
                  <c:v>0.26</c:v>
                </c:pt>
                <c:pt idx="389">
                  <c:v>0.26800000000000002</c:v>
                </c:pt>
                <c:pt idx="390">
                  <c:v>0.27600000000000002</c:v>
                </c:pt>
                <c:pt idx="391">
                  <c:v>0.28499999999999998</c:v>
                </c:pt>
                <c:pt idx="392">
                  <c:v>0.29299999999999998</c:v>
                </c:pt>
                <c:pt idx="393">
                  <c:v>0.30199999999999999</c:v>
                </c:pt>
                <c:pt idx="394">
                  <c:v>0.31</c:v>
                </c:pt>
                <c:pt idx="395">
                  <c:v>0.31900000000000001</c:v>
                </c:pt>
                <c:pt idx="396">
                  <c:v>0.32700000000000001</c:v>
                </c:pt>
                <c:pt idx="397">
                  <c:v>0.33600000000000002</c:v>
                </c:pt>
                <c:pt idx="398">
                  <c:v>0.34499999999999997</c:v>
                </c:pt>
                <c:pt idx="399">
                  <c:v>0.35399999999999998</c:v>
                </c:pt>
                <c:pt idx="400">
                  <c:v>0.36399999999999999</c:v>
                </c:pt>
                <c:pt idx="401">
                  <c:v>0.374</c:v>
                </c:pt>
                <c:pt idx="402">
                  <c:v>0.38500000000000001</c:v>
                </c:pt>
                <c:pt idx="403">
                  <c:v>0.39700000000000002</c:v>
                </c:pt>
                <c:pt idx="404">
                  <c:v>0.40899999999999997</c:v>
                </c:pt>
                <c:pt idx="405">
                  <c:v>0.42199999999999999</c:v>
                </c:pt>
                <c:pt idx="406">
                  <c:v>0.436</c:v>
                </c:pt>
                <c:pt idx="407">
                  <c:v>0.45</c:v>
                </c:pt>
                <c:pt idx="408">
                  <c:v>0.46500000000000002</c:v>
                </c:pt>
                <c:pt idx="409">
                  <c:v>0.48</c:v>
                </c:pt>
                <c:pt idx="410">
                  <c:v>0.495</c:v>
                </c:pt>
                <c:pt idx="411">
                  <c:v>0.51100000000000001</c:v>
                </c:pt>
                <c:pt idx="412">
                  <c:v>0.52800000000000002</c:v>
                </c:pt>
                <c:pt idx="413">
                  <c:v>0.54500000000000004</c:v>
                </c:pt>
                <c:pt idx="414">
                  <c:v>0.56200000000000006</c:v>
                </c:pt>
                <c:pt idx="415">
                  <c:v>0.57899999999999996</c:v>
                </c:pt>
                <c:pt idx="416">
                  <c:v>0.59499999999999997</c:v>
                </c:pt>
                <c:pt idx="417">
                  <c:v>0.61</c:v>
                </c:pt>
                <c:pt idx="418">
                  <c:v>0.624</c:v>
                </c:pt>
                <c:pt idx="419">
                  <c:v>0.63700000000000001</c:v>
                </c:pt>
                <c:pt idx="420">
                  <c:v>0.64900000000000002</c:v>
                </c:pt>
                <c:pt idx="421">
                  <c:v>0.65900000000000003</c:v>
                </c:pt>
                <c:pt idx="422">
                  <c:v>0.66700000000000004</c:v>
                </c:pt>
                <c:pt idx="423">
                  <c:v>0.67400000000000004</c:v>
                </c:pt>
                <c:pt idx="424">
                  <c:v>0.68</c:v>
                </c:pt>
                <c:pt idx="425">
                  <c:v>0.68400000000000005</c:v>
                </c:pt>
                <c:pt idx="426">
                  <c:v>0.68700000000000006</c:v>
                </c:pt>
                <c:pt idx="427">
                  <c:v>0.68899999999999995</c:v>
                </c:pt>
                <c:pt idx="428">
                  <c:v>0.68899999999999995</c:v>
                </c:pt>
                <c:pt idx="429">
                  <c:v>0.68899999999999995</c:v>
                </c:pt>
                <c:pt idx="430">
                  <c:v>0.68799999999999994</c:v>
                </c:pt>
                <c:pt idx="431">
                  <c:v>0.68700000000000006</c:v>
                </c:pt>
                <c:pt idx="432">
                  <c:v>0.68500000000000005</c:v>
                </c:pt>
                <c:pt idx="433">
                  <c:v>0.68300000000000005</c:v>
                </c:pt>
                <c:pt idx="434">
                  <c:v>0.68100000000000005</c:v>
                </c:pt>
                <c:pt idx="435">
                  <c:v>0.67800000000000005</c:v>
                </c:pt>
                <c:pt idx="436">
                  <c:v>0.67500000000000004</c:v>
                </c:pt>
                <c:pt idx="437">
                  <c:v>0.67200000000000004</c:v>
                </c:pt>
                <c:pt idx="438">
                  <c:v>0.66900000000000004</c:v>
                </c:pt>
                <c:pt idx="439">
                  <c:v>0.66500000000000004</c:v>
                </c:pt>
                <c:pt idx="440">
                  <c:v>0.66100000000000003</c:v>
                </c:pt>
                <c:pt idx="441">
                  <c:v>0.65500000000000003</c:v>
                </c:pt>
                <c:pt idx="442">
                  <c:v>0.64900000000000002</c:v>
                </c:pt>
                <c:pt idx="443">
                  <c:v>0.64200000000000002</c:v>
                </c:pt>
                <c:pt idx="444">
                  <c:v>0.63400000000000001</c:v>
                </c:pt>
                <c:pt idx="445">
                  <c:v>0.626</c:v>
                </c:pt>
                <c:pt idx="446">
                  <c:v>0.61599999999999999</c:v>
                </c:pt>
                <c:pt idx="447">
                  <c:v>0.60599999999999998</c:v>
                </c:pt>
                <c:pt idx="448">
                  <c:v>0.59599999999999997</c:v>
                </c:pt>
                <c:pt idx="449">
                  <c:v>0.58499999999999996</c:v>
                </c:pt>
                <c:pt idx="450">
                  <c:v>0.57399999999999995</c:v>
                </c:pt>
                <c:pt idx="451">
                  <c:v>0.56399999999999995</c:v>
                </c:pt>
                <c:pt idx="452">
                  <c:v>0.55400000000000005</c:v>
                </c:pt>
                <c:pt idx="453">
                  <c:v>0.54600000000000004</c:v>
                </c:pt>
                <c:pt idx="454">
                  <c:v>0.53900000000000003</c:v>
                </c:pt>
                <c:pt idx="455">
                  <c:v>0.53300000000000003</c:v>
                </c:pt>
                <c:pt idx="456">
                  <c:v>0.53</c:v>
                </c:pt>
                <c:pt idx="457">
                  <c:v>0.52800000000000002</c:v>
                </c:pt>
                <c:pt idx="458">
                  <c:v>0.52700000000000002</c:v>
                </c:pt>
                <c:pt idx="459">
                  <c:v>0.52900000000000003</c:v>
                </c:pt>
                <c:pt idx="460">
                  <c:v>0.53100000000000003</c:v>
                </c:pt>
                <c:pt idx="461">
                  <c:v>0.53500000000000003</c:v>
                </c:pt>
                <c:pt idx="462">
                  <c:v>0.54</c:v>
                </c:pt>
                <c:pt idx="463">
                  <c:v>0.54600000000000004</c:v>
                </c:pt>
                <c:pt idx="464">
                  <c:v>0.55400000000000005</c:v>
                </c:pt>
                <c:pt idx="465">
                  <c:v>0.56299999999999994</c:v>
                </c:pt>
                <c:pt idx="466">
                  <c:v>0.57399999999999995</c:v>
                </c:pt>
                <c:pt idx="467">
                  <c:v>0.58699999999999997</c:v>
                </c:pt>
                <c:pt idx="468">
                  <c:v>0.60199999999999998</c:v>
                </c:pt>
                <c:pt idx="469">
                  <c:v>0.62</c:v>
                </c:pt>
                <c:pt idx="470">
                  <c:v>0.64100000000000001</c:v>
                </c:pt>
                <c:pt idx="471">
                  <c:v>0.66600000000000004</c:v>
                </c:pt>
                <c:pt idx="472">
                  <c:v>0.69699999999999995</c:v>
                </c:pt>
                <c:pt idx="473">
                  <c:v>0.73199999999999998</c:v>
                </c:pt>
                <c:pt idx="474">
                  <c:v>0.77400000000000002</c:v>
                </c:pt>
                <c:pt idx="475">
                  <c:v>0.82199999999999995</c:v>
                </c:pt>
                <c:pt idx="476">
                  <c:v>0.877</c:v>
                </c:pt>
                <c:pt idx="477">
                  <c:v>0.93899999999999995</c:v>
                </c:pt>
                <c:pt idx="478">
                  <c:v>1.0089999999999999</c:v>
                </c:pt>
                <c:pt idx="479">
                  <c:v>1.0860000000000001</c:v>
                </c:pt>
                <c:pt idx="480">
                  <c:v>1.17</c:v>
                </c:pt>
              </c:numCache>
            </c:numRef>
          </c:val>
          <c:smooth val="1"/>
          <c:extLst>
            <c:ext xmlns:c16="http://schemas.microsoft.com/office/drawing/2014/chart" uri="{C3380CC4-5D6E-409C-BE32-E72D297353CC}">
              <c16:uniqueId val="{00000001-2243-40A1-8855-CAC75D3B0110}"/>
            </c:ext>
          </c:extLst>
        </c:ser>
        <c:ser>
          <c:idx val="2"/>
          <c:order val="2"/>
          <c:tx>
            <c:strRef>
              <c:f>Sheet1!$D$1</c:f>
              <c:strCache>
                <c:ptCount val="1"/>
                <c:pt idx="0">
                  <c:v>Baseline</c:v>
                </c:pt>
              </c:strCache>
            </c:strRef>
          </c:tx>
          <c:spPr>
            <a:ln>
              <a:solidFill>
                <a:srgbClr val="00B050"/>
              </a:solidFill>
            </a:ln>
          </c:spPr>
          <c:marker>
            <c:symbol val="none"/>
          </c:marker>
          <c:cat>
            <c:numRef>
              <c:f>Sheet1!$A$2:$A$482</c:f>
              <c:numCache>
                <c:formatCode>General</c:formatCode>
                <c:ptCount val="481"/>
                <c:pt idx="0">
                  <c:v>700</c:v>
                </c:pt>
                <c:pt idx="1">
                  <c:v>699</c:v>
                </c:pt>
                <c:pt idx="2">
                  <c:v>698</c:v>
                </c:pt>
                <c:pt idx="3">
                  <c:v>697</c:v>
                </c:pt>
                <c:pt idx="4">
                  <c:v>696</c:v>
                </c:pt>
                <c:pt idx="5">
                  <c:v>695</c:v>
                </c:pt>
                <c:pt idx="6">
                  <c:v>694</c:v>
                </c:pt>
                <c:pt idx="7">
                  <c:v>693</c:v>
                </c:pt>
                <c:pt idx="8">
                  <c:v>692</c:v>
                </c:pt>
                <c:pt idx="9">
                  <c:v>691</c:v>
                </c:pt>
                <c:pt idx="10">
                  <c:v>690</c:v>
                </c:pt>
                <c:pt idx="11">
                  <c:v>689</c:v>
                </c:pt>
                <c:pt idx="12">
                  <c:v>688</c:v>
                </c:pt>
                <c:pt idx="13">
                  <c:v>687</c:v>
                </c:pt>
                <c:pt idx="14">
                  <c:v>686</c:v>
                </c:pt>
                <c:pt idx="15">
                  <c:v>685</c:v>
                </c:pt>
                <c:pt idx="16">
                  <c:v>684</c:v>
                </c:pt>
                <c:pt idx="17">
                  <c:v>683</c:v>
                </c:pt>
                <c:pt idx="18">
                  <c:v>682</c:v>
                </c:pt>
                <c:pt idx="19">
                  <c:v>681</c:v>
                </c:pt>
                <c:pt idx="20">
                  <c:v>680</c:v>
                </c:pt>
                <c:pt idx="21">
                  <c:v>679</c:v>
                </c:pt>
                <c:pt idx="22">
                  <c:v>678</c:v>
                </c:pt>
                <c:pt idx="23">
                  <c:v>677</c:v>
                </c:pt>
                <c:pt idx="24">
                  <c:v>676</c:v>
                </c:pt>
                <c:pt idx="25">
                  <c:v>675</c:v>
                </c:pt>
                <c:pt idx="26">
                  <c:v>674</c:v>
                </c:pt>
                <c:pt idx="27">
                  <c:v>673</c:v>
                </c:pt>
                <c:pt idx="28">
                  <c:v>672</c:v>
                </c:pt>
                <c:pt idx="29">
                  <c:v>671</c:v>
                </c:pt>
                <c:pt idx="30">
                  <c:v>670</c:v>
                </c:pt>
                <c:pt idx="31">
                  <c:v>669</c:v>
                </c:pt>
                <c:pt idx="32">
                  <c:v>668</c:v>
                </c:pt>
                <c:pt idx="33">
                  <c:v>667</c:v>
                </c:pt>
                <c:pt idx="34">
                  <c:v>666</c:v>
                </c:pt>
                <c:pt idx="35">
                  <c:v>665</c:v>
                </c:pt>
                <c:pt idx="36">
                  <c:v>664</c:v>
                </c:pt>
                <c:pt idx="37">
                  <c:v>663</c:v>
                </c:pt>
                <c:pt idx="38">
                  <c:v>662</c:v>
                </c:pt>
                <c:pt idx="39">
                  <c:v>661</c:v>
                </c:pt>
                <c:pt idx="40">
                  <c:v>660</c:v>
                </c:pt>
                <c:pt idx="41">
                  <c:v>659</c:v>
                </c:pt>
                <c:pt idx="42">
                  <c:v>658</c:v>
                </c:pt>
                <c:pt idx="43">
                  <c:v>657</c:v>
                </c:pt>
                <c:pt idx="44">
                  <c:v>656</c:v>
                </c:pt>
                <c:pt idx="45">
                  <c:v>655</c:v>
                </c:pt>
                <c:pt idx="46">
                  <c:v>654</c:v>
                </c:pt>
                <c:pt idx="47">
                  <c:v>653</c:v>
                </c:pt>
                <c:pt idx="48">
                  <c:v>652</c:v>
                </c:pt>
                <c:pt idx="49">
                  <c:v>651</c:v>
                </c:pt>
                <c:pt idx="50">
                  <c:v>650</c:v>
                </c:pt>
                <c:pt idx="51">
                  <c:v>649</c:v>
                </c:pt>
                <c:pt idx="52">
                  <c:v>648</c:v>
                </c:pt>
                <c:pt idx="53">
                  <c:v>647</c:v>
                </c:pt>
                <c:pt idx="54">
                  <c:v>646</c:v>
                </c:pt>
                <c:pt idx="55">
                  <c:v>645</c:v>
                </c:pt>
                <c:pt idx="56">
                  <c:v>644</c:v>
                </c:pt>
                <c:pt idx="57">
                  <c:v>643</c:v>
                </c:pt>
                <c:pt idx="58">
                  <c:v>642</c:v>
                </c:pt>
                <c:pt idx="59">
                  <c:v>641</c:v>
                </c:pt>
                <c:pt idx="60">
                  <c:v>640</c:v>
                </c:pt>
                <c:pt idx="61">
                  <c:v>639</c:v>
                </c:pt>
                <c:pt idx="62">
                  <c:v>638</c:v>
                </c:pt>
                <c:pt idx="63">
                  <c:v>637</c:v>
                </c:pt>
                <c:pt idx="64">
                  <c:v>636</c:v>
                </c:pt>
                <c:pt idx="65">
                  <c:v>635</c:v>
                </c:pt>
                <c:pt idx="66">
                  <c:v>634</c:v>
                </c:pt>
                <c:pt idx="67">
                  <c:v>633</c:v>
                </c:pt>
                <c:pt idx="68">
                  <c:v>632</c:v>
                </c:pt>
                <c:pt idx="69">
                  <c:v>631</c:v>
                </c:pt>
                <c:pt idx="70">
                  <c:v>630</c:v>
                </c:pt>
                <c:pt idx="71">
                  <c:v>629</c:v>
                </c:pt>
                <c:pt idx="72">
                  <c:v>628</c:v>
                </c:pt>
                <c:pt idx="73">
                  <c:v>627</c:v>
                </c:pt>
                <c:pt idx="74">
                  <c:v>626</c:v>
                </c:pt>
                <c:pt idx="75">
                  <c:v>625</c:v>
                </c:pt>
                <c:pt idx="76">
                  <c:v>624</c:v>
                </c:pt>
                <c:pt idx="77">
                  <c:v>623</c:v>
                </c:pt>
                <c:pt idx="78">
                  <c:v>622</c:v>
                </c:pt>
                <c:pt idx="79">
                  <c:v>621</c:v>
                </c:pt>
                <c:pt idx="80">
                  <c:v>620</c:v>
                </c:pt>
                <c:pt idx="81">
                  <c:v>619</c:v>
                </c:pt>
                <c:pt idx="82">
                  <c:v>618</c:v>
                </c:pt>
                <c:pt idx="83">
                  <c:v>617</c:v>
                </c:pt>
                <c:pt idx="84">
                  <c:v>616</c:v>
                </c:pt>
                <c:pt idx="85">
                  <c:v>615</c:v>
                </c:pt>
                <c:pt idx="86">
                  <c:v>614</c:v>
                </c:pt>
                <c:pt idx="87">
                  <c:v>613</c:v>
                </c:pt>
                <c:pt idx="88">
                  <c:v>612</c:v>
                </c:pt>
                <c:pt idx="89">
                  <c:v>611</c:v>
                </c:pt>
                <c:pt idx="90">
                  <c:v>610</c:v>
                </c:pt>
                <c:pt idx="91">
                  <c:v>609</c:v>
                </c:pt>
                <c:pt idx="92">
                  <c:v>608</c:v>
                </c:pt>
                <c:pt idx="93">
                  <c:v>607</c:v>
                </c:pt>
                <c:pt idx="94">
                  <c:v>606</c:v>
                </c:pt>
                <c:pt idx="95">
                  <c:v>605</c:v>
                </c:pt>
                <c:pt idx="96">
                  <c:v>604</c:v>
                </c:pt>
                <c:pt idx="97">
                  <c:v>603</c:v>
                </c:pt>
                <c:pt idx="98">
                  <c:v>602</c:v>
                </c:pt>
                <c:pt idx="99">
                  <c:v>601</c:v>
                </c:pt>
                <c:pt idx="100">
                  <c:v>600</c:v>
                </c:pt>
                <c:pt idx="101">
                  <c:v>599</c:v>
                </c:pt>
                <c:pt idx="102">
                  <c:v>598</c:v>
                </c:pt>
                <c:pt idx="103">
                  <c:v>597</c:v>
                </c:pt>
                <c:pt idx="104">
                  <c:v>596</c:v>
                </c:pt>
                <c:pt idx="105">
                  <c:v>595</c:v>
                </c:pt>
                <c:pt idx="106">
                  <c:v>594</c:v>
                </c:pt>
                <c:pt idx="107">
                  <c:v>593</c:v>
                </c:pt>
                <c:pt idx="108">
                  <c:v>592</c:v>
                </c:pt>
                <c:pt idx="109">
                  <c:v>591</c:v>
                </c:pt>
                <c:pt idx="110">
                  <c:v>590</c:v>
                </c:pt>
                <c:pt idx="111">
                  <c:v>589</c:v>
                </c:pt>
                <c:pt idx="112">
                  <c:v>588</c:v>
                </c:pt>
                <c:pt idx="113">
                  <c:v>587</c:v>
                </c:pt>
                <c:pt idx="114">
                  <c:v>586</c:v>
                </c:pt>
                <c:pt idx="115">
                  <c:v>585</c:v>
                </c:pt>
                <c:pt idx="116">
                  <c:v>584</c:v>
                </c:pt>
                <c:pt idx="117">
                  <c:v>583</c:v>
                </c:pt>
                <c:pt idx="118">
                  <c:v>582</c:v>
                </c:pt>
                <c:pt idx="119">
                  <c:v>581</c:v>
                </c:pt>
                <c:pt idx="120">
                  <c:v>580</c:v>
                </c:pt>
                <c:pt idx="121">
                  <c:v>579</c:v>
                </c:pt>
                <c:pt idx="122">
                  <c:v>578</c:v>
                </c:pt>
                <c:pt idx="123">
                  <c:v>577</c:v>
                </c:pt>
                <c:pt idx="124">
                  <c:v>576</c:v>
                </c:pt>
                <c:pt idx="125">
                  <c:v>575</c:v>
                </c:pt>
                <c:pt idx="126">
                  <c:v>574</c:v>
                </c:pt>
                <c:pt idx="127">
                  <c:v>573</c:v>
                </c:pt>
                <c:pt idx="128">
                  <c:v>572</c:v>
                </c:pt>
                <c:pt idx="129">
                  <c:v>571</c:v>
                </c:pt>
                <c:pt idx="130">
                  <c:v>570</c:v>
                </c:pt>
                <c:pt idx="131">
                  <c:v>569</c:v>
                </c:pt>
                <c:pt idx="132">
                  <c:v>568</c:v>
                </c:pt>
                <c:pt idx="133">
                  <c:v>567</c:v>
                </c:pt>
                <c:pt idx="134">
                  <c:v>566</c:v>
                </c:pt>
                <c:pt idx="135">
                  <c:v>565</c:v>
                </c:pt>
                <c:pt idx="136">
                  <c:v>564</c:v>
                </c:pt>
                <c:pt idx="137">
                  <c:v>563</c:v>
                </c:pt>
                <c:pt idx="138">
                  <c:v>562</c:v>
                </c:pt>
                <c:pt idx="139">
                  <c:v>561</c:v>
                </c:pt>
                <c:pt idx="140">
                  <c:v>560</c:v>
                </c:pt>
                <c:pt idx="141">
                  <c:v>559</c:v>
                </c:pt>
                <c:pt idx="142">
                  <c:v>558</c:v>
                </c:pt>
                <c:pt idx="143">
                  <c:v>557</c:v>
                </c:pt>
                <c:pt idx="144">
                  <c:v>556</c:v>
                </c:pt>
                <c:pt idx="145">
                  <c:v>555</c:v>
                </c:pt>
                <c:pt idx="146">
                  <c:v>554</c:v>
                </c:pt>
                <c:pt idx="147">
                  <c:v>553</c:v>
                </c:pt>
                <c:pt idx="148">
                  <c:v>552</c:v>
                </c:pt>
                <c:pt idx="149">
                  <c:v>551</c:v>
                </c:pt>
                <c:pt idx="150">
                  <c:v>550</c:v>
                </c:pt>
                <c:pt idx="151">
                  <c:v>549</c:v>
                </c:pt>
                <c:pt idx="152">
                  <c:v>548</c:v>
                </c:pt>
                <c:pt idx="153">
                  <c:v>547</c:v>
                </c:pt>
                <c:pt idx="154">
                  <c:v>546</c:v>
                </c:pt>
                <c:pt idx="155">
                  <c:v>545</c:v>
                </c:pt>
                <c:pt idx="156">
                  <c:v>544</c:v>
                </c:pt>
                <c:pt idx="157">
                  <c:v>543</c:v>
                </c:pt>
                <c:pt idx="158">
                  <c:v>542</c:v>
                </c:pt>
                <c:pt idx="159">
                  <c:v>541</c:v>
                </c:pt>
                <c:pt idx="160">
                  <c:v>540</c:v>
                </c:pt>
                <c:pt idx="161">
                  <c:v>539</c:v>
                </c:pt>
                <c:pt idx="162">
                  <c:v>538</c:v>
                </c:pt>
                <c:pt idx="163">
                  <c:v>537</c:v>
                </c:pt>
                <c:pt idx="164">
                  <c:v>536</c:v>
                </c:pt>
                <c:pt idx="165">
                  <c:v>535</c:v>
                </c:pt>
                <c:pt idx="166">
                  <c:v>534</c:v>
                </c:pt>
                <c:pt idx="167">
                  <c:v>533</c:v>
                </c:pt>
                <c:pt idx="168">
                  <c:v>532</c:v>
                </c:pt>
                <c:pt idx="169">
                  <c:v>531</c:v>
                </c:pt>
                <c:pt idx="170">
                  <c:v>530</c:v>
                </c:pt>
                <c:pt idx="171">
                  <c:v>529</c:v>
                </c:pt>
                <c:pt idx="172">
                  <c:v>528</c:v>
                </c:pt>
                <c:pt idx="173">
                  <c:v>527</c:v>
                </c:pt>
                <c:pt idx="174">
                  <c:v>526</c:v>
                </c:pt>
                <c:pt idx="175">
                  <c:v>525</c:v>
                </c:pt>
                <c:pt idx="176">
                  <c:v>524</c:v>
                </c:pt>
                <c:pt idx="177">
                  <c:v>523</c:v>
                </c:pt>
                <c:pt idx="178">
                  <c:v>522</c:v>
                </c:pt>
                <c:pt idx="179">
                  <c:v>521</c:v>
                </c:pt>
                <c:pt idx="180">
                  <c:v>520</c:v>
                </c:pt>
                <c:pt idx="181">
                  <c:v>519</c:v>
                </c:pt>
                <c:pt idx="182">
                  <c:v>518</c:v>
                </c:pt>
                <c:pt idx="183">
                  <c:v>517</c:v>
                </c:pt>
                <c:pt idx="184">
                  <c:v>516</c:v>
                </c:pt>
                <c:pt idx="185">
                  <c:v>515</c:v>
                </c:pt>
                <c:pt idx="186">
                  <c:v>514</c:v>
                </c:pt>
                <c:pt idx="187">
                  <c:v>513</c:v>
                </c:pt>
                <c:pt idx="188">
                  <c:v>512</c:v>
                </c:pt>
                <c:pt idx="189">
                  <c:v>511</c:v>
                </c:pt>
                <c:pt idx="190">
                  <c:v>510</c:v>
                </c:pt>
                <c:pt idx="191">
                  <c:v>509</c:v>
                </c:pt>
                <c:pt idx="192">
                  <c:v>508</c:v>
                </c:pt>
                <c:pt idx="193">
                  <c:v>507</c:v>
                </c:pt>
                <c:pt idx="194">
                  <c:v>506</c:v>
                </c:pt>
                <c:pt idx="195">
                  <c:v>505</c:v>
                </c:pt>
                <c:pt idx="196">
                  <c:v>504</c:v>
                </c:pt>
                <c:pt idx="197">
                  <c:v>503</c:v>
                </c:pt>
                <c:pt idx="198">
                  <c:v>502</c:v>
                </c:pt>
                <c:pt idx="199">
                  <c:v>501</c:v>
                </c:pt>
                <c:pt idx="200">
                  <c:v>500</c:v>
                </c:pt>
                <c:pt idx="201">
                  <c:v>499</c:v>
                </c:pt>
                <c:pt idx="202">
                  <c:v>498</c:v>
                </c:pt>
                <c:pt idx="203">
                  <c:v>497</c:v>
                </c:pt>
                <c:pt idx="204">
                  <c:v>496</c:v>
                </c:pt>
                <c:pt idx="205">
                  <c:v>495</c:v>
                </c:pt>
                <c:pt idx="206">
                  <c:v>494</c:v>
                </c:pt>
                <c:pt idx="207">
                  <c:v>493</c:v>
                </c:pt>
                <c:pt idx="208">
                  <c:v>492</c:v>
                </c:pt>
                <c:pt idx="209">
                  <c:v>491</c:v>
                </c:pt>
                <c:pt idx="210">
                  <c:v>490</c:v>
                </c:pt>
                <c:pt idx="211">
                  <c:v>489</c:v>
                </c:pt>
                <c:pt idx="212">
                  <c:v>488</c:v>
                </c:pt>
                <c:pt idx="213">
                  <c:v>487</c:v>
                </c:pt>
                <c:pt idx="214">
                  <c:v>486</c:v>
                </c:pt>
                <c:pt idx="215">
                  <c:v>485</c:v>
                </c:pt>
                <c:pt idx="216">
                  <c:v>484</c:v>
                </c:pt>
                <c:pt idx="217">
                  <c:v>483</c:v>
                </c:pt>
                <c:pt idx="218">
                  <c:v>482</c:v>
                </c:pt>
                <c:pt idx="219">
                  <c:v>481</c:v>
                </c:pt>
                <c:pt idx="220">
                  <c:v>480</c:v>
                </c:pt>
                <c:pt idx="221">
                  <c:v>479</c:v>
                </c:pt>
                <c:pt idx="222">
                  <c:v>478</c:v>
                </c:pt>
                <c:pt idx="223">
                  <c:v>477</c:v>
                </c:pt>
                <c:pt idx="224">
                  <c:v>476</c:v>
                </c:pt>
                <c:pt idx="225">
                  <c:v>475</c:v>
                </c:pt>
                <c:pt idx="226">
                  <c:v>474</c:v>
                </c:pt>
                <c:pt idx="227">
                  <c:v>473</c:v>
                </c:pt>
                <c:pt idx="228">
                  <c:v>472</c:v>
                </c:pt>
                <c:pt idx="229">
                  <c:v>471</c:v>
                </c:pt>
                <c:pt idx="230">
                  <c:v>470</c:v>
                </c:pt>
                <c:pt idx="231">
                  <c:v>469</c:v>
                </c:pt>
                <c:pt idx="232">
                  <c:v>468</c:v>
                </c:pt>
                <c:pt idx="233">
                  <c:v>467</c:v>
                </c:pt>
                <c:pt idx="234">
                  <c:v>466</c:v>
                </c:pt>
                <c:pt idx="235">
                  <c:v>465</c:v>
                </c:pt>
                <c:pt idx="236">
                  <c:v>464</c:v>
                </c:pt>
                <c:pt idx="237">
                  <c:v>463</c:v>
                </c:pt>
                <c:pt idx="238">
                  <c:v>462</c:v>
                </c:pt>
                <c:pt idx="239">
                  <c:v>461</c:v>
                </c:pt>
                <c:pt idx="240">
                  <c:v>460</c:v>
                </c:pt>
                <c:pt idx="241">
                  <c:v>459</c:v>
                </c:pt>
                <c:pt idx="242">
                  <c:v>458</c:v>
                </c:pt>
                <c:pt idx="243">
                  <c:v>457</c:v>
                </c:pt>
                <c:pt idx="244">
                  <c:v>456</c:v>
                </c:pt>
                <c:pt idx="245">
                  <c:v>455</c:v>
                </c:pt>
                <c:pt idx="246">
                  <c:v>454</c:v>
                </c:pt>
                <c:pt idx="247">
                  <c:v>453</c:v>
                </c:pt>
                <c:pt idx="248">
                  <c:v>452</c:v>
                </c:pt>
                <c:pt idx="249">
                  <c:v>451</c:v>
                </c:pt>
                <c:pt idx="250">
                  <c:v>450</c:v>
                </c:pt>
                <c:pt idx="251">
                  <c:v>449</c:v>
                </c:pt>
                <c:pt idx="252">
                  <c:v>448</c:v>
                </c:pt>
                <c:pt idx="253">
                  <c:v>447</c:v>
                </c:pt>
                <c:pt idx="254">
                  <c:v>446</c:v>
                </c:pt>
                <c:pt idx="255">
                  <c:v>445</c:v>
                </c:pt>
                <c:pt idx="256">
                  <c:v>444</c:v>
                </c:pt>
                <c:pt idx="257">
                  <c:v>443</c:v>
                </c:pt>
                <c:pt idx="258">
                  <c:v>442</c:v>
                </c:pt>
                <c:pt idx="259">
                  <c:v>441</c:v>
                </c:pt>
                <c:pt idx="260">
                  <c:v>440</c:v>
                </c:pt>
                <c:pt idx="261">
                  <c:v>439</c:v>
                </c:pt>
                <c:pt idx="262">
                  <c:v>438</c:v>
                </c:pt>
                <c:pt idx="263">
                  <c:v>437</c:v>
                </c:pt>
                <c:pt idx="264">
                  <c:v>436</c:v>
                </c:pt>
                <c:pt idx="265">
                  <c:v>435</c:v>
                </c:pt>
                <c:pt idx="266">
                  <c:v>434</c:v>
                </c:pt>
                <c:pt idx="267">
                  <c:v>433</c:v>
                </c:pt>
                <c:pt idx="268">
                  <c:v>432</c:v>
                </c:pt>
                <c:pt idx="269">
                  <c:v>431</c:v>
                </c:pt>
                <c:pt idx="270">
                  <c:v>430</c:v>
                </c:pt>
                <c:pt idx="271">
                  <c:v>429</c:v>
                </c:pt>
                <c:pt idx="272">
                  <c:v>428</c:v>
                </c:pt>
                <c:pt idx="273">
                  <c:v>427</c:v>
                </c:pt>
                <c:pt idx="274">
                  <c:v>426</c:v>
                </c:pt>
                <c:pt idx="275">
                  <c:v>425</c:v>
                </c:pt>
                <c:pt idx="276">
                  <c:v>424</c:v>
                </c:pt>
                <c:pt idx="277">
                  <c:v>423</c:v>
                </c:pt>
                <c:pt idx="278">
                  <c:v>422</c:v>
                </c:pt>
                <c:pt idx="279">
                  <c:v>421</c:v>
                </c:pt>
                <c:pt idx="280">
                  <c:v>420</c:v>
                </c:pt>
                <c:pt idx="281">
                  <c:v>419</c:v>
                </c:pt>
                <c:pt idx="282">
                  <c:v>418</c:v>
                </c:pt>
                <c:pt idx="283">
                  <c:v>417</c:v>
                </c:pt>
                <c:pt idx="284">
                  <c:v>416</c:v>
                </c:pt>
                <c:pt idx="285">
                  <c:v>415</c:v>
                </c:pt>
                <c:pt idx="286">
                  <c:v>414</c:v>
                </c:pt>
                <c:pt idx="287">
                  <c:v>413</c:v>
                </c:pt>
                <c:pt idx="288">
                  <c:v>412</c:v>
                </c:pt>
                <c:pt idx="289">
                  <c:v>411</c:v>
                </c:pt>
                <c:pt idx="290">
                  <c:v>410</c:v>
                </c:pt>
                <c:pt idx="291">
                  <c:v>409</c:v>
                </c:pt>
                <c:pt idx="292">
                  <c:v>408</c:v>
                </c:pt>
                <c:pt idx="293">
                  <c:v>407</c:v>
                </c:pt>
                <c:pt idx="294">
                  <c:v>406</c:v>
                </c:pt>
                <c:pt idx="295">
                  <c:v>405</c:v>
                </c:pt>
                <c:pt idx="296">
                  <c:v>404</c:v>
                </c:pt>
                <c:pt idx="297">
                  <c:v>403</c:v>
                </c:pt>
                <c:pt idx="298">
                  <c:v>402</c:v>
                </c:pt>
                <c:pt idx="299">
                  <c:v>401</c:v>
                </c:pt>
                <c:pt idx="300">
                  <c:v>400</c:v>
                </c:pt>
                <c:pt idx="301">
                  <c:v>399</c:v>
                </c:pt>
                <c:pt idx="302">
                  <c:v>398</c:v>
                </c:pt>
                <c:pt idx="303">
                  <c:v>397</c:v>
                </c:pt>
                <c:pt idx="304">
                  <c:v>396</c:v>
                </c:pt>
                <c:pt idx="305">
                  <c:v>395</c:v>
                </c:pt>
                <c:pt idx="306">
                  <c:v>394</c:v>
                </c:pt>
                <c:pt idx="307">
                  <c:v>393</c:v>
                </c:pt>
                <c:pt idx="308">
                  <c:v>392</c:v>
                </c:pt>
                <c:pt idx="309">
                  <c:v>391</c:v>
                </c:pt>
                <c:pt idx="310">
                  <c:v>390</c:v>
                </c:pt>
                <c:pt idx="311">
                  <c:v>389</c:v>
                </c:pt>
                <c:pt idx="312">
                  <c:v>388</c:v>
                </c:pt>
                <c:pt idx="313">
                  <c:v>387</c:v>
                </c:pt>
                <c:pt idx="314">
                  <c:v>386</c:v>
                </c:pt>
                <c:pt idx="315">
                  <c:v>385</c:v>
                </c:pt>
                <c:pt idx="316">
                  <c:v>384</c:v>
                </c:pt>
                <c:pt idx="317">
                  <c:v>383</c:v>
                </c:pt>
                <c:pt idx="318">
                  <c:v>382</c:v>
                </c:pt>
                <c:pt idx="319">
                  <c:v>381</c:v>
                </c:pt>
                <c:pt idx="320">
                  <c:v>380</c:v>
                </c:pt>
                <c:pt idx="321">
                  <c:v>379</c:v>
                </c:pt>
                <c:pt idx="322">
                  <c:v>378</c:v>
                </c:pt>
                <c:pt idx="323">
                  <c:v>377</c:v>
                </c:pt>
                <c:pt idx="324">
                  <c:v>376</c:v>
                </c:pt>
                <c:pt idx="325">
                  <c:v>375</c:v>
                </c:pt>
                <c:pt idx="326">
                  <c:v>374</c:v>
                </c:pt>
                <c:pt idx="327">
                  <c:v>373</c:v>
                </c:pt>
                <c:pt idx="328">
                  <c:v>372</c:v>
                </c:pt>
                <c:pt idx="329">
                  <c:v>371</c:v>
                </c:pt>
                <c:pt idx="330">
                  <c:v>370</c:v>
                </c:pt>
                <c:pt idx="331">
                  <c:v>369</c:v>
                </c:pt>
                <c:pt idx="332">
                  <c:v>368</c:v>
                </c:pt>
                <c:pt idx="333">
                  <c:v>367</c:v>
                </c:pt>
                <c:pt idx="334">
                  <c:v>366</c:v>
                </c:pt>
                <c:pt idx="335">
                  <c:v>365</c:v>
                </c:pt>
                <c:pt idx="336">
                  <c:v>364</c:v>
                </c:pt>
                <c:pt idx="337">
                  <c:v>363</c:v>
                </c:pt>
                <c:pt idx="338">
                  <c:v>362</c:v>
                </c:pt>
                <c:pt idx="339">
                  <c:v>361</c:v>
                </c:pt>
                <c:pt idx="340">
                  <c:v>360</c:v>
                </c:pt>
                <c:pt idx="341">
                  <c:v>359</c:v>
                </c:pt>
                <c:pt idx="342">
                  <c:v>358</c:v>
                </c:pt>
                <c:pt idx="343">
                  <c:v>357</c:v>
                </c:pt>
                <c:pt idx="344">
                  <c:v>356</c:v>
                </c:pt>
                <c:pt idx="345">
                  <c:v>355</c:v>
                </c:pt>
                <c:pt idx="346">
                  <c:v>354</c:v>
                </c:pt>
                <c:pt idx="347">
                  <c:v>353</c:v>
                </c:pt>
                <c:pt idx="348">
                  <c:v>352</c:v>
                </c:pt>
                <c:pt idx="349">
                  <c:v>351</c:v>
                </c:pt>
                <c:pt idx="350">
                  <c:v>350</c:v>
                </c:pt>
                <c:pt idx="351">
                  <c:v>349</c:v>
                </c:pt>
                <c:pt idx="352">
                  <c:v>348</c:v>
                </c:pt>
                <c:pt idx="353">
                  <c:v>347</c:v>
                </c:pt>
                <c:pt idx="354">
                  <c:v>346</c:v>
                </c:pt>
                <c:pt idx="355">
                  <c:v>345</c:v>
                </c:pt>
                <c:pt idx="356">
                  <c:v>344</c:v>
                </c:pt>
                <c:pt idx="357">
                  <c:v>343</c:v>
                </c:pt>
                <c:pt idx="358">
                  <c:v>342</c:v>
                </c:pt>
                <c:pt idx="359">
                  <c:v>341</c:v>
                </c:pt>
                <c:pt idx="360">
                  <c:v>340</c:v>
                </c:pt>
                <c:pt idx="361">
                  <c:v>339</c:v>
                </c:pt>
                <c:pt idx="362">
                  <c:v>338</c:v>
                </c:pt>
                <c:pt idx="363">
                  <c:v>337</c:v>
                </c:pt>
                <c:pt idx="364">
                  <c:v>336</c:v>
                </c:pt>
                <c:pt idx="365">
                  <c:v>335</c:v>
                </c:pt>
                <c:pt idx="366">
                  <c:v>334</c:v>
                </c:pt>
                <c:pt idx="367">
                  <c:v>333</c:v>
                </c:pt>
                <c:pt idx="368">
                  <c:v>332</c:v>
                </c:pt>
                <c:pt idx="369">
                  <c:v>331</c:v>
                </c:pt>
                <c:pt idx="370">
                  <c:v>330</c:v>
                </c:pt>
                <c:pt idx="371">
                  <c:v>329</c:v>
                </c:pt>
                <c:pt idx="372">
                  <c:v>328</c:v>
                </c:pt>
                <c:pt idx="373">
                  <c:v>327</c:v>
                </c:pt>
                <c:pt idx="374">
                  <c:v>326</c:v>
                </c:pt>
                <c:pt idx="375">
                  <c:v>325</c:v>
                </c:pt>
                <c:pt idx="376">
                  <c:v>324</c:v>
                </c:pt>
                <c:pt idx="377">
                  <c:v>323</c:v>
                </c:pt>
                <c:pt idx="378">
                  <c:v>322</c:v>
                </c:pt>
                <c:pt idx="379">
                  <c:v>321</c:v>
                </c:pt>
                <c:pt idx="380">
                  <c:v>320</c:v>
                </c:pt>
                <c:pt idx="381">
                  <c:v>319</c:v>
                </c:pt>
                <c:pt idx="382">
                  <c:v>318</c:v>
                </c:pt>
                <c:pt idx="383">
                  <c:v>317</c:v>
                </c:pt>
                <c:pt idx="384">
                  <c:v>316</c:v>
                </c:pt>
                <c:pt idx="385">
                  <c:v>315</c:v>
                </c:pt>
                <c:pt idx="386">
                  <c:v>314</c:v>
                </c:pt>
                <c:pt idx="387">
                  <c:v>313</c:v>
                </c:pt>
                <c:pt idx="388">
                  <c:v>312</c:v>
                </c:pt>
                <c:pt idx="389">
                  <c:v>311</c:v>
                </c:pt>
                <c:pt idx="390">
                  <c:v>310</c:v>
                </c:pt>
                <c:pt idx="391">
                  <c:v>309</c:v>
                </c:pt>
                <c:pt idx="392">
                  <c:v>308</c:v>
                </c:pt>
                <c:pt idx="393">
                  <c:v>307</c:v>
                </c:pt>
                <c:pt idx="394">
                  <c:v>306</c:v>
                </c:pt>
                <c:pt idx="395">
                  <c:v>305</c:v>
                </c:pt>
                <c:pt idx="396">
                  <c:v>304</c:v>
                </c:pt>
                <c:pt idx="397">
                  <c:v>303</c:v>
                </c:pt>
                <c:pt idx="398">
                  <c:v>302</c:v>
                </c:pt>
                <c:pt idx="399">
                  <c:v>301</c:v>
                </c:pt>
                <c:pt idx="400">
                  <c:v>300</c:v>
                </c:pt>
                <c:pt idx="401">
                  <c:v>299</c:v>
                </c:pt>
                <c:pt idx="402">
                  <c:v>298</c:v>
                </c:pt>
                <c:pt idx="403">
                  <c:v>297</c:v>
                </c:pt>
                <c:pt idx="404">
                  <c:v>296</c:v>
                </c:pt>
                <c:pt idx="405">
                  <c:v>295</c:v>
                </c:pt>
                <c:pt idx="406">
                  <c:v>294</c:v>
                </c:pt>
                <c:pt idx="407">
                  <c:v>293</c:v>
                </c:pt>
                <c:pt idx="408">
                  <c:v>292</c:v>
                </c:pt>
                <c:pt idx="409">
                  <c:v>291</c:v>
                </c:pt>
                <c:pt idx="410">
                  <c:v>290</c:v>
                </c:pt>
                <c:pt idx="411">
                  <c:v>289</c:v>
                </c:pt>
                <c:pt idx="412">
                  <c:v>288</c:v>
                </c:pt>
                <c:pt idx="413">
                  <c:v>287</c:v>
                </c:pt>
                <c:pt idx="414">
                  <c:v>286</c:v>
                </c:pt>
                <c:pt idx="415">
                  <c:v>285</c:v>
                </c:pt>
                <c:pt idx="416">
                  <c:v>284</c:v>
                </c:pt>
                <c:pt idx="417">
                  <c:v>283</c:v>
                </c:pt>
                <c:pt idx="418">
                  <c:v>282</c:v>
                </c:pt>
                <c:pt idx="419">
                  <c:v>281</c:v>
                </c:pt>
                <c:pt idx="420">
                  <c:v>280</c:v>
                </c:pt>
                <c:pt idx="421">
                  <c:v>279</c:v>
                </c:pt>
                <c:pt idx="422">
                  <c:v>278</c:v>
                </c:pt>
                <c:pt idx="423">
                  <c:v>277</c:v>
                </c:pt>
                <c:pt idx="424">
                  <c:v>276</c:v>
                </c:pt>
                <c:pt idx="425">
                  <c:v>275</c:v>
                </c:pt>
                <c:pt idx="426">
                  <c:v>274</c:v>
                </c:pt>
                <c:pt idx="427">
                  <c:v>273</c:v>
                </c:pt>
                <c:pt idx="428">
                  <c:v>272</c:v>
                </c:pt>
                <c:pt idx="429">
                  <c:v>271</c:v>
                </c:pt>
                <c:pt idx="430">
                  <c:v>270</c:v>
                </c:pt>
                <c:pt idx="431">
                  <c:v>269</c:v>
                </c:pt>
                <c:pt idx="432">
                  <c:v>268</c:v>
                </c:pt>
                <c:pt idx="433">
                  <c:v>267</c:v>
                </c:pt>
                <c:pt idx="434">
                  <c:v>266</c:v>
                </c:pt>
                <c:pt idx="435">
                  <c:v>265</c:v>
                </c:pt>
                <c:pt idx="436">
                  <c:v>264</c:v>
                </c:pt>
                <c:pt idx="437">
                  <c:v>263</c:v>
                </c:pt>
                <c:pt idx="438">
                  <c:v>262</c:v>
                </c:pt>
                <c:pt idx="439">
                  <c:v>261</c:v>
                </c:pt>
                <c:pt idx="440">
                  <c:v>260</c:v>
                </c:pt>
                <c:pt idx="441">
                  <c:v>259</c:v>
                </c:pt>
                <c:pt idx="442">
                  <c:v>258</c:v>
                </c:pt>
                <c:pt idx="443">
                  <c:v>257</c:v>
                </c:pt>
                <c:pt idx="444">
                  <c:v>256</c:v>
                </c:pt>
                <c:pt idx="445">
                  <c:v>255</c:v>
                </c:pt>
                <c:pt idx="446">
                  <c:v>254</c:v>
                </c:pt>
                <c:pt idx="447">
                  <c:v>253</c:v>
                </c:pt>
                <c:pt idx="448">
                  <c:v>252</c:v>
                </c:pt>
                <c:pt idx="449">
                  <c:v>251</c:v>
                </c:pt>
                <c:pt idx="450">
                  <c:v>250</c:v>
                </c:pt>
                <c:pt idx="451">
                  <c:v>249</c:v>
                </c:pt>
                <c:pt idx="452">
                  <c:v>248</c:v>
                </c:pt>
                <c:pt idx="453">
                  <c:v>247</c:v>
                </c:pt>
                <c:pt idx="454">
                  <c:v>246</c:v>
                </c:pt>
                <c:pt idx="455">
                  <c:v>245</c:v>
                </c:pt>
                <c:pt idx="456">
                  <c:v>244</c:v>
                </c:pt>
                <c:pt idx="457">
                  <c:v>243</c:v>
                </c:pt>
                <c:pt idx="458">
                  <c:v>242</c:v>
                </c:pt>
                <c:pt idx="459">
                  <c:v>241</c:v>
                </c:pt>
                <c:pt idx="460">
                  <c:v>240</c:v>
                </c:pt>
                <c:pt idx="461">
                  <c:v>239</c:v>
                </c:pt>
                <c:pt idx="462">
                  <c:v>238</c:v>
                </c:pt>
                <c:pt idx="463">
                  <c:v>237</c:v>
                </c:pt>
                <c:pt idx="464">
                  <c:v>236</c:v>
                </c:pt>
                <c:pt idx="465">
                  <c:v>235</c:v>
                </c:pt>
                <c:pt idx="466">
                  <c:v>234</c:v>
                </c:pt>
                <c:pt idx="467">
                  <c:v>233</c:v>
                </c:pt>
                <c:pt idx="468">
                  <c:v>232</c:v>
                </c:pt>
                <c:pt idx="469">
                  <c:v>231</c:v>
                </c:pt>
                <c:pt idx="470">
                  <c:v>230</c:v>
                </c:pt>
                <c:pt idx="471">
                  <c:v>229</c:v>
                </c:pt>
                <c:pt idx="472">
                  <c:v>228</c:v>
                </c:pt>
                <c:pt idx="473">
                  <c:v>227</c:v>
                </c:pt>
                <c:pt idx="474">
                  <c:v>226</c:v>
                </c:pt>
                <c:pt idx="475">
                  <c:v>225</c:v>
                </c:pt>
                <c:pt idx="476">
                  <c:v>224</c:v>
                </c:pt>
                <c:pt idx="477">
                  <c:v>223</c:v>
                </c:pt>
                <c:pt idx="478">
                  <c:v>222</c:v>
                </c:pt>
                <c:pt idx="479">
                  <c:v>221</c:v>
                </c:pt>
                <c:pt idx="480">
                  <c:v>220</c:v>
                </c:pt>
              </c:numCache>
            </c:numRef>
          </c:cat>
          <c:val>
            <c:numRef>
              <c:f>Sheet1!$D$2:$D$482</c:f>
              <c:numCache>
                <c:formatCode>General</c:formatCode>
                <c:ptCount val="4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numCache>
            </c:numRef>
          </c:val>
          <c:smooth val="0"/>
          <c:extLst>
            <c:ext xmlns:c16="http://schemas.microsoft.com/office/drawing/2014/chart" uri="{C3380CC4-5D6E-409C-BE32-E72D297353CC}">
              <c16:uniqueId val="{00000002-2243-40A1-8855-CAC75D3B0110}"/>
            </c:ext>
          </c:extLst>
        </c:ser>
        <c:dLbls>
          <c:showLegendKey val="0"/>
          <c:showVal val="0"/>
          <c:showCatName val="0"/>
          <c:showSerName val="0"/>
          <c:showPercent val="0"/>
          <c:showBubbleSize val="0"/>
        </c:dLbls>
        <c:smooth val="0"/>
        <c:axId val="249569280"/>
        <c:axId val="249570816"/>
      </c:lineChart>
      <c:catAx>
        <c:axId val="249569280"/>
        <c:scaling>
          <c:orientation val="minMax"/>
        </c:scaling>
        <c:delete val="0"/>
        <c:axPos val="b"/>
        <c:numFmt formatCode="General" sourceLinked="1"/>
        <c:majorTickMark val="out"/>
        <c:minorTickMark val="none"/>
        <c:tickLblPos val="nextTo"/>
        <c:spPr>
          <a:ln w="19050">
            <a:solidFill>
              <a:schemeClr val="tx1">
                <a:lumMod val="95000"/>
                <a:lumOff val="5000"/>
              </a:schemeClr>
            </a:solidFill>
          </a:ln>
        </c:spPr>
        <c:txPr>
          <a:bodyPr/>
          <a:lstStyle/>
          <a:p>
            <a:pPr>
              <a:defRPr b="0">
                <a:latin typeface="Arial" panose="020B0604020202020204" pitchFamily="34" charset="0"/>
                <a:cs typeface="Arial" panose="020B0604020202020204" pitchFamily="34" charset="0"/>
              </a:defRPr>
            </a:pPr>
            <a:endParaRPr lang="zh-CN"/>
          </a:p>
        </c:txPr>
        <c:crossAx val="249570816"/>
        <c:crosses val="autoZero"/>
        <c:auto val="1"/>
        <c:lblAlgn val="ctr"/>
        <c:lblOffset val="100"/>
        <c:tickLblSkip val="160"/>
        <c:tickMarkSkip val="80"/>
        <c:noMultiLvlLbl val="0"/>
      </c:catAx>
      <c:valAx>
        <c:axId val="249570816"/>
        <c:scaling>
          <c:orientation val="minMax"/>
        </c:scaling>
        <c:delete val="0"/>
        <c:axPos val="l"/>
        <c:numFmt formatCode="General" sourceLinked="1"/>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249569280"/>
        <c:crosses val="autoZero"/>
        <c:crossBetween val="between"/>
        <c:majorUnit val="0.5"/>
      </c:valAx>
    </c:plotArea>
    <c:legend>
      <c:legendPos val="r"/>
      <c:layout>
        <c:manualLayout>
          <c:xMode val="edge"/>
          <c:yMode val="edge"/>
          <c:x val="0.24715266841644801"/>
          <c:y val="9.3748177311169453E-2"/>
          <c:w val="0.46134877430840865"/>
          <c:h val="0.31294000156418261"/>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057830611980471"/>
          <c:y val="3.1238031679566406E-2"/>
          <c:w val="0.9155301837270341"/>
          <c:h val="0.89045525485948929"/>
        </c:manualLayout>
      </c:layout>
      <c:lineChart>
        <c:grouping val="standard"/>
        <c:varyColors val="0"/>
        <c:ser>
          <c:idx val="0"/>
          <c:order val="0"/>
          <c:tx>
            <c:strRef>
              <c:f>图!$A$104</c:f>
              <c:strCache>
                <c:ptCount val="1"/>
                <c:pt idx="0">
                  <c:v>Silwet L-77</c:v>
                </c:pt>
              </c:strCache>
            </c:strRef>
          </c:tx>
          <c:spPr>
            <a:ln w="19050" cap="rnd">
              <a:solidFill>
                <a:srgbClr val="FF0000"/>
              </a:solidFill>
              <a:round/>
            </a:ln>
            <a:effectLst/>
          </c:spPr>
          <c:marker>
            <c:symbol val="circle"/>
            <c:size val="5"/>
            <c:spPr>
              <a:solidFill>
                <a:srgbClr val="FF0000"/>
              </a:solidFill>
              <a:ln w="9525">
                <a:solidFill>
                  <a:srgbClr val="FF0000"/>
                </a:solidFill>
              </a:ln>
              <a:effectLst/>
            </c:spPr>
          </c:marker>
          <c:errBars>
            <c:errDir val="y"/>
            <c:errBarType val="both"/>
            <c:errValType val="cust"/>
            <c:noEndCap val="0"/>
            <c:plus>
              <c:numRef>
                <c:f>图!$B$106:$G$106</c:f>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plus>
            <c:minus>
              <c:numRef>
                <c:f>图!$B$106:$G$106</c:f>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minus>
            <c:spPr>
              <a:noFill/>
              <a:ln w="9525" cap="flat" cmpd="sng" algn="ctr">
                <a:solidFill>
                  <a:srgbClr val="FF0000"/>
                </a:solidFill>
                <a:round/>
              </a:ln>
              <a:effectLst/>
            </c:spPr>
          </c:errBars>
          <c:cat>
            <c:strRef>
              <c:f>图!$B$103:$G$103</c:f>
              <c:strCache>
                <c:ptCount val="6"/>
                <c:pt idx="0">
                  <c:v>D0</c:v>
                </c:pt>
                <c:pt idx="1">
                  <c:v>D1</c:v>
                </c:pt>
                <c:pt idx="2">
                  <c:v>D2</c:v>
                </c:pt>
                <c:pt idx="3">
                  <c:v>D3</c:v>
                </c:pt>
                <c:pt idx="4">
                  <c:v>D4</c:v>
                </c:pt>
                <c:pt idx="5">
                  <c:v>D5</c:v>
                </c:pt>
              </c:strCache>
            </c:strRef>
          </c:cat>
          <c:val>
            <c:numRef>
              <c:f>图!$B$104:$G$104</c:f>
              <c:numCache>
                <c:formatCode>General</c:formatCode>
                <c:ptCount val="6"/>
                <c:pt idx="0">
                  <c:v>5.833333333333333</c:v>
                </c:pt>
                <c:pt idx="1">
                  <c:v>5.8999999999999995</c:v>
                </c:pt>
                <c:pt idx="2">
                  <c:v>6</c:v>
                </c:pt>
                <c:pt idx="3">
                  <c:v>6.05</c:v>
                </c:pt>
                <c:pt idx="4">
                  <c:v>6.05</c:v>
                </c:pt>
                <c:pt idx="5">
                  <c:v>6.1333333333333329</c:v>
                </c:pt>
              </c:numCache>
            </c:numRef>
          </c:val>
          <c:smooth val="0"/>
          <c:extLst>
            <c:ext xmlns:c16="http://schemas.microsoft.com/office/drawing/2014/chart" uri="{C3380CC4-5D6E-409C-BE32-E72D297353CC}">
              <c16:uniqueId val="{00000000-E243-4DEB-97AD-CEEA3C0CFE98}"/>
            </c:ext>
          </c:extLst>
        </c:ser>
        <c:ser>
          <c:idx val="1"/>
          <c:order val="1"/>
          <c:tx>
            <c:strRef>
              <c:f>图!$A$105</c:f>
              <c:strCache>
                <c:ptCount val="1"/>
                <c:pt idx="0">
                  <c:v>Sliwet L-77+PNC</c:v>
                </c:pt>
              </c:strCache>
            </c:strRef>
          </c:tx>
          <c:spPr>
            <a:ln w="19050" cap="rnd">
              <a:solidFill>
                <a:srgbClr val="0000FF"/>
              </a:solidFill>
              <a:round/>
            </a:ln>
            <a:effectLst/>
          </c:spPr>
          <c:marker>
            <c:symbol val="circle"/>
            <c:size val="5"/>
            <c:spPr>
              <a:solidFill>
                <a:srgbClr val="0000FF"/>
              </a:solidFill>
              <a:ln w="9525">
                <a:solidFill>
                  <a:srgbClr val="0000FF"/>
                </a:solidFill>
              </a:ln>
              <a:effectLst/>
            </c:spPr>
          </c:marker>
          <c:errBars>
            <c:errDir val="y"/>
            <c:errBarType val="both"/>
            <c:errValType val="cust"/>
            <c:noEndCap val="0"/>
            <c:plus>
              <c:numRef>
                <c:f>图!$B$107:$G$107</c:f>
                <c:numCache>
                  <c:formatCode>General</c:formatCode>
                  <c:ptCount val="6"/>
                  <c:pt idx="0">
                    <c:v>9.8882646494608858E-2</c:v>
                  </c:pt>
                  <c:pt idx="1">
                    <c:v>0.10540925533894598</c:v>
                  </c:pt>
                  <c:pt idx="2">
                    <c:v>8.4656167328001991E-2</c:v>
                  </c:pt>
                  <c:pt idx="3">
                    <c:v>9.1893658347268051E-2</c:v>
                  </c:pt>
                  <c:pt idx="4">
                    <c:v>0.13662601021279461</c:v>
                  </c:pt>
                  <c:pt idx="5">
                    <c:v>0.14529663145135582</c:v>
                  </c:pt>
                </c:numCache>
              </c:numRef>
            </c:plus>
            <c:minus>
              <c:numRef>
                <c:f>图!$B$106:$G$106</c:f>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minus>
            <c:spPr>
              <a:noFill/>
              <a:ln w="9525" cap="flat" cmpd="sng" algn="ctr">
                <a:solidFill>
                  <a:srgbClr val="0000FF"/>
                </a:solidFill>
                <a:round/>
              </a:ln>
              <a:effectLst/>
            </c:spPr>
          </c:errBars>
          <c:cat>
            <c:strRef>
              <c:f>图!$B$103:$G$103</c:f>
              <c:strCache>
                <c:ptCount val="6"/>
                <c:pt idx="0">
                  <c:v>D0</c:v>
                </c:pt>
                <c:pt idx="1">
                  <c:v>D1</c:v>
                </c:pt>
                <c:pt idx="2">
                  <c:v>D2</c:v>
                </c:pt>
                <c:pt idx="3">
                  <c:v>D3</c:v>
                </c:pt>
                <c:pt idx="4">
                  <c:v>D4</c:v>
                </c:pt>
                <c:pt idx="5">
                  <c:v>D5</c:v>
                </c:pt>
              </c:strCache>
            </c:strRef>
          </c:cat>
          <c:val>
            <c:numRef>
              <c:f>图!$B$105:$G$105</c:f>
              <c:numCache>
                <c:formatCode>General</c:formatCode>
                <c:ptCount val="6"/>
                <c:pt idx="0">
                  <c:v>5.8666666666666671</c:v>
                </c:pt>
                <c:pt idx="1">
                  <c:v>5.8666666666666663</c:v>
                </c:pt>
                <c:pt idx="2">
                  <c:v>5.95</c:v>
                </c:pt>
                <c:pt idx="3">
                  <c:v>6.2666666666666666</c:v>
                </c:pt>
                <c:pt idx="4">
                  <c:v>6.6000000000000005</c:v>
                </c:pt>
                <c:pt idx="5">
                  <c:v>6.6666666666666652</c:v>
                </c:pt>
              </c:numCache>
            </c:numRef>
          </c:val>
          <c:smooth val="0"/>
          <c:extLst>
            <c:ext xmlns:c16="http://schemas.microsoft.com/office/drawing/2014/chart" uri="{C3380CC4-5D6E-409C-BE32-E72D297353CC}">
              <c16:uniqueId val="{00000001-E243-4DEB-97AD-CEEA3C0CFE98}"/>
            </c:ext>
          </c:extLst>
        </c:ser>
        <c:dLbls>
          <c:showLegendKey val="0"/>
          <c:showVal val="0"/>
          <c:showCatName val="0"/>
          <c:showSerName val="0"/>
          <c:showPercent val="0"/>
          <c:showBubbleSize val="0"/>
        </c:dLbls>
        <c:marker val="1"/>
        <c:smooth val="0"/>
        <c:axId val="249627008"/>
        <c:axId val="249628544"/>
        <c:extLst>
          <c:ext xmlns:c15="http://schemas.microsoft.com/office/drawing/2012/chart" uri="{02D57815-91ED-43cb-92C2-25804820EDAC}">
            <c15:filteredLineSeries>
              <c15:ser>
                <c:idx val="2"/>
                <c:order val="2"/>
                <c:tx>
                  <c:strRef>
                    <c:extLst>
                      <c:ext uri="{02D57815-91ED-43cb-92C2-25804820EDAC}">
                        <c15:formulaRef>
                          <c15:sqref>图!$A$106</c15:sqref>
                        </c15:formulaRef>
                      </c:ext>
                    </c:extLst>
                    <c:strCache>
                      <c:ptCount val="1"/>
                      <c:pt idx="0">
                        <c:v>Sur SE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c:ext uri="{02D57815-91ED-43cb-92C2-25804820EDAC}">
                        <c15:formulaRef>
                          <c15:sqref>图!$B$103:$G$103</c15:sqref>
                        </c15:formulaRef>
                      </c:ext>
                    </c:extLst>
                    <c:strCache>
                      <c:ptCount val="6"/>
                      <c:pt idx="0">
                        <c:v>D0</c:v>
                      </c:pt>
                      <c:pt idx="1">
                        <c:v>D1</c:v>
                      </c:pt>
                      <c:pt idx="2">
                        <c:v>D2</c:v>
                      </c:pt>
                      <c:pt idx="3">
                        <c:v>D3</c:v>
                      </c:pt>
                      <c:pt idx="4">
                        <c:v>D4</c:v>
                      </c:pt>
                      <c:pt idx="5">
                        <c:v>D5</c:v>
                      </c:pt>
                    </c:strCache>
                  </c:strRef>
                </c:cat>
                <c:val>
                  <c:numRef>
                    <c:extLst>
                      <c:ext uri="{02D57815-91ED-43cb-92C2-25804820EDAC}">
                        <c15:formulaRef>
                          <c15:sqref>图!$B$106:$G$106</c15:sqref>
                        </c15:formulaRef>
                      </c:ext>
                    </c:extLst>
                    <c:numCache>
                      <c:formatCode>General</c:formatCode>
                      <c:ptCount val="6"/>
                      <c:pt idx="0">
                        <c:v>8.4327404271156842E-2</c:v>
                      </c:pt>
                      <c:pt idx="1">
                        <c:v>0.1290994448735806</c:v>
                      </c:pt>
                      <c:pt idx="2">
                        <c:v>0.10645812948447546</c:v>
                      </c:pt>
                      <c:pt idx="3">
                        <c:v>0.10567244989431576</c:v>
                      </c:pt>
                      <c:pt idx="4">
                        <c:v>0.12845232578665125</c:v>
                      </c:pt>
                      <c:pt idx="5">
                        <c:v>0.14757295747452442</c:v>
                      </c:pt>
                    </c:numCache>
                  </c:numRef>
                </c:val>
                <c:smooth val="0"/>
                <c:extLst>
                  <c:ext xmlns:c16="http://schemas.microsoft.com/office/drawing/2014/chart" uri="{C3380CC4-5D6E-409C-BE32-E72D297353CC}">
                    <c16:uniqueId val="{00000002-E243-4DEB-97AD-CEEA3C0CFE98}"/>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图!$A$107</c15:sqref>
                        </c15:formulaRef>
                      </c:ext>
                    </c:extLst>
                    <c:strCache>
                      <c:ptCount val="1"/>
                      <c:pt idx="0">
                        <c:v>PNC SE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extLst xmlns:c15="http://schemas.microsoft.com/office/drawing/2012/chart">
                      <c:ext xmlns:c15="http://schemas.microsoft.com/office/drawing/2012/chart" uri="{02D57815-91ED-43cb-92C2-25804820EDAC}">
                        <c15:formulaRef>
                          <c15:sqref>图!$B$103:$G$103</c15:sqref>
                        </c15:formulaRef>
                      </c:ext>
                    </c:extLst>
                    <c:strCache>
                      <c:ptCount val="6"/>
                      <c:pt idx="0">
                        <c:v>D0</c:v>
                      </c:pt>
                      <c:pt idx="1">
                        <c:v>D1</c:v>
                      </c:pt>
                      <c:pt idx="2">
                        <c:v>D2</c:v>
                      </c:pt>
                      <c:pt idx="3">
                        <c:v>D3</c:v>
                      </c:pt>
                      <c:pt idx="4">
                        <c:v>D4</c:v>
                      </c:pt>
                      <c:pt idx="5">
                        <c:v>D5</c:v>
                      </c:pt>
                    </c:strCache>
                  </c:strRef>
                </c:cat>
                <c:val>
                  <c:numRef>
                    <c:extLst xmlns:c15="http://schemas.microsoft.com/office/drawing/2012/chart">
                      <c:ext xmlns:c15="http://schemas.microsoft.com/office/drawing/2012/chart" uri="{02D57815-91ED-43cb-92C2-25804820EDAC}">
                        <c15:formulaRef>
                          <c15:sqref>图!$B$107:$G$107</c15:sqref>
                        </c15:formulaRef>
                      </c:ext>
                    </c:extLst>
                    <c:numCache>
                      <c:formatCode>General</c:formatCode>
                      <c:ptCount val="6"/>
                      <c:pt idx="0">
                        <c:v>9.8882646494608858E-2</c:v>
                      </c:pt>
                      <c:pt idx="1">
                        <c:v>0.10540925533894598</c:v>
                      </c:pt>
                      <c:pt idx="2">
                        <c:v>8.4656167328001991E-2</c:v>
                      </c:pt>
                      <c:pt idx="3">
                        <c:v>9.1893658347268051E-2</c:v>
                      </c:pt>
                      <c:pt idx="4">
                        <c:v>0.13662601021279461</c:v>
                      </c:pt>
                      <c:pt idx="5">
                        <c:v>0.14529663145135582</c:v>
                      </c:pt>
                    </c:numCache>
                  </c:numRef>
                </c:val>
                <c:smooth val="0"/>
                <c:extLst xmlns:c15="http://schemas.microsoft.com/office/drawing/2012/chart">
                  <c:ext xmlns:c16="http://schemas.microsoft.com/office/drawing/2014/chart" uri="{C3380CC4-5D6E-409C-BE32-E72D297353CC}">
                    <c16:uniqueId val="{00000003-E243-4DEB-97AD-CEEA3C0CFE98}"/>
                  </c:ext>
                </c:extLst>
              </c15:ser>
            </c15:filteredLineSeries>
          </c:ext>
        </c:extLst>
      </c:lineChart>
      <c:catAx>
        <c:axId val="249627008"/>
        <c:scaling>
          <c:orientation val="minMax"/>
        </c:scaling>
        <c:delete val="0"/>
        <c:axPos val="b"/>
        <c:numFmt formatCode="General" sourceLinked="1"/>
        <c:majorTickMark val="none"/>
        <c:minorTickMark val="out"/>
        <c:tickLblPos val="nextTo"/>
        <c:spPr>
          <a:noFill/>
          <a:ln w="19050"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249628544"/>
        <c:crosses val="autoZero"/>
        <c:auto val="1"/>
        <c:lblAlgn val="ctr"/>
        <c:lblOffset val="100"/>
        <c:noMultiLvlLbl val="0"/>
      </c:catAx>
      <c:valAx>
        <c:axId val="249628544"/>
        <c:scaling>
          <c:orientation val="minMax"/>
          <c:max val="7"/>
          <c:min val="5"/>
        </c:scaling>
        <c:delete val="0"/>
        <c:axPos val="l"/>
        <c:numFmt formatCode="General"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lgn="ct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249627008"/>
        <c:crosses val="autoZero"/>
        <c:crossBetween val="between"/>
        <c:majorUnit val="0.5"/>
      </c:valAx>
      <c:spPr>
        <a:noFill/>
        <a:ln>
          <a:noFill/>
        </a:ln>
        <a:effectLst/>
      </c:spPr>
    </c:plotArea>
    <c:legend>
      <c:legendPos val="r"/>
      <c:layout>
        <c:manualLayout>
          <c:xMode val="edge"/>
          <c:yMode val="edge"/>
          <c:x val="0.16720746359707347"/>
          <c:y val="0.7066378121007808"/>
          <c:w val="0.68714440315523539"/>
          <c:h val="0.1290456774938788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a:solidFill>
            <a:schemeClr val="tx1"/>
          </a:solidFill>
          <a:latin typeface="Arial" panose="020B0604020202020204" pitchFamily="34" charset="0"/>
          <a:cs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12489063867017"/>
          <c:y val="5.0925925925925923E-2"/>
          <c:w val="0.83787510936132981"/>
          <c:h val="0.83226888305628466"/>
        </c:manualLayout>
      </c:layout>
      <c:barChart>
        <c:barDir val="col"/>
        <c:grouping val="clustered"/>
        <c:varyColors val="0"/>
        <c:ser>
          <c:idx val="0"/>
          <c:order val="0"/>
          <c:tx>
            <c:strRef>
              <c:f>图!$K$57</c:f>
              <c:strCache>
                <c:ptCount val="1"/>
                <c:pt idx="0">
                  <c:v>Silwet L-77</c:v>
                </c:pt>
              </c:strCache>
            </c:strRef>
          </c:tx>
          <c:spPr>
            <a:solidFill>
              <a:srgbClr val="FF0000"/>
            </a:solidFill>
          </c:spPr>
          <c:invertIfNegative val="0"/>
          <c:errBars>
            <c:errBarType val="both"/>
            <c:errValType val="cust"/>
            <c:noEndCap val="0"/>
            <c:plus>
              <c:numRef>
                <c:f>图!$L$59:$M$59</c:f>
                <c:numCache>
                  <c:formatCode>General</c:formatCode>
                  <c:ptCount val="2"/>
                  <c:pt idx="0">
                    <c:v>3.3333333333333318E-3</c:v>
                  </c:pt>
                  <c:pt idx="1">
                    <c:v>3.3333333333333318E-3</c:v>
                  </c:pt>
                </c:numCache>
              </c:numRef>
            </c:plus>
            <c:minus>
              <c:numRef>
                <c:f>图!$L$59:$M$59</c:f>
                <c:numCache>
                  <c:formatCode>General</c:formatCode>
                  <c:ptCount val="2"/>
                  <c:pt idx="0">
                    <c:v>3.3333333333333318E-3</c:v>
                  </c:pt>
                  <c:pt idx="1">
                    <c:v>3.3333333333333318E-3</c:v>
                  </c:pt>
                </c:numCache>
              </c:numRef>
            </c:minus>
            <c:spPr>
              <a:ln>
                <a:solidFill>
                  <a:srgbClr val="FF0000"/>
                </a:solidFill>
              </a:ln>
            </c:spPr>
          </c:errBars>
          <c:cat>
            <c:strRef>
              <c:f>图!$L$56:$M$56</c:f>
              <c:strCache>
                <c:ptCount val="2"/>
                <c:pt idx="0">
                  <c:v>1st leaf</c:v>
                </c:pt>
                <c:pt idx="1">
                  <c:v>2nd leaf</c:v>
                </c:pt>
              </c:strCache>
            </c:strRef>
          </c:cat>
          <c:val>
            <c:numRef>
              <c:f>图!$L$57:$M$57</c:f>
              <c:numCache>
                <c:formatCode>0.00_);[Red]\(0.00\)</c:formatCode>
                <c:ptCount val="2"/>
                <c:pt idx="0">
                  <c:v>7.6666666666666675E-2</c:v>
                </c:pt>
                <c:pt idx="1">
                  <c:v>5.6666666666666664E-2</c:v>
                </c:pt>
              </c:numCache>
            </c:numRef>
          </c:val>
          <c:extLst>
            <c:ext xmlns:c16="http://schemas.microsoft.com/office/drawing/2014/chart" uri="{C3380CC4-5D6E-409C-BE32-E72D297353CC}">
              <c16:uniqueId val="{00000000-2365-4C8B-8CD5-693F8BF26710}"/>
            </c:ext>
          </c:extLst>
        </c:ser>
        <c:ser>
          <c:idx val="1"/>
          <c:order val="1"/>
          <c:tx>
            <c:strRef>
              <c:f>图!$K$58</c:f>
              <c:strCache>
                <c:ptCount val="1"/>
                <c:pt idx="0">
                  <c:v>Sliwet L-77+PNC</c:v>
                </c:pt>
              </c:strCache>
            </c:strRef>
          </c:tx>
          <c:spPr>
            <a:solidFill>
              <a:srgbClr val="0000FF"/>
            </a:solidFill>
          </c:spPr>
          <c:invertIfNegative val="0"/>
          <c:errBars>
            <c:errBarType val="both"/>
            <c:errValType val="cust"/>
            <c:noEndCap val="0"/>
            <c:plus>
              <c:numRef>
                <c:f>图!$L$60:$M$60</c:f>
                <c:numCache>
                  <c:formatCode>General</c:formatCode>
                  <c:ptCount val="2"/>
                  <c:pt idx="0">
                    <c:v>5.7735026918962588E-3</c:v>
                  </c:pt>
                  <c:pt idx="1">
                    <c:v>3.3333333333333318E-3</c:v>
                  </c:pt>
                </c:numCache>
              </c:numRef>
            </c:plus>
            <c:minus>
              <c:numRef>
                <c:f>图!$L$60:$M$60</c:f>
                <c:numCache>
                  <c:formatCode>General</c:formatCode>
                  <c:ptCount val="2"/>
                  <c:pt idx="0">
                    <c:v>5.7735026918962588E-3</c:v>
                  </c:pt>
                  <c:pt idx="1">
                    <c:v>3.3333333333333318E-3</c:v>
                  </c:pt>
                </c:numCache>
              </c:numRef>
            </c:minus>
            <c:spPr>
              <a:ln>
                <a:solidFill>
                  <a:srgbClr val="0000FF"/>
                </a:solidFill>
              </a:ln>
            </c:spPr>
          </c:errBars>
          <c:cat>
            <c:strRef>
              <c:f>图!$L$56:$M$56</c:f>
              <c:strCache>
                <c:ptCount val="2"/>
                <c:pt idx="0">
                  <c:v>1st leaf</c:v>
                </c:pt>
                <c:pt idx="1">
                  <c:v>2nd leaf</c:v>
                </c:pt>
              </c:strCache>
            </c:strRef>
          </c:cat>
          <c:val>
            <c:numRef>
              <c:f>图!$L$58:$M$58</c:f>
              <c:numCache>
                <c:formatCode>0.00_);[Red]\(0.00\)</c:formatCode>
                <c:ptCount val="2"/>
                <c:pt idx="0">
                  <c:v>9.0000000000000011E-2</c:v>
                </c:pt>
                <c:pt idx="1">
                  <c:v>8.666666666666667E-2</c:v>
                </c:pt>
              </c:numCache>
            </c:numRef>
          </c:val>
          <c:extLst>
            <c:ext xmlns:c16="http://schemas.microsoft.com/office/drawing/2014/chart" uri="{C3380CC4-5D6E-409C-BE32-E72D297353CC}">
              <c16:uniqueId val="{00000001-2365-4C8B-8CD5-693F8BF26710}"/>
            </c:ext>
          </c:extLst>
        </c:ser>
        <c:dLbls>
          <c:showLegendKey val="0"/>
          <c:showVal val="0"/>
          <c:showCatName val="0"/>
          <c:showSerName val="0"/>
          <c:showPercent val="0"/>
          <c:showBubbleSize val="0"/>
        </c:dLbls>
        <c:gapWidth val="80"/>
        <c:axId val="251396096"/>
        <c:axId val="251397632"/>
        <c:extLst>
          <c:ext xmlns:c15="http://schemas.microsoft.com/office/drawing/2012/chart" uri="{02D57815-91ED-43cb-92C2-25804820EDAC}">
            <c15:filteredBarSeries>
              <c15:ser>
                <c:idx val="2"/>
                <c:order val="2"/>
                <c:tx>
                  <c:strRef>
                    <c:extLst>
                      <c:ext uri="{02D57815-91ED-43cb-92C2-25804820EDAC}">
                        <c15:formulaRef>
                          <c15:sqref>图!$K$59</c15:sqref>
                        </c15:formulaRef>
                      </c:ext>
                    </c:extLst>
                    <c:strCache>
                      <c:ptCount val="1"/>
                      <c:pt idx="0">
                        <c:v>Sur SE</c:v>
                      </c:pt>
                    </c:strCache>
                  </c:strRef>
                </c:tx>
                <c:invertIfNegative val="0"/>
                <c:cat>
                  <c:strRef>
                    <c:extLst>
                      <c:ext uri="{02D57815-91ED-43cb-92C2-25804820EDAC}">
                        <c15:formulaRef>
                          <c15:sqref>图!$L$56:$M$56</c15:sqref>
                        </c15:formulaRef>
                      </c:ext>
                    </c:extLst>
                    <c:strCache>
                      <c:ptCount val="2"/>
                      <c:pt idx="0">
                        <c:v>1st leaf</c:v>
                      </c:pt>
                      <c:pt idx="1">
                        <c:v>2nd leaf</c:v>
                      </c:pt>
                    </c:strCache>
                  </c:strRef>
                </c:cat>
                <c:val>
                  <c:numRef>
                    <c:extLst>
                      <c:ext uri="{02D57815-91ED-43cb-92C2-25804820EDAC}">
                        <c15:formulaRef>
                          <c15:sqref>图!$L$59:$M$59</c15:sqref>
                        </c15:formulaRef>
                      </c:ext>
                    </c:extLst>
                    <c:numCache>
                      <c:formatCode>0.00_);[Red]\(0.00\)</c:formatCode>
                      <c:ptCount val="2"/>
                      <c:pt idx="0">
                        <c:v>3.3333333333333318E-3</c:v>
                      </c:pt>
                      <c:pt idx="1">
                        <c:v>3.3333333333333318E-3</c:v>
                      </c:pt>
                    </c:numCache>
                  </c:numRef>
                </c:val>
                <c:extLst>
                  <c:ext xmlns:c16="http://schemas.microsoft.com/office/drawing/2014/chart" uri="{C3380CC4-5D6E-409C-BE32-E72D297353CC}">
                    <c16:uniqueId val="{00000002-2365-4C8B-8CD5-693F8BF2671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图!$K$60</c15:sqref>
                        </c15:formulaRef>
                      </c:ext>
                    </c:extLst>
                    <c:strCache>
                      <c:ptCount val="1"/>
                      <c:pt idx="0">
                        <c:v>PNC SE</c:v>
                      </c:pt>
                    </c:strCache>
                  </c:strRef>
                </c:tx>
                <c:invertIfNegative val="0"/>
                <c:cat>
                  <c:strRef>
                    <c:extLst xmlns:c15="http://schemas.microsoft.com/office/drawing/2012/chart">
                      <c:ext xmlns:c15="http://schemas.microsoft.com/office/drawing/2012/chart" uri="{02D57815-91ED-43cb-92C2-25804820EDAC}">
                        <c15:formulaRef>
                          <c15:sqref>图!$L$56:$M$56</c15:sqref>
                        </c15:formulaRef>
                      </c:ext>
                    </c:extLst>
                    <c:strCache>
                      <c:ptCount val="2"/>
                      <c:pt idx="0">
                        <c:v>1st leaf</c:v>
                      </c:pt>
                      <c:pt idx="1">
                        <c:v>2nd leaf</c:v>
                      </c:pt>
                    </c:strCache>
                  </c:strRef>
                </c:cat>
                <c:val>
                  <c:numRef>
                    <c:extLst xmlns:c15="http://schemas.microsoft.com/office/drawing/2012/chart">
                      <c:ext xmlns:c15="http://schemas.microsoft.com/office/drawing/2012/chart" uri="{02D57815-91ED-43cb-92C2-25804820EDAC}">
                        <c15:formulaRef>
                          <c15:sqref>图!$L$60:$M$60</c15:sqref>
                        </c15:formulaRef>
                      </c:ext>
                    </c:extLst>
                    <c:numCache>
                      <c:formatCode>0.00_);[Red]\(0.00\)</c:formatCode>
                      <c:ptCount val="2"/>
                      <c:pt idx="0">
                        <c:v>5.7735026918962588E-3</c:v>
                      </c:pt>
                      <c:pt idx="1">
                        <c:v>3.3333333333333318E-3</c:v>
                      </c:pt>
                    </c:numCache>
                  </c:numRef>
                </c:val>
                <c:extLst xmlns:c15="http://schemas.microsoft.com/office/drawing/2012/chart">
                  <c:ext xmlns:c16="http://schemas.microsoft.com/office/drawing/2014/chart" uri="{C3380CC4-5D6E-409C-BE32-E72D297353CC}">
                    <c16:uniqueId val="{00000003-2365-4C8B-8CD5-693F8BF26710}"/>
                  </c:ext>
                </c:extLst>
              </c15:ser>
            </c15:filteredBarSeries>
          </c:ext>
        </c:extLst>
      </c:barChart>
      <c:catAx>
        <c:axId val="251396096"/>
        <c:scaling>
          <c:orientation val="minMax"/>
        </c:scaling>
        <c:delete val="0"/>
        <c:axPos val="b"/>
        <c:numFmt formatCode="General" sourceLinked="0"/>
        <c:majorTickMark val="out"/>
        <c:minorTickMark val="none"/>
        <c:tickLblPos val="nextTo"/>
        <c:spPr>
          <a:ln w="19050">
            <a:solidFill>
              <a:schemeClr val="tx1"/>
            </a:solidFill>
          </a:ln>
        </c:spPr>
        <c:crossAx val="251397632"/>
        <c:crosses val="autoZero"/>
        <c:auto val="1"/>
        <c:lblAlgn val="ctr"/>
        <c:lblOffset val="100"/>
        <c:noMultiLvlLbl val="0"/>
      </c:catAx>
      <c:valAx>
        <c:axId val="251397632"/>
        <c:scaling>
          <c:orientation val="minMax"/>
          <c:max val="0.15000000000000002"/>
          <c:min val="0"/>
        </c:scaling>
        <c:delete val="0"/>
        <c:axPos val="l"/>
        <c:numFmt formatCode="General" sourceLinked="0"/>
        <c:majorTickMark val="out"/>
        <c:minorTickMark val="none"/>
        <c:tickLblPos val="nextTo"/>
        <c:spPr>
          <a:ln w="19050">
            <a:solidFill>
              <a:schemeClr val="tx1"/>
            </a:solidFill>
          </a:ln>
        </c:spPr>
        <c:crossAx val="251396096"/>
        <c:crosses val="autoZero"/>
        <c:crossBetween val="between"/>
        <c:majorUnit val="5.000000000000001E-2"/>
      </c:valAx>
    </c:plotArea>
    <c:legend>
      <c:legendPos val="r"/>
      <c:layout>
        <c:manualLayout>
          <c:xMode val="edge"/>
          <c:yMode val="edge"/>
          <c:x val="0.4349063652951361"/>
          <c:y val="6.5131619323412354E-2"/>
          <c:w val="0.5558061513255883"/>
          <c:h val="0.1784114583333333"/>
        </c:manualLayout>
      </c:layout>
      <c:overlay val="0"/>
    </c:legend>
    <c:plotVisOnly val="1"/>
    <c:dispBlanksAs val="gap"/>
    <c:showDLblsOverMax val="0"/>
  </c:chart>
  <c:spPr>
    <a:ln>
      <a:noFill/>
    </a:ln>
  </c:spPr>
  <c:txPr>
    <a:bodyPr/>
    <a:lstStyle/>
    <a:p>
      <a:pPr>
        <a:defRPr>
          <a:latin typeface="Arial" panose="020B0604020202020204" pitchFamily="34" charset="0"/>
          <a:cs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4070102939260252E-2"/>
          <c:y val="5.0926010281772627E-2"/>
          <c:w val="0.92592989706073969"/>
          <c:h val="0.83073816186199856"/>
        </c:manualLayout>
      </c:layout>
      <c:barChart>
        <c:barDir val="col"/>
        <c:grouping val="clustered"/>
        <c:varyColors val="0"/>
        <c:ser>
          <c:idx val="0"/>
          <c:order val="0"/>
          <c:tx>
            <c:v>Silwet L-77</c:v>
          </c:tx>
          <c:spPr>
            <a:solidFill>
              <a:srgbClr val="FF0000"/>
            </a:solidFill>
          </c:spPr>
          <c:invertIfNegative val="0"/>
          <c:errBars>
            <c:errBarType val="both"/>
            <c:errValType val="cust"/>
            <c:noEndCap val="0"/>
            <c:plus>
              <c:numRef>
                <c:f>Sheet1!$W$36:$X$36</c:f>
                <c:numCache>
                  <c:formatCode>General</c:formatCode>
                  <c:ptCount val="2"/>
                  <c:pt idx="0">
                    <c:v>7.7960103756843341E-2</c:v>
                  </c:pt>
                  <c:pt idx="1">
                    <c:v>8.8191710368819773E-3</c:v>
                  </c:pt>
                </c:numCache>
              </c:numRef>
            </c:plus>
            <c:minus>
              <c:numRef>
                <c:f>Sheet1!$W$36:$X$36</c:f>
                <c:numCache>
                  <c:formatCode>General</c:formatCode>
                  <c:ptCount val="2"/>
                  <c:pt idx="0">
                    <c:v>7.7960103756843341E-2</c:v>
                  </c:pt>
                  <c:pt idx="1">
                    <c:v>8.8191710368819773E-3</c:v>
                  </c:pt>
                </c:numCache>
              </c:numRef>
            </c:minus>
            <c:spPr>
              <a:ln>
                <a:solidFill>
                  <a:srgbClr val="FF0000"/>
                </a:solidFill>
              </a:ln>
            </c:spPr>
          </c:errBars>
          <c:cat>
            <c:strRef>
              <c:f>Sheet1!$W$33:$X$33</c:f>
              <c:strCache>
                <c:ptCount val="2"/>
                <c:pt idx="0">
                  <c:v>Fresh weight</c:v>
                </c:pt>
                <c:pt idx="1">
                  <c:v>Dry weight</c:v>
                </c:pt>
              </c:strCache>
            </c:strRef>
          </c:cat>
          <c:val>
            <c:numRef>
              <c:f>Sheet1!$W$34:$X$34</c:f>
              <c:numCache>
                <c:formatCode>General</c:formatCode>
                <c:ptCount val="2"/>
                <c:pt idx="0">
                  <c:v>2.8633333333333337</c:v>
                </c:pt>
                <c:pt idx="1">
                  <c:v>0.26666666666666666</c:v>
                </c:pt>
              </c:numCache>
            </c:numRef>
          </c:val>
          <c:extLst>
            <c:ext xmlns:c16="http://schemas.microsoft.com/office/drawing/2014/chart" uri="{C3380CC4-5D6E-409C-BE32-E72D297353CC}">
              <c16:uniqueId val="{00000000-659A-4967-B1C2-C564F13D5C99}"/>
            </c:ext>
          </c:extLst>
        </c:ser>
        <c:ser>
          <c:idx val="1"/>
          <c:order val="1"/>
          <c:tx>
            <c:v>Sliwet L-77+ PNC</c:v>
          </c:tx>
          <c:spPr>
            <a:solidFill>
              <a:srgbClr val="0000FF"/>
            </a:solidFill>
          </c:spPr>
          <c:invertIfNegative val="0"/>
          <c:errBars>
            <c:errBarType val="both"/>
            <c:errValType val="cust"/>
            <c:noEndCap val="0"/>
            <c:plus>
              <c:numRef>
                <c:f>Sheet1!$W$37:$X$37</c:f>
                <c:numCache>
                  <c:formatCode>General</c:formatCode>
                  <c:ptCount val="2"/>
                  <c:pt idx="0">
                    <c:v>6.3595946761129604E-2</c:v>
                  </c:pt>
                  <c:pt idx="1">
                    <c:v>2.027587510099407E-2</c:v>
                  </c:pt>
                </c:numCache>
              </c:numRef>
            </c:plus>
            <c:minus>
              <c:numRef>
                <c:f>Sheet1!$W$37:$X$37</c:f>
                <c:numCache>
                  <c:formatCode>General</c:formatCode>
                  <c:ptCount val="2"/>
                  <c:pt idx="0">
                    <c:v>6.3595946761129604E-2</c:v>
                  </c:pt>
                  <c:pt idx="1">
                    <c:v>2.027587510099407E-2</c:v>
                  </c:pt>
                </c:numCache>
              </c:numRef>
            </c:minus>
            <c:spPr>
              <a:ln>
                <a:solidFill>
                  <a:srgbClr val="0000FF"/>
                </a:solidFill>
              </a:ln>
            </c:spPr>
          </c:errBars>
          <c:cat>
            <c:strRef>
              <c:f>Sheet1!$W$33:$X$33</c:f>
              <c:strCache>
                <c:ptCount val="2"/>
                <c:pt idx="0">
                  <c:v>Fresh weight</c:v>
                </c:pt>
                <c:pt idx="1">
                  <c:v>Dry weight</c:v>
                </c:pt>
              </c:strCache>
            </c:strRef>
          </c:cat>
          <c:val>
            <c:numRef>
              <c:f>Sheet1!$W$35:$X$35</c:f>
              <c:numCache>
                <c:formatCode>General</c:formatCode>
                <c:ptCount val="2"/>
                <c:pt idx="0">
                  <c:v>3.9166666666666665</c:v>
                </c:pt>
                <c:pt idx="1">
                  <c:v>0.40666666666666668</c:v>
                </c:pt>
              </c:numCache>
            </c:numRef>
          </c:val>
          <c:extLst>
            <c:ext xmlns:c16="http://schemas.microsoft.com/office/drawing/2014/chart" uri="{C3380CC4-5D6E-409C-BE32-E72D297353CC}">
              <c16:uniqueId val="{00000001-659A-4967-B1C2-C564F13D5C99}"/>
            </c:ext>
          </c:extLst>
        </c:ser>
        <c:dLbls>
          <c:showLegendKey val="0"/>
          <c:showVal val="0"/>
          <c:showCatName val="0"/>
          <c:showSerName val="0"/>
          <c:showPercent val="0"/>
          <c:showBubbleSize val="0"/>
        </c:dLbls>
        <c:gapWidth val="80"/>
        <c:axId val="251428224"/>
        <c:axId val="251438208"/>
      </c:barChart>
      <c:catAx>
        <c:axId val="25142822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251438208"/>
        <c:crosses val="autoZero"/>
        <c:auto val="1"/>
        <c:lblAlgn val="ctr"/>
        <c:lblOffset val="100"/>
        <c:noMultiLvlLbl val="0"/>
      </c:catAx>
      <c:valAx>
        <c:axId val="251438208"/>
        <c:scaling>
          <c:orientation val="minMax"/>
          <c:max val="5"/>
          <c:min val="0"/>
        </c:scaling>
        <c:delete val="0"/>
        <c:axPos val="l"/>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251428224"/>
        <c:crosses val="autoZero"/>
        <c:crossBetween val="between"/>
        <c:majorUnit val="1"/>
      </c:valAx>
    </c:plotArea>
    <c:legend>
      <c:legendPos val="r"/>
      <c:layout>
        <c:manualLayout>
          <c:xMode val="edge"/>
          <c:yMode val="edge"/>
          <c:x val="0.46517712366481268"/>
          <c:y val="1.6703647038669675E-3"/>
          <c:w val="0.53482287633518732"/>
          <c:h val="0.15540208032200414"/>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solidFill>
      <a:schemeClr val="bg1"/>
    </a:solid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12489063867017"/>
          <c:y val="0.11062692307692308"/>
          <c:w val="0.83787510936132981"/>
          <c:h val="0.77256794871794876"/>
        </c:manualLayout>
      </c:layout>
      <c:barChart>
        <c:barDir val="col"/>
        <c:grouping val="clustered"/>
        <c:varyColors val="0"/>
        <c:ser>
          <c:idx val="0"/>
          <c:order val="0"/>
          <c:tx>
            <c:strRef>
              <c:f>图!$A$81</c:f>
              <c:strCache>
                <c:ptCount val="1"/>
                <c:pt idx="0">
                  <c:v>Silwet L-77</c:v>
                </c:pt>
              </c:strCache>
            </c:strRef>
          </c:tx>
          <c:spPr>
            <a:solidFill>
              <a:srgbClr val="FF0000"/>
            </a:solidFill>
          </c:spPr>
          <c:invertIfNegative val="0"/>
          <c:errBars>
            <c:errBarType val="both"/>
            <c:errValType val="cust"/>
            <c:noEndCap val="0"/>
            <c:plus>
              <c:numRef>
                <c:f>图!$B$83:$C$83</c:f>
                <c:numCache>
                  <c:formatCode>General</c:formatCode>
                  <c:ptCount val="2"/>
                  <c:pt idx="0">
                    <c:v>2.5594076067380622E-2</c:v>
                  </c:pt>
                  <c:pt idx="1">
                    <c:v>2.8206303124266453E-2</c:v>
                  </c:pt>
                </c:numCache>
              </c:numRef>
            </c:plus>
            <c:minus>
              <c:numRef>
                <c:f>图!$B$13:$E$13</c:f>
                <c:numCache>
                  <c:formatCode>General</c:formatCode>
                  <c:ptCount val="4"/>
                  <c:pt idx="0">
                    <c:v>0.32508095350940369</c:v>
                  </c:pt>
                  <c:pt idx="1">
                    <c:v>0.42576295928237978</c:v>
                  </c:pt>
                </c:numCache>
              </c:numRef>
            </c:minus>
            <c:spPr>
              <a:ln>
                <a:solidFill>
                  <a:srgbClr val="FF0000"/>
                </a:solidFill>
              </a:ln>
            </c:spPr>
          </c:errBars>
          <c:cat>
            <c:strRef>
              <c:f>图!$B$80:$C$80</c:f>
              <c:strCache>
                <c:ptCount val="2"/>
                <c:pt idx="0">
                  <c:v>1st leaf</c:v>
                </c:pt>
                <c:pt idx="1">
                  <c:v>2nd leaf</c:v>
                </c:pt>
              </c:strCache>
            </c:strRef>
          </c:cat>
          <c:val>
            <c:numRef>
              <c:f>图!$B$81:$C$81</c:f>
              <c:numCache>
                <c:formatCode>General</c:formatCode>
                <c:ptCount val="2"/>
                <c:pt idx="0" formatCode="0.00_ ">
                  <c:v>0.60029206745324382</c:v>
                </c:pt>
                <c:pt idx="1">
                  <c:v>0.69701283906962119</c:v>
                </c:pt>
              </c:numCache>
            </c:numRef>
          </c:val>
          <c:extLst>
            <c:ext xmlns:c16="http://schemas.microsoft.com/office/drawing/2014/chart" uri="{C3380CC4-5D6E-409C-BE32-E72D297353CC}">
              <c16:uniqueId val="{00000000-E24F-4CD4-A518-9CA93DBCC370}"/>
            </c:ext>
          </c:extLst>
        </c:ser>
        <c:ser>
          <c:idx val="1"/>
          <c:order val="1"/>
          <c:tx>
            <c:strRef>
              <c:f>图!$A$82</c:f>
              <c:strCache>
                <c:ptCount val="1"/>
                <c:pt idx="0">
                  <c:v>Sliwet L-77+PNC</c:v>
                </c:pt>
              </c:strCache>
            </c:strRef>
          </c:tx>
          <c:spPr>
            <a:solidFill>
              <a:srgbClr val="0000FF"/>
            </a:solidFill>
          </c:spPr>
          <c:invertIfNegative val="0"/>
          <c:errBars>
            <c:errBarType val="both"/>
            <c:errValType val="cust"/>
            <c:noEndCap val="0"/>
            <c:plus>
              <c:numRef>
                <c:f>图!$B$84:$C$84</c:f>
                <c:numCache>
                  <c:formatCode>General</c:formatCode>
                  <c:ptCount val="2"/>
                  <c:pt idx="0">
                    <c:v>2.8021127832638774E-2</c:v>
                  </c:pt>
                  <c:pt idx="1">
                    <c:v>4.0803723912879022E-2</c:v>
                  </c:pt>
                </c:numCache>
              </c:numRef>
            </c:plus>
            <c:minus>
              <c:numRef>
                <c:f>图!$B$14:$E$14</c:f>
                <c:numCache>
                  <c:formatCode>General</c:formatCode>
                  <c:ptCount val="4"/>
                  <c:pt idx="0">
                    <c:v>1.7969163862324521E-2</c:v>
                  </c:pt>
                  <c:pt idx="1">
                    <c:v>0.12252126544878215</c:v>
                  </c:pt>
                </c:numCache>
              </c:numRef>
            </c:minus>
            <c:spPr>
              <a:ln>
                <a:solidFill>
                  <a:srgbClr val="0000FF"/>
                </a:solidFill>
              </a:ln>
            </c:spPr>
          </c:errBars>
          <c:cat>
            <c:strRef>
              <c:f>图!$B$80:$C$80</c:f>
              <c:strCache>
                <c:ptCount val="2"/>
                <c:pt idx="0">
                  <c:v>1st leaf</c:v>
                </c:pt>
                <c:pt idx="1">
                  <c:v>2nd leaf</c:v>
                </c:pt>
              </c:strCache>
            </c:strRef>
          </c:cat>
          <c:val>
            <c:numRef>
              <c:f>图!$B$82:$C$82</c:f>
              <c:numCache>
                <c:formatCode>General</c:formatCode>
                <c:ptCount val="2"/>
                <c:pt idx="0">
                  <c:v>0.90571961649384658</c:v>
                </c:pt>
                <c:pt idx="1">
                  <c:v>1.171230132514544</c:v>
                </c:pt>
              </c:numCache>
            </c:numRef>
          </c:val>
          <c:extLst>
            <c:ext xmlns:c16="http://schemas.microsoft.com/office/drawing/2014/chart" uri="{C3380CC4-5D6E-409C-BE32-E72D297353CC}">
              <c16:uniqueId val="{00000001-E24F-4CD4-A518-9CA93DBCC370}"/>
            </c:ext>
          </c:extLst>
        </c:ser>
        <c:dLbls>
          <c:showLegendKey val="0"/>
          <c:showVal val="0"/>
          <c:showCatName val="0"/>
          <c:showSerName val="0"/>
          <c:showPercent val="0"/>
          <c:showBubbleSize val="0"/>
        </c:dLbls>
        <c:gapWidth val="80"/>
        <c:axId val="155142784"/>
        <c:axId val="155148672"/>
        <c:extLst>
          <c:ext xmlns:c15="http://schemas.microsoft.com/office/drawing/2012/chart" uri="{02D57815-91ED-43cb-92C2-25804820EDAC}">
            <c15:filteredBarSeries>
              <c15:ser>
                <c:idx val="2"/>
                <c:order val="2"/>
                <c:tx>
                  <c:strRef>
                    <c:extLst>
                      <c:ext uri="{02D57815-91ED-43cb-92C2-25804820EDAC}">
                        <c15:formulaRef>
                          <c15:sqref>图!$A$83</c15:sqref>
                        </c15:formulaRef>
                      </c:ext>
                    </c:extLst>
                    <c:strCache>
                      <c:ptCount val="1"/>
                      <c:pt idx="0">
                        <c:v>Sur SE</c:v>
                      </c:pt>
                    </c:strCache>
                  </c:strRef>
                </c:tx>
                <c:invertIfNegative val="0"/>
                <c:cat>
                  <c:strRef>
                    <c:extLst>
                      <c:ext uri="{02D57815-91ED-43cb-92C2-25804820EDAC}">
                        <c15:formulaRef>
                          <c15:sqref>图!$B$80:$C$80</c15:sqref>
                        </c15:formulaRef>
                      </c:ext>
                    </c:extLst>
                    <c:strCache>
                      <c:ptCount val="2"/>
                      <c:pt idx="0">
                        <c:v>1st leaf</c:v>
                      </c:pt>
                      <c:pt idx="1">
                        <c:v>2nd leaf</c:v>
                      </c:pt>
                    </c:strCache>
                  </c:strRef>
                </c:cat>
                <c:val>
                  <c:numRef>
                    <c:extLst>
                      <c:ext uri="{02D57815-91ED-43cb-92C2-25804820EDAC}">
                        <c15:formulaRef>
                          <c15:sqref>图!$B$83:$C$83</c15:sqref>
                        </c15:formulaRef>
                      </c:ext>
                    </c:extLst>
                    <c:numCache>
                      <c:formatCode>General</c:formatCode>
                      <c:ptCount val="2"/>
                      <c:pt idx="0">
                        <c:v>2.5594076067380622E-2</c:v>
                      </c:pt>
                      <c:pt idx="1">
                        <c:v>2.8206303124266453E-2</c:v>
                      </c:pt>
                    </c:numCache>
                  </c:numRef>
                </c:val>
                <c:extLst>
                  <c:ext xmlns:c16="http://schemas.microsoft.com/office/drawing/2014/chart" uri="{C3380CC4-5D6E-409C-BE32-E72D297353CC}">
                    <c16:uniqueId val="{00000002-E24F-4CD4-A518-9CA93DBCC37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图!$A$84</c15:sqref>
                        </c15:formulaRef>
                      </c:ext>
                    </c:extLst>
                    <c:strCache>
                      <c:ptCount val="1"/>
                      <c:pt idx="0">
                        <c:v>PNC SE</c:v>
                      </c:pt>
                    </c:strCache>
                  </c:strRef>
                </c:tx>
                <c:invertIfNegative val="0"/>
                <c:cat>
                  <c:strRef>
                    <c:extLst xmlns:c15="http://schemas.microsoft.com/office/drawing/2012/chart">
                      <c:ext xmlns:c15="http://schemas.microsoft.com/office/drawing/2012/chart" uri="{02D57815-91ED-43cb-92C2-25804820EDAC}">
                        <c15:formulaRef>
                          <c15:sqref>图!$B$80:$C$80</c15:sqref>
                        </c15:formulaRef>
                      </c:ext>
                    </c:extLst>
                    <c:strCache>
                      <c:ptCount val="2"/>
                      <c:pt idx="0">
                        <c:v>1st leaf</c:v>
                      </c:pt>
                      <c:pt idx="1">
                        <c:v>2nd leaf</c:v>
                      </c:pt>
                    </c:strCache>
                  </c:strRef>
                </c:cat>
                <c:val>
                  <c:numRef>
                    <c:extLst xmlns:c15="http://schemas.microsoft.com/office/drawing/2012/chart">
                      <c:ext xmlns:c15="http://schemas.microsoft.com/office/drawing/2012/chart" uri="{02D57815-91ED-43cb-92C2-25804820EDAC}">
                        <c15:formulaRef>
                          <c15:sqref>图!$B$84:$C$84</c15:sqref>
                        </c15:formulaRef>
                      </c:ext>
                    </c:extLst>
                    <c:numCache>
                      <c:formatCode>General</c:formatCode>
                      <c:ptCount val="2"/>
                      <c:pt idx="0">
                        <c:v>2.8021127832638774E-2</c:v>
                      </c:pt>
                      <c:pt idx="1">
                        <c:v>4.0803723912879022E-2</c:v>
                      </c:pt>
                    </c:numCache>
                  </c:numRef>
                </c:val>
                <c:extLst xmlns:c15="http://schemas.microsoft.com/office/drawing/2012/chart">
                  <c:ext xmlns:c16="http://schemas.microsoft.com/office/drawing/2014/chart" uri="{C3380CC4-5D6E-409C-BE32-E72D297353CC}">
                    <c16:uniqueId val="{00000003-E24F-4CD4-A518-9CA93DBCC370}"/>
                  </c:ext>
                </c:extLst>
              </c15:ser>
            </c15:filteredBarSeries>
          </c:ext>
        </c:extLst>
      </c:barChart>
      <c:catAx>
        <c:axId val="15514278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148672"/>
        <c:crossesAt val="0"/>
        <c:auto val="1"/>
        <c:lblAlgn val="ctr"/>
        <c:lblOffset val="100"/>
        <c:noMultiLvlLbl val="0"/>
      </c:catAx>
      <c:valAx>
        <c:axId val="155148672"/>
        <c:scaling>
          <c:orientation val="minMax"/>
          <c:max val="1.6"/>
        </c:scaling>
        <c:delete val="0"/>
        <c:axPos val="l"/>
        <c:numFmt formatCode="0.0_ "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142784"/>
        <c:crosses val="autoZero"/>
        <c:crossBetween val="between"/>
        <c:majorUnit val="0.4"/>
        <c:minorUnit val="0.1"/>
      </c:valAx>
    </c:plotArea>
    <c:legend>
      <c:legendPos val="r"/>
      <c:layout>
        <c:manualLayout>
          <c:xMode val="edge"/>
          <c:yMode val="edge"/>
          <c:x val="0.17272470238095239"/>
          <c:y val="8.7701249963220651E-2"/>
          <c:w val="0.61385438424018224"/>
          <c:h val="0.16405466348893005"/>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122718253968254"/>
          <c:y val="0.10088076923076923"/>
          <c:w val="0.88323325163398692"/>
          <c:h val="0.79756410256410271"/>
        </c:manualLayout>
      </c:layout>
      <c:barChart>
        <c:barDir val="col"/>
        <c:grouping val="clustered"/>
        <c:varyColors val="0"/>
        <c:ser>
          <c:idx val="0"/>
          <c:order val="0"/>
          <c:tx>
            <c:strRef>
              <c:f>图!$G$81</c:f>
              <c:strCache>
                <c:ptCount val="1"/>
                <c:pt idx="0">
                  <c:v>Silwet L-77</c:v>
                </c:pt>
              </c:strCache>
            </c:strRef>
          </c:tx>
          <c:spPr>
            <a:solidFill>
              <a:srgbClr val="FF0000"/>
            </a:solidFill>
          </c:spPr>
          <c:invertIfNegative val="0"/>
          <c:errBars>
            <c:errBarType val="plus"/>
            <c:errValType val="cust"/>
            <c:noEndCap val="0"/>
            <c:plus>
              <c:numRef>
                <c:f>图!$H$83:$I$83</c:f>
                <c:numCache>
                  <c:formatCode>General</c:formatCode>
                  <c:ptCount val="2"/>
                  <c:pt idx="0">
                    <c:v>7.8283493486698084E-3</c:v>
                  </c:pt>
                  <c:pt idx="1">
                    <c:v>8.6805290979574713E-3</c:v>
                  </c:pt>
                </c:numCache>
              </c:numRef>
            </c:plus>
            <c:minus>
              <c:numRef>
                <c:f>图!$B$13:$E$13</c:f>
                <c:numCache>
                  <c:formatCode>General</c:formatCode>
                  <c:ptCount val="4"/>
                  <c:pt idx="0">
                    <c:v>0.32508095350940369</c:v>
                  </c:pt>
                  <c:pt idx="1">
                    <c:v>0.42576295928237978</c:v>
                  </c:pt>
                </c:numCache>
              </c:numRef>
            </c:minus>
            <c:spPr>
              <a:ln>
                <a:solidFill>
                  <a:srgbClr val="FF0000"/>
                </a:solidFill>
              </a:ln>
            </c:spPr>
          </c:errBars>
          <c:cat>
            <c:strRef>
              <c:f>图!$H$80:$I$80</c:f>
              <c:strCache>
                <c:ptCount val="2"/>
                <c:pt idx="0">
                  <c:v>1st leaf</c:v>
                </c:pt>
                <c:pt idx="1">
                  <c:v>2nd leaf</c:v>
                </c:pt>
              </c:strCache>
            </c:strRef>
          </c:cat>
          <c:val>
            <c:numRef>
              <c:f>图!$H$81:$I$81</c:f>
              <c:numCache>
                <c:formatCode>General</c:formatCode>
                <c:ptCount val="2"/>
                <c:pt idx="0">
                  <c:v>0.21190827943298532</c:v>
                </c:pt>
                <c:pt idx="1">
                  <c:v>0.25409413484205573</c:v>
                </c:pt>
              </c:numCache>
            </c:numRef>
          </c:val>
          <c:extLst>
            <c:ext xmlns:c16="http://schemas.microsoft.com/office/drawing/2014/chart" uri="{C3380CC4-5D6E-409C-BE32-E72D297353CC}">
              <c16:uniqueId val="{00000000-BA23-401A-B989-A69F0D19B2BF}"/>
            </c:ext>
          </c:extLst>
        </c:ser>
        <c:ser>
          <c:idx val="1"/>
          <c:order val="1"/>
          <c:tx>
            <c:strRef>
              <c:f>图!$G$82</c:f>
              <c:strCache>
                <c:ptCount val="1"/>
                <c:pt idx="0">
                  <c:v>Sliwet L-77+PNC</c:v>
                </c:pt>
              </c:strCache>
            </c:strRef>
          </c:tx>
          <c:spPr>
            <a:solidFill>
              <a:srgbClr val="0000FF"/>
            </a:solidFill>
          </c:spPr>
          <c:invertIfNegative val="0"/>
          <c:errBars>
            <c:errBarType val="both"/>
            <c:errValType val="cust"/>
            <c:noEndCap val="0"/>
            <c:plus>
              <c:numRef>
                <c:f>图!$H$84:$I$84</c:f>
                <c:numCache>
                  <c:formatCode>General</c:formatCode>
                  <c:ptCount val="2"/>
                  <c:pt idx="0">
                    <c:v>1.714846408594423E-2</c:v>
                  </c:pt>
                  <c:pt idx="1">
                    <c:v>1.7485382426032287E-2</c:v>
                  </c:pt>
                </c:numCache>
              </c:numRef>
            </c:plus>
            <c:minus>
              <c:numRef>
                <c:f>图!$B$14:$E$14</c:f>
                <c:numCache>
                  <c:formatCode>General</c:formatCode>
                  <c:ptCount val="4"/>
                  <c:pt idx="0">
                    <c:v>1.7969163862324521E-2</c:v>
                  </c:pt>
                  <c:pt idx="1">
                    <c:v>0.12252126544878215</c:v>
                  </c:pt>
                </c:numCache>
              </c:numRef>
            </c:minus>
            <c:spPr>
              <a:ln>
                <a:solidFill>
                  <a:srgbClr val="0000FF"/>
                </a:solidFill>
              </a:ln>
            </c:spPr>
          </c:errBars>
          <c:cat>
            <c:strRef>
              <c:f>图!$H$80:$I$80</c:f>
              <c:strCache>
                <c:ptCount val="2"/>
                <c:pt idx="0">
                  <c:v>1st leaf</c:v>
                </c:pt>
                <c:pt idx="1">
                  <c:v>2nd leaf</c:v>
                </c:pt>
              </c:strCache>
            </c:strRef>
          </c:cat>
          <c:val>
            <c:numRef>
              <c:f>图!$H$82:$I$82</c:f>
              <c:numCache>
                <c:formatCode>General</c:formatCode>
                <c:ptCount val="2"/>
                <c:pt idx="0">
                  <c:v>0.3224597529885741</c:v>
                </c:pt>
                <c:pt idx="1">
                  <c:v>0.41557341521223884</c:v>
                </c:pt>
              </c:numCache>
            </c:numRef>
          </c:val>
          <c:extLst>
            <c:ext xmlns:c16="http://schemas.microsoft.com/office/drawing/2014/chart" uri="{C3380CC4-5D6E-409C-BE32-E72D297353CC}">
              <c16:uniqueId val="{00000001-BA23-401A-B989-A69F0D19B2BF}"/>
            </c:ext>
          </c:extLst>
        </c:ser>
        <c:dLbls>
          <c:showLegendKey val="0"/>
          <c:showVal val="0"/>
          <c:showCatName val="0"/>
          <c:showSerName val="0"/>
          <c:showPercent val="0"/>
          <c:showBubbleSize val="0"/>
        </c:dLbls>
        <c:gapWidth val="80"/>
        <c:axId val="155261184"/>
        <c:axId val="155271168"/>
        <c:extLst>
          <c:ext xmlns:c15="http://schemas.microsoft.com/office/drawing/2012/chart" uri="{02D57815-91ED-43cb-92C2-25804820EDAC}">
            <c15:filteredBarSeries>
              <c15:ser>
                <c:idx val="2"/>
                <c:order val="2"/>
                <c:tx>
                  <c:strRef>
                    <c:extLst>
                      <c:ext uri="{02D57815-91ED-43cb-92C2-25804820EDAC}">
                        <c15:formulaRef>
                          <c15:sqref>图!$G$83</c15:sqref>
                        </c15:formulaRef>
                      </c:ext>
                    </c:extLst>
                    <c:strCache>
                      <c:ptCount val="1"/>
                      <c:pt idx="0">
                        <c:v>Sur SE</c:v>
                      </c:pt>
                    </c:strCache>
                  </c:strRef>
                </c:tx>
                <c:invertIfNegative val="0"/>
                <c:cat>
                  <c:strRef>
                    <c:extLst>
                      <c:ext uri="{02D57815-91ED-43cb-92C2-25804820EDAC}">
                        <c15:formulaRef>
                          <c15:sqref>图!$H$80:$I$80</c15:sqref>
                        </c15:formulaRef>
                      </c:ext>
                    </c:extLst>
                    <c:strCache>
                      <c:ptCount val="2"/>
                      <c:pt idx="0">
                        <c:v>1st leaf</c:v>
                      </c:pt>
                      <c:pt idx="1">
                        <c:v>2nd leaf</c:v>
                      </c:pt>
                    </c:strCache>
                  </c:strRef>
                </c:cat>
                <c:val>
                  <c:numRef>
                    <c:extLst>
                      <c:ext uri="{02D57815-91ED-43cb-92C2-25804820EDAC}">
                        <c15:formulaRef>
                          <c15:sqref>图!$H$83:$I$83</c15:sqref>
                        </c15:formulaRef>
                      </c:ext>
                    </c:extLst>
                    <c:numCache>
                      <c:formatCode>General</c:formatCode>
                      <c:ptCount val="2"/>
                      <c:pt idx="0">
                        <c:v>7.8283493486698084E-3</c:v>
                      </c:pt>
                      <c:pt idx="1">
                        <c:v>8.6805290979574713E-3</c:v>
                      </c:pt>
                    </c:numCache>
                  </c:numRef>
                </c:val>
                <c:extLst>
                  <c:ext xmlns:c16="http://schemas.microsoft.com/office/drawing/2014/chart" uri="{C3380CC4-5D6E-409C-BE32-E72D297353CC}">
                    <c16:uniqueId val="{00000002-BA23-401A-B989-A69F0D19B2B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图!$G$84</c15:sqref>
                        </c15:formulaRef>
                      </c:ext>
                    </c:extLst>
                    <c:strCache>
                      <c:ptCount val="1"/>
                      <c:pt idx="0">
                        <c:v>PNC SE</c:v>
                      </c:pt>
                    </c:strCache>
                  </c:strRef>
                </c:tx>
                <c:invertIfNegative val="0"/>
                <c:cat>
                  <c:strRef>
                    <c:extLst xmlns:c15="http://schemas.microsoft.com/office/drawing/2012/chart">
                      <c:ext xmlns:c15="http://schemas.microsoft.com/office/drawing/2012/chart" uri="{02D57815-91ED-43cb-92C2-25804820EDAC}">
                        <c15:formulaRef>
                          <c15:sqref>图!$H$80:$I$80</c15:sqref>
                        </c15:formulaRef>
                      </c:ext>
                    </c:extLst>
                    <c:strCache>
                      <c:ptCount val="2"/>
                      <c:pt idx="0">
                        <c:v>1st leaf</c:v>
                      </c:pt>
                      <c:pt idx="1">
                        <c:v>2nd leaf</c:v>
                      </c:pt>
                    </c:strCache>
                  </c:strRef>
                </c:cat>
                <c:val>
                  <c:numRef>
                    <c:extLst xmlns:c15="http://schemas.microsoft.com/office/drawing/2012/chart">
                      <c:ext xmlns:c15="http://schemas.microsoft.com/office/drawing/2012/chart" uri="{02D57815-91ED-43cb-92C2-25804820EDAC}">
                        <c15:formulaRef>
                          <c15:sqref>图!$H$84:$I$84</c15:sqref>
                        </c15:formulaRef>
                      </c:ext>
                    </c:extLst>
                    <c:numCache>
                      <c:formatCode>General</c:formatCode>
                      <c:ptCount val="2"/>
                      <c:pt idx="0">
                        <c:v>1.714846408594423E-2</c:v>
                      </c:pt>
                      <c:pt idx="1">
                        <c:v>1.7485382426032287E-2</c:v>
                      </c:pt>
                    </c:numCache>
                  </c:numRef>
                </c:val>
                <c:extLst xmlns:c15="http://schemas.microsoft.com/office/drawing/2012/chart">
                  <c:ext xmlns:c16="http://schemas.microsoft.com/office/drawing/2014/chart" uri="{C3380CC4-5D6E-409C-BE32-E72D297353CC}">
                    <c16:uniqueId val="{00000003-BA23-401A-B989-A69F0D19B2BF}"/>
                  </c:ext>
                </c:extLst>
              </c15:ser>
            </c15:filteredBarSeries>
          </c:ext>
        </c:extLst>
      </c:barChart>
      <c:catAx>
        <c:axId val="155261184"/>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271168"/>
        <c:crosses val="autoZero"/>
        <c:auto val="1"/>
        <c:lblAlgn val="ctr"/>
        <c:lblOffset val="100"/>
        <c:noMultiLvlLbl val="0"/>
      </c:catAx>
      <c:valAx>
        <c:axId val="155271168"/>
        <c:scaling>
          <c:orientation val="minMax"/>
        </c:scaling>
        <c:delete val="0"/>
        <c:axPos val="l"/>
        <c:numFmt formatCode="General" sourceLinked="1"/>
        <c:majorTickMark val="out"/>
        <c:minorTickMark val="none"/>
        <c:tickLblPos val="nextTo"/>
        <c:spPr>
          <a:ln w="19050">
            <a:solidFill>
              <a:schemeClr val="tx1"/>
            </a:solidFill>
          </a:ln>
        </c:spPr>
        <c:txPr>
          <a:bodyPr/>
          <a:lstStyle/>
          <a:p>
            <a:pPr>
              <a:defRPr>
                <a:latin typeface="Arial" panose="020B0604020202020204" pitchFamily="34" charset="0"/>
                <a:cs typeface="Arial" panose="020B0604020202020204" pitchFamily="34" charset="0"/>
              </a:defRPr>
            </a:pPr>
            <a:endParaRPr lang="zh-CN"/>
          </a:p>
        </c:txPr>
        <c:crossAx val="155261184"/>
        <c:crosses val="autoZero"/>
        <c:crossBetween val="between"/>
        <c:majorUnit val="0.1"/>
      </c:valAx>
    </c:plotArea>
    <c:legend>
      <c:legendPos val="r"/>
      <c:layout>
        <c:manualLayout>
          <c:xMode val="edge"/>
          <c:yMode val="edge"/>
          <c:x val="0.12838541666666664"/>
          <c:y val="6.3652096690927681E-2"/>
          <c:w val="0.66558035714285713"/>
          <c:h val="0.17072523545476673"/>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7680446194225724E-2"/>
          <c:y val="5.0925925925925923E-2"/>
          <c:w val="0.9100973315835521"/>
          <c:h val="0.86565785769496195"/>
        </c:manualLayout>
      </c:layout>
      <c:lineChart>
        <c:grouping val="standard"/>
        <c:varyColors val="0"/>
        <c:ser>
          <c:idx val="0"/>
          <c:order val="0"/>
          <c:tx>
            <c:strRef>
              <c:f>Sheet2!$A$39</c:f>
              <c:strCache>
                <c:ptCount val="1"/>
                <c:pt idx="0">
                  <c:v>Silwet L-77 1st</c:v>
                </c:pt>
              </c:strCache>
            </c:strRef>
          </c:tx>
          <c:spPr>
            <a:ln>
              <a:solidFill>
                <a:srgbClr val="0000FF"/>
              </a:solidFill>
            </a:ln>
          </c:spPr>
          <c:marker>
            <c:symbol val="square"/>
            <c:size val="5"/>
            <c:spPr>
              <a:solidFill>
                <a:srgbClr val="0000FF"/>
              </a:solidFill>
              <a:ln>
                <a:solidFill>
                  <a:srgbClr val="0000FF"/>
                </a:solidFill>
              </a:ln>
            </c:spPr>
          </c:marker>
          <c:errBars>
            <c:errDir val="y"/>
            <c:errBarType val="both"/>
            <c:errValType val="cust"/>
            <c:noEndCap val="0"/>
            <c:plus>
              <c:numRef>
                <c:f>Sheet2!$B$43:$P$43</c:f>
                <c:numCache>
                  <c:formatCode>General</c:formatCode>
                  <c:ptCount val="15"/>
                  <c:pt idx="0">
                    <c:v>1.0583921121750453</c:v>
                  </c:pt>
                  <c:pt idx="1">
                    <c:v>1.007192053073874</c:v>
                  </c:pt>
                  <c:pt idx="2">
                    <c:v>1.0684678744894083</c:v>
                  </c:pt>
                  <c:pt idx="3">
                    <c:v>0.85419154079214166</c:v>
                  </c:pt>
                  <c:pt idx="4">
                    <c:v>0.90958872007354485</c:v>
                  </c:pt>
                  <c:pt idx="5">
                    <c:v>1.4039904191470525</c:v>
                  </c:pt>
                  <c:pt idx="6">
                    <c:v>1.3802859301227859</c:v>
                  </c:pt>
                  <c:pt idx="7">
                    <c:v>1.2638295625267386</c:v>
                  </c:pt>
                  <c:pt idx="8">
                    <c:v>0.94229150600278744</c:v>
                  </c:pt>
                  <c:pt idx="9">
                    <c:v>0.7516724430423285</c:v>
                  </c:pt>
                  <c:pt idx="10">
                    <c:v>0.86819285842235527</c:v>
                  </c:pt>
                  <c:pt idx="11">
                    <c:v>0.48740113343098124</c:v>
                  </c:pt>
                  <c:pt idx="12">
                    <c:v>0.66692859379824276</c:v>
                  </c:pt>
                  <c:pt idx="13">
                    <c:v>1.6326561188051643</c:v>
                  </c:pt>
                  <c:pt idx="14">
                    <c:v>1.3906030914587331</c:v>
                  </c:pt>
                </c:numCache>
              </c:numRef>
            </c:plus>
            <c:minus>
              <c:numRef>
                <c:f>Sheet2!$B$43:$P$43</c:f>
                <c:numCache>
                  <c:formatCode>General</c:formatCode>
                  <c:ptCount val="15"/>
                  <c:pt idx="0">
                    <c:v>1.0583921121750453</c:v>
                  </c:pt>
                  <c:pt idx="1">
                    <c:v>1.007192053073874</c:v>
                  </c:pt>
                  <c:pt idx="2">
                    <c:v>1.0684678744894083</c:v>
                  </c:pt>
                  <c:pt idx="3">
                    <c:v>0.85419154079214166</c:v>
                  </c:pt>
                  <c:pt idx="4">
                    <c:v>0.90958872007354485</c:v>
                  </c:pt>
                  <c:pt idx="5">
                    <c:v>1.4039904191470525</c:v>
                  </c:pt>
                  <c:pt idx="6">
                    <c:v>1.3802859301227859</c:v>
                  </c:pt>
                  <c:pt idx="7">
                    <c:v>1.2638295625267386</c:v>
                  </c:pt>
                  <c:pt idx="8">
                    <c:v>0.94229150600278744</c:v>
                  </c:pt>
                  <c:pt idx="9">
                    <c:v>0.7516724430423285</c:v>
                  </c:pt>
                  <c:pt idx="10">
                    <c:v>0.86819285842235527</c:v>
                  </c:pt>
                  <c:pt idx="11">
                    <c:v>0.48740113343098124</c:v>
                  </c:pt>
                  <c:pt idx="12">
                    <c:v>0.66692859379824276</c:v>
                  </c:pt>
                  <c:pt idx="13">
                    <c:v>1.6326561188051643</c:v>
                  </c:pt>
                  <c:pt idx="14">
                    <c:v>1.3906030914587331</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Sheet2!$B$39:$P$39</c:f>
              <c:numCache>
                <c:formatCode>General</c:formatCode>
                <c:ptCount val="15"/>
                <c:pt idx="0">
                  <c:v>33.208333333333329</c:v>
                </c:pt>
                <c:pt idx="1">
                  <c:v>36.304166666666667</c:v>
                </c:pt>
                <c:pt idx="2">
                  <c:v>37.516666666666666</c:v>
                </c:pt>
                <c:pt idx="3">
                  <c:v>38.262500000000003</c:v>
                </c:pt>
                <c:pt idx="4">
                  <c:v>38.983333333333334</c:v>
                </c:pt>
                <c:pt idx="5">
                  <c:v>39.35</c:v>
                </c:pt>
                <c:pt idx="6">
                  <c:v>38.375</c:v>
                </c:pt>
                <c:pt idx="7">
                  <c:v>40.012500000000003</c:v>
                </c:pt>
                <c:pt idx="8">
                  <c:v>40.5625</c:v>
                </c:pt>
                <c:pt idx="9">
                  <c:v>40.416666666666664</c:v>
                </c:pt>
                <c:pt idx="10">
                  <c:v>40.641666666666666</c:v>
                </c:pt>
                <c:pt idx="11">
                  <c:v>40.475000000000001</c:v>
                </c:pt>
                <c:pt idx="12">
                  <c:v>39.916666666666664</c:v>
                </c:pt>
                <c:pt idx="13">
                  <c:v>38.254166666666663</c:v>
                </c:pt>
                <c:pt idx="14">
                  <c:v>36.966666666666661</c:v>
                </c:pt>
              </c:numCache>
            </c:numRef>
          </c:val>
          <c:smooth val="0"/>
          <c:extLst>
            <c:ext xmlns:c16="http://schemas.microsoft.com/office/drawing/2014/chart" uri="{C3380CC4-5D6E-409C-BE32-E72D297353CC}">
              <c16:uniqueId val="{00000000-D98D-407E-BDE2-4C217345DAEB}"/>
            </c:ext>
          </c:extLst>
        </c:ser>
        <c:ser>
          <c:idx val="1"/>
          <c:order val="1"/>
          <c:tx>
            <c:strRef>
              <c:f>Sheet2!$A$40</c:f>
              <c:strCache>
                <c:ptCount val="1"/>
                <c:pt idx="0">
                  <c:v>Silwet L-77 2nd</c:v>
                </c:pt>
              </c:strCache>
            </c:strRef>
          </c:tx>
          <c:spPr>
            <a:ln>
              <a:solidFill>
                <a:srgbClr val="FF0000"/>
              </a:solidFill>
            </a:ln>
          </c:spPr>
          <c:marker>
            <c:symbol val="square"/>
            <c:size val="5"/>
            <c:spPr>
              <a:solidFill>
                <a:srgbClr val="FF0000"/>
              </a:solidFill>
              <a:ln>
                <a:solidFill>
                  <a:srgbClr val="FF0000"/>
                </a:solidFill>
              </a:ln>
            </c:spPr>
          </c:marker>
          <c:errBars>
            <c:errDir val="y"/>
            <c:errBarType val="both"/>
            <c:errValType val="cust"/>
            <c:noEndCap val="0"/>
            <c:plus>
              <c:numRef>
                <c:f>Sheet2!$B$44:$P$44</c:f>
                <c:numCache>
                  <c:formatCode>General</c:formatCode>
                  <c:ptCount val="15"/>
                  <c:pt idx="0">
                    <c:v>1.053452604426909</c:v>
                  </c:pt>
                  <c:pt idx="1">
                    <c:v>1.1979781125915994</c:v>
                  </c:pt>
                  <c:pt idx="2">
                    <c:v>1.4192216179224908</c:v>
                  </c:pt>
                  <c:pt idx="3">
                    <c:v>1.2731460732595243</c:v>
                  </c:pt>
                  <c:pt idx="4">
                    <c:v>1.5063469597085675</c:v>
                  </c:pt>
                  <c:pt idx="5">
                    <c:v>1.3326189733658229</c:v>
                  </c:pt>
                  <c:pt idx="6">
                    <c:v>1.2837187990372472</c:v>
                  </c:pt>
                  <c:pt idx="7">
                    <c:v>1.3723203105188291</c:v>
                  </c:pt>
                  <c:pt idx="8">
                    <c:v>1.3160676177821984</c:v>
                  </c:pt>
                  <c:pt idx="9">
                    <c:v>1.193851753822285</c:v>
                  </c:pt>
                  <c:pt idx="10">
                    <c:v>1.1766311926578017</c:v>
                  </c:pt>
                  <c:pt idx="11">
                    <c:v>1.2632103709414533</c:v>
                  </c:pt>
                  <c:pt idx="12">
                    <c:v>0.96209488703022528</c:v>
                  </c:pt>
                  <c:pt idx="13">
                    <c:v>1.988103660075869</c:v>
                  </c:pt>
                  <c:pt idx="14">
                    <c:v>1.4129498802611899</c:v>
                  </c:pt>
                </c:numCache>
              </c:numRef>
            </c:plus>
            <c:minus>
              <c:numRef>
                <c:f>Sheet2!$B$44:$P$44</c:f>
                <c:numCache>
                  <c:formatCode>General</c:formatCode>
                  <c:ptCount val="15"/>
                  <c:pt idx="0">
                    <c:v>1.053452604426909</c:v>
                  </c:pt>
                  <c:pt idx="1">
                    <c:v>1.1979781125915994</c:v>
                  </c:pt>
                  <c:pt idx="2">
                    <c:v>1.4192216179224908</c:v>
                  </c:pt>
                  <c:pt idx="3">
                    <c:v>1.2731460732595243</c:v>
                  </c:pt>
                  <c:pt idx="4">
                    <c:v>1.5063469597085675</c:v>
                  </c:pt>
                  <c:pt idx="5">
                    <c:v>1.3326189733658229</c:v>
                  </c:pt>
                  <c:pt idx="6">
                    <c:v>1.2837187990372472</c:v>
                  </c:pt>
                  <c:pt idx="7">
                    <c:v>1.3723203105188291</c:v>
                  </c:pt>
                  <c:pt idx="8">
                    <c:v>1.3160676177821984</c:v>
                  </c:pt>
                  <c:pt idx="9">
                    <c:v>1.193851753822285</c:v>
                  </c:pt>
                  <c:pt idx="10">
                    <c:v>1.1766311926578017</c:v>
                  </c:pt>
                  <c:pt idx="11">
                    <c:v>1.2632103709414533</c:v>
                  </c:pt>
                  <c:pt idx="12">
                    <c:v>0.96209488703022528</c:v>
                  </c:pt>
                  <c:pt idx="13">
                    <c:v>1.988103660075869</c:v>
                  </c:pt>
                  <c:pt idx="14">
                    <c:v>1.4129498802611899</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Sheet2!$B$40:$P$40</c:f>
              <c:numCache>
                <c:formatCode>General</c:formatCode>
                <c:ptCount val="15"/>
                <c:pt idx="0">
                  <c:v>34.229166666666671</c:v>
                </c:pt>
                <c:pt idx="1">
                  <c:v>36.1875</c:v>
                </c:pt>
                <c:pt idx="2">
                  <c:v>37.75</c:v>
                </c:pt>
                <c:pt idx="3">
                  <c:v>39.125</c:v>
                </c:pt>
                <c:pt idx="4">
                  <c:v>39.795833333333334</c:v>
                </c:pt>
                <c:pt idx="5">
                  <c:v>40.300000000000004</c:v>
                </c:pt>
                <c:pt idx="6">
                  <c:v>40.216666666666669</c:v>
                </c:pt>
                <c:pt idx="7">
                  <c:v>40.966666666666669</c:v>
                </c:pt>
                <c:pt idx="8">
                  <c:v>41.191666666666663</c:v>
                </c:pt>
                <c:pt idx="9">
                  <c:v>40.700000000000003</c:v>
                </c:pt>
                <c:pt idx="10">
                  <c:v>41.716666666666661</c:v>
                </c:pt>
                <c:pt idx="11">
                  <c:v>40.966666666666669</c:v>
                </c:pt>
                <c:pt idx="12">
                  <c:v>40.337500000000006</c:v>
                </c:pt>
                <c:pt idx="13">
                  <c:v>37.412500000000001</c:v>
                </c:pt>
                <c:pt idx="14">
                  <c:v>34.94166666666667</c:v>
                </c:pt>
              </c:numCache>
            </c:numRef>
          </c:val>
          <c:smooth val="0"/>
          <c:extLst>
            <c:ext xmlns:c16="http://schemas.microsoft.com/office/drawing/2014/chart" uri="{C3380CC4-5D6E-409C-BE32-E72D297353CC}">
              <c16:uniqueId val="{00000001-D98D-407E-BDE2-4C217345DAEB}"/>
            </c:ext>
          </c:extLst>
        </c:ser>
        <c:ser>
          <c:idx val="2"/>
          <c:order val="2"/>
          <c:tx>
            <c:strRef>
              <c:f>Sheet2!$A$41</c:f>
              <c:strCache>
                <c:ptCount val="1"/>
                <c:pt idx="0">
                  <c:v>Silwet L-77+PNC 1st</c:v>
                </c:pt>
              </c:strCache>
            </c:strRef>
          </c:tx>
          <c:spPr>
            <a:ln>
              <a:solidFill>
                <a:srgbClr val="00B050"/>
              </a:solidFill>
            </a:ln>
          </c:spPr>
          <c:marker>
            <c:symbol val="square"/>
            <c:size val="5"/>
            <c:spPr>
              <a:solidFill>
                <a:srgbClr val="00B050"/>
              </a:solidFill>
              <a:ln>
                <a:solidFill>
                  <a:srgbClr val="00B050"/>
                </a:solidFill>
              </a:ln>
            </c:spPr>
          </c:marker>
          <c:errBars>
            <c:errDir val="y"/>
            <c:errBarType val="both"/>
            <c:errValType val="cust"/>
            <c:noEndCap val="0"/>
            <c:plus>
              <c:numRef>
                <c:f>Sheet2!$B$45:$P$45</c:f>
                <c:numCache>
                  <c:formatCode>General</c:formatCode>
                  <c:ptCount val="15"/>
                  <c:pt idx="0">
                    <c:v>0.88004653859866511</c:v>
                  </c:pt>
                  <c:pt idx="1">
                    <c:v>1.1517866246253037</c:v>
                  </c:pt>
                  <c:pt idx="2">
                    <c:v>0.73444851207933837</c:v>
                  </c:pt>
                  <c:pt idx="3">
                    <c:v>1.0213090147673138</c:v>
                  </c:pt>
                  <c:pt idx="4">
                    <c:v>0.79113673966884945</c:v>
                  </c:pt>
                  <c:pt idx="5">
                    <c:v>0.93770812496134615</c:v>
                  </c:pt>
                  <c:pt idx="6">
                    <c:v>0.760919102240043</c:v>
                  </c:pt>
                  <c:pt idx="7">
                    <c:v>0.66021565623646583</c:v>
                  </c:pt>
                  <c:pt idx="8">
                    <c:v>0.71385590737518845</c:v>
                  </c:pt>
                  <c:pt idx="9">
                    <c:v>0.73172883933781707</c:v>
                  </c:pt>
                  <c:pt idx="10">
                    <c:v>0.75157558547909553</c:v>
                  </c:pt>
                  <c:pt idx="11">
                    <c:v>0.64873105641293161</c:v>
                  </c:pt>
                  <c:pt idx="12">
                    <c:v>1.018291793020794</c:v>
                  </c:pt>
                  <c:pt idx="13">
                    <c:v>0.88089969468306051</c:v>
                  </c:pt>
                  <c:pt idx="14">
                    <c:v>1.3634811408008174</c:v>
                  </c:pt>
                </c:numCache>
              </c:numRef>
            </c:plus>
            <c:minus>
              <c:numRef>
                <c:f>Sheet2!$B$45:$P$45</c:f>
                <c:numCache>
                  <c:formatCode>General</c:formatCode>
                  <c:ptCount val="15"/>
                  <c:pt idx="0">
                    <c:v>0.88004653859866511</c:v>
                  </c:pt>
                  <c:pt idx="1">
                    <c:v>1.1517866246253037</c:v>
                  </c:pt>
                  <c:pt idx="2">
                    <c:v>0.73444851207933837</c:v>
                  </c:pt>
                  <c:pt idx="3">
                    <c:v>1.0213090147673138</c:v>
                  </c:pt>
                  <c:pt idx="4">
                    <c:v>0.79113673966884945</c:v>
                  </c:pt>
                  <c:pt idx="5">
                    <c:v>0.93770812496134615</c:v>
                  </c:pt>
                  <c:pt idx="6">
                    <c:v>0.760919102240043</c:v>
                  </c:pt>
                  <c:pt idx="7">
                    <c:v>0.66021565623646583</c:v>
                  </c:pt>
                  <c:pt idx="8">
                    <c:v>0.71385590737518845</c:v>
                  </c:pt>
                  <c:pt idx="9">
                    <c:v>0.73172883933781707</c:v>
                  </c:pt>
                  <c:pt idx="10">
                    <c:v>0.75157558547909553</c:v>
                  </c:pt>
                  <c:pt idx="11">
                    <c:v>0.64873105641293161</c:v>
                  </c:pt>
                  <c:pt idx="12">
                    <c:v>1.018291793020794</c:v>
                  </c:pt>
                  <c:pt idx="13">
                    <c:v>0.88089969468306051</c:v>
                  </c:pt>
                  <c:pt idx="14">
                    <c:v>1.3634811408008174</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Sheet2!$B$41:$P$41</c:f>
              <c:numCache>
                <c:formatCode>General</c:formatCode>
                <c:ptCount val="15"/>
                <c:pt idx="0">
                  <c:v>31.733333333333331</c:v>
                </c:pt>
                <c:pt idx="1">
                  <c:v>35.083333333333336</c:v>
                </c:pt>
                <c:pt idx="2">
                  <c:v>35.275000000000006</c:v>
                </c:pt>
                <c:pt idx="3">
                  <c:v>36.774999999999999</c:v>
                </c:pt>
                <c:pt idx="4">
                  <c:v>36.283333333333331</c:v>
                </c:pt>
                <c:pt idx="5">
                  <c:v>37.579166666666666</c:v>
                </c:pt>
                <c:pt idx="6">
                  <c:v>38.125</c:v>
                </c:pt>
                <c:pt idx="7">
                  <c:v>38.645833333333336</c:v>
                </c:pt>
                <c:pt idx="8">
                  <c:v>38.920833333333334</c:v>
                </c:pt>
                <c:pt idx="9">
                  <c:v>38.987499999999997</c:v>
                </c:pt>
                <c:pt idx="10">
                  <c:v>39.529166666666669</c:v>
                </c:pt>
                <c:pt idx="11">
                  <c:v>39.200000000000003</c:v>
                </c:pt>
                <c:pt idx="12">
                  <c:v>39.495833333333337</c:v>
                </c:pt>
                <c:pt idx="13">
                  <c:v>37.545833333333334</c:v>
                </c:pt>
                <c:pt idx="14">
                  <c:v>37.212499999999999</c:v>
                </c:pt>
              </c:numCache>
            </c:numRef>
          </c:val>
          <c:smooth val="0"/>
          <c:extLst>
            <c:ext xmlns:c16="http://schemas.microsoft.com/office/drawing/2014/chart" uri="{C3380CC4-5D6E-409C-BE32-E72D297353CC}">
              <c16:uniqueId val="{00000002-D98D-407E-BDE2-4C217345DAEB}"/>
            </c:ext>
          </c:extLst>
        </c:ser>
        <c:ser>
          <c:idx val="3"/>
          <c:order val="3"/>
          <c:tx>
            <c:strRef>
              <c:f>Sheet2!$A$42</c:f>
              <c:strCache>
                <c:ptCount val="1"/>
                <c:pt idx="0">
                  <c:v>Silwet L-77+PNC 2nd</c:v>
                </c:pt>
              </c:strCache>
            </c:strRef>
          </c:tx>
          <c:spPr>
            <a:ln>
              <a:solidFill>
                <a:srgbClr val="002060"/>
              </a:solidFill>
            </a:ln>
          </c:spPr>
          <c:marker>
            <c:symbol val="square"/>
            <c:size val="5"/>
            <c:spPr>
              <a:solidFill>
                <a:schemeClr val="tx1">
                  <a:lumMod val="95000"/>
                  <a:lumOff val="5000"/>
                </a:schemeClr>
              </a:solidFill>
              <a:ln>
                <a:solidFill>
                  <a:schemeClr val="tx1"/>
                </a:solidFill>
              </a:ln>
            </c:spPr>
          </c:marker>
          <c:errBars>
            <c:errDir val="y"/>
            <c:errBarType val="both"/>
            <c:errValType val="cust"/>
            <c:noEndCap val="0"/>
            <c:plus>
              <c:numRef>
                <c:f>Sheet2!$B$46:$P$46</c:f>
                <c:numCache>
                  <c:formatCode>General</c:formatCode>
                  <c:ptCount val="15"/>
                  <c:pt idx="0">
                    <c:v>0.95793134785483525</c:v>
                  </c:pt>
                  <c:pt idx="1">
                    <c:v>1.0881594900584268</c:v>
                  </c:pt>
                  <c:pt idx="2">
                    <c:v>1.077709789480823</c:v>
                  </c:pt>
                  <c:pt idx="3">
                    <c:v>1.2038226670094621</c:v>
                  </c:pt>
                  <c:pt idx="4">
                    <c:v>1.391826288029212</c:v>
                  </c:pt>
                  <c:pt idx="5">
                    <c:v>1.4192824154554198</c:v>
                  </c:pt>
                  <c:pt idx="6">
                    <c:v>1.229506052244111</c:v>
                  </c:pt>
                  <c:pt idx="7">
                    <c:v>1.3224264379080741</c:v>
                  </c:pt>
                  <c:pt idx="8">
                    <c:v>1.0842332951712261</c:v>
                  </c:pt>
                  <c:pt idx="9">
                    <c:v>0.86800484569299763</c:v>
                  </c:pt>
                  <c:pt idx="10">
                    <c:v>1.0074133715087055</c:v>
                  </c:pt>
                  <c:pt idx="11">
                    <c:v>0.84398658689687456</c:v>
                  </c:pt>
                  <c:pt idx="12">
                    <c:v>0.84487954969852685</c:v>
                  </c:pt>
                  <c:pt idx="13">
                    <c:v>1.8232583485820566</c:v>
                  </c:pt>
                  <c:pt idx="14">
                    <c:v>1.2698550629474596</c:v>
                  </c:pt>
                </c:numCache>
              </c:numRef>
            </c:plus>
            <c:minus>
              <c:numRef>
                <c:f>Sheet2!$B$46:$P$46</c:f>
                <c:numCache>
                  <c:formatCode>General</c:formatCode>
                  <c:ptCount val="15"/>
                  <c:pt idx="0">
                    <c:v>0.95793134785483525</c:v>
                  </c:pt>
                  <c:pt idx="1">
                    <c:v>1.0881594900584268</c:v>
                  </c:pt>
                  <c:pt idx="2">
                    <c:v>1.077709789480823</c:v>
                  </c:pt>
                  <c:pt idx="3">
                    <c:v>1.2038226670094621</c:v>
                  </c:pt>
                  <c:pt idx="4">
                    <c:v>1.391826288029212</c:v>
                  </c:pt>
                  <c:pt idx="5">
                    <c:v>1.4192824154554198</c:v>
                  </c:pt>
                  <c:pt idx="6">
                    <c:v>1.229506052244111</c:v>
                  </c:pt>
                  <c:pt idx="7">
                    <c:v>1.3224264379080741</c:v>
                  </c:pt>
                  <c:pt idx="8">
                    <c:v>1.0842332951712261</c:v>
                  </c:pt>
                  <c:pt idx="9">
                    <c:v>0.86800484569299763</c:v>
                  </c:pt>
                  <c:pt idx="10">
                    <c:v>1.0074133715087055</c:v>
                  </c:pt>
                  <c:pt idx="11">
                    <c:v>0.84398658689687456</c:v>
                  </c:pt>
                  <c:pt idx="12">
                    <c:v>0.84487954969852685</c:v>
                  </c:pt>
                  <c:pt idx="13">
                    <c:v>1.8232583485820566</c:v>
                  </c:pt>
                  <c:pt idx="14">
                    <c:v>1.2698550629474596</c:v>
                  </c:pt>
                </c:numCache>
              </c:numRef>
            </c:minus>
          </c:errBars>
          <c:cat>
            <c:strRef>
              <c:f>Sheet2!$B$38:$P$38</c:f>
              <c:strCache>
                <c:ptCount val="15"/>
                <c:pt idx="0">
                  <c:v>D0</c:v>
                </c:pt>
                <c:pt idx="1">
                  <c:v>D2</c:v>
                </c:pt>
                <c:pt idx="2">
                  <c:v>D4</c:v>
                </c:pt>
                <c:pt idx="3">
                  <c:v>D6</c:v>
                </c:pt>
                <c:pt idx="4">
                  <c:v>D8</c:v>
                </c:pt>
                <c:pt idx="5">
                  <c:v>D10</c:v>
                </c:pt>
                <c:pt idx="6">
                  <c:v>D12</c:v>
                </c:pt>
                <c:pt idx="7">
                  <c:v>D14</c:v>
                </c:pt>
                <c:pt idx="8">
                  <c:v>D16</c:v>
                </c:pt>
                <c:pt idx="9">
                  <c:v>D18</c:v>
                </c:pt>
                <c:pt idx="10">
                  <c:v>D20</c:v>
                </c:pt>
                <c:pt idx="11">
                  <c:v>D22</c:v>
                </c:pt>
                <c:pt idx="12">
                  <c:v>D24</c:v>
                </c:pt>
                <c:pt idx="13">
                  <c:v>D26</c:v>
                </c:pt>
                <c:pt idx="14">
                  <c:v>D28</c:v>
                </c:pt>
              </c:strCache>
            </c:strRef>
          </c:cat>
          <c:val>
            <c:numRef>
              <c:f>Sheet2!$B$42:$P$42</c:f>
              <c:numCache>
                <c:formatCode>General</c:formatCode>
                <c:ptCount val="15"/>
                <c:pt idx="0">
                  <c:v>32.1875</c:v>
                </c:pt>
                <c:pt idx="1">
                  <c:v>34.433333333333337</c:v>
                </c:pt>
                <c:pt idx="2">
                  <c:v>35.75</c:v>
                </c:pt>
                <c:pt idx="3">
                  <c:v>37.208333333333329</c:v>
                </c:pt>
                <c:pt idx="4">
                  <c:v>37.787500000000001</c:v>
                </c:pt>
                <c:pt idx="5">
                  <c:v>38.212500000000006</c:v>
                </c:pt>
                <c:pt idx="6">
                  <c:v>38.24583333333333</c:v>
                </c:pt>
                <c:pt idx="7">
                  <c:v>38.616666666666667</c:v>
                </c:pt>
                <c:pt idx="8">
                  <c:v>39.704166666666666</c:v>
                </c:pt>
                <c:pt idx="9">
                  <c:v>38.69583333333334</c:v>
                </c:pt>
                <c:pt idx="10">
                  <c:v>38.700000000000003</c:v>
                </c:pt>
                <c:pt idx="11">
                  <c:v>39</c:v>
                </c:pt>
                <c:pt idx="12">
                  <c:v>39.245833333333337</c:v>
                </c:pt>
                <c:pt idx="13">
                  <c:v>36.970833333333339</c:v>
                </c:pt>
                <c:pt idx="14">
                  <c:v>38.766666666666666</c:v>
                </c:pt>
              </c:numCache>
            </c:numRef>
          </c:val>
          <c:smooth val="0"/>
          <c:extLst>
            <c:ext xmlns:c16="http://schemas.microsoft.com/office/drawing/2014/chart" uri="{C3380CC4-5D6E-409C-BE32-E72D297353CC}">
              <c16:uniqueId val="{00000003-D98D-407E-BDE2-4C217345DAEB}"/>
            </c:ext>
          </c:extLst>
        </c:ser>
        <c:dLbls>
          <c:showLegendKey val="0"/>
          <c:showVal val="0"/>
          <c:showCatName val="0"/>
          <c:showSerName val="0"/>
          <c:showPercent val="0"/>
          <c:showBubbleSize val="0"/>
        </c:dLbls>
        <c:marker val="1"/>
        <c:smooth val="0"/>
        <c:axId val="250059776"/>
        <c:axId val="250073856"/>
      </c:lineChart>
      <c:catAx>
        <c:axId val="250059776"/>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250073856"/>
        <c:crosses val="autoZero"/>
        <c:auto val="1"/>
        <c:lblAlgn val="ctr"/>
        <c:lblOffset val="100"/>
        <c:tickLblSkip val="2"/>
        <c:noMultiLvlLbl val="0"/>
      </c:catAx>
      <c:valAx>
        <c:axId val="250073856"/>
        <c:scaling>
          <c:orientation val="minMax"/>
          <c:max val="45"/>
        </c:scaling>
        <c:delete val="0"/>
        <c:axPos val="l"/>
        <c:numFmt formatCode="General" sourceLinked="1"/>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250059776"/>
        <c:crosses val="autoZero"/>
        <c:crossBetween val="midCat"/>
        <c:majorUnit val="15"/>
      </c:valAx>
    </c:plotArea>
    <c:legend>
      <c:legendPos val="r"/>
      <c:legendEntry>
        <c:idx val="2"/>
        <c:txPr>
          <a:bodyPr/>
          <a:lstStyle/>
          <a:p>
            <a:pPr>
              <a:defRPr>
                <a:latin typeface="Arial" panose="020B0604020202020204" pitchFamily="34" charset="0"/>
                <a:cs typeface="Arial" panose="020B0604020202020204" pitchFamily="34" charset="0"/>
              </a:defRPr>
            </a:pPr>
            <a:endParaRPr lang="zh-CN"/>
          </a:p>
        </c:txPr>
      </c:legendEntry>
      <c:layout>
        <c:manualLayout>
          <c:xMode val="edge"/>
          <c:yMode val="edge"/>
          <c:x val="0.13446733891129231"/>
          <c:y val="0.62222881545726527"/>
          <c:w val="0.39001625209673069"/>
          <c:h val="0.25410635580208196"/>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solidFill>
      <a:schemeClr val="bg1"/>
    </a:solid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323600174978128"/>
          <c:y val="6.3489459925954575E-2"/>
          <c:w val="0.85176399825021876"/>
          <c:h val="0.84213122449773903"/>
        </c:manualLayout>
      </c:layout>
      <c:barChart>
        <c:barDir val="col"/>
        <c:grouping val="clustered"/>
        <c:varyColors val="0"/>
        <c:ser>
          <c:idx val="0"/>
          <c:order val="0"/>
          <c:tx>
            <c:strRef>
              <c:f>Sheet2!$P$57</c:f>
              <c:strCache>
                <c:ptCount val="1"/>
                <c:pt idx="0">
                  <c:v>Silwet L-77</c:v>
                </c:pt>
              </c:strCache>
            </c:strRef>
          </c:tx>
          <c:spPr>
            <a:solidFill>
              <a:srgbClr val="FF0000"/>
            </a:solidFill>
          </c:spPr>
          <c:invertIfNegative val="0"/>
          <c:errBars>
            <c:errBarType val="both"/>
            <c:errValType val="cust"/>
            <c:noEndCap val="0"/>
            <c:plus>
              <c:numRef>
                <c:f>Sheet2!$Q$59:$R$59</c:f>
                <c:numCache>
                  <c:formatCode>General</c:formatCode>
                  <c:ptCount val="2"/>
                  <c:pt idx="0">
                    <c:v>9.8887885095937289</c:v>
                  </c:pt>
                  <c:pt idx="1">
                    <c:v>7.0845089242204544</c:v>
                  </c:pt>
                </c:numCache>
              </c:numRef>
            </c:plus>
            <c:minus>
              <c:numRef>
                <c:f>Sheet2!$Q$59:$R$59</c:f>
                <c:numCache>
                  <c:formatCode>General</c:formatCode>
                  <c:ptCount val="2"/>
                  <c:pt idx="0">
                    <c:v>9.8887885095937289</c:v>
                  </c:pt>
                  <c:pt idx="1">
                    <c:v>7.0845089242204544</c:v>
                  </c:pt>
                </c:numCache>
              </c:numRef>
            </c:minus>
            <c:spPr>
              <a:ln w="9525">
                <a:solidFill>
                  <a:srgbClr val="FF0000"/>
                </a:solidFill>
              </a:ln>
            </c:spPr>
          </c:errBars>
          <c:cat>
            <c:strRef>
              <c:f>Sheet2!$Q$56:$R$56</c:f>
              <c:strCache>
                <c:ptCount val="2"/>
                <c:pt idx="0">
                  <c:v>1st leaf</c:v>
                </c:pt>
                <c:pt idx="1">
                  <c:v>2nd leaf</c:v>
                </c:pt>
              </c:strCache>
            </c:strRef>
          </c:cat>
          <c:val>
            <c:numRef>
              <c:f>Sheet2!$Q$57:$R$57</c:f>
              <c:numCache>
                <c:formatCode>0.00_);[Red]\(0.00\)</c:formatCode>
                <c:ptCount val="2"/>
                <c:pt idx="0">
                  <c:v>227.3805759722147</c:v>
                </c:pt>
                <c:pt idx="1">
                  <c:v>252.33777537684256</c:v>
                </c:pt>
              </c:numCache>
            </c:numRef>
          </c:val>
          <c:extLst>
            <c:ext xmlns:c16="http://schemas.microsoft.com/office/drawing/2014/chart" uri="{C3380CC4-5D6E-409C-BE32-E72D297353CC}">
              <c16:uniqueId val="{00000000-AC0A-4F03-A0E6-C4D20B81091E}"/>
            </c:ext>
          </c:extLst>
        </c:ser>
        <c:ser>
          <c:idx val="1"/>
          <c:order val="1"/>
          <c:tx>
            <c:strRef>
              <c:f>Sheet2!$P$58</c:f>
              <c:strCache>
                <c:ptCount val="1"/>
                <c:pt idx="0">
                  <c:v>Silwet L-77+PNC</c:v>
                </c:pt>
              </c:strCache>
            </c:strRef>
          </c:tx>
          <c:spPr>
            <a:solidFill>
              <a:srgbClr val="0000FF"/>
            </a:solidFill>
          </c:spPr>
          <c:invertIfNegative val="0"/>
          <c:errBars>
            <c:errBarType val="both"/>
            <c:errValType val="cust"/>
            <c:noEndCap val="0"/>
            <c:plus>
              <c:numRef>
                <c:f>Sheet2!$Q$60:$R$60</c:f>
                <c:numCache>
                  <c:formatCode>General</c:formatCode>
                  <c:ptCount val="2"/>
                  <c:pt idx="0">
                    <c:v>16.948740972404977</c:v>
                  </c:pt>
                  <c:pt idx="1">
                    <c:v>3.1505767213532159</c:v>
                  </c:pt>
                </c:numCache>
              </c:numRef>
            </c:plus>
            <c:minus>
              <c:numRef>
                <c:f>Sheet2!$Q$60:$R$60</c:f>
                <c:numCache>
                  <c:formatCode>General</c:formatCode>
                  <c:ptCount val="2"/>
                  <c:pt idx="0">
                    <c:v>16.948740972404977</c:v>
                  </c:pt>
                  <c:pt idx="1">
                    <c:v>3.1505767213532159</c:v>
                  </c:pt>
                </c:numCache>
              </c:numRef>
            </c:minus>
            <c:spPr>
              <a:ln w="9525">
                <a:solidFill>
                  <a:srgbClr val="0000FF"/>
                </a:solidFill>
              </a:ln>
            </c:spPr>
          </c:errBars>
          <c:cat>
            <c:strRef>
              <c:f>Sheet2!$Q$56:$R$56</c:f>
              <c:strCache>
                <c:ptCount val="2"/>
                <c:pt idx="0">
                  <c:v>1st leaf</c:v>
                </c:pt>
                <c:pt idx="1">
                  <c:v>2nd leaf</c:v>
                </c:pt>
              </c:strCache>
            </c:strRef>
          </c:cat>
          <c:val>
            <c:numRef>
              <c:f>Sheet2!$Q$58:$R$58</c:f>
              <c:numCache>
                <c:formatCode>0.00_);[Red]\(0.00\)</c:formatCode>
                <c:ptCount val="2"/>
                <c:pt idx="0">
                  <c:v>343.80925426447357</c:v>
                </c:pt>
                <c:pt idx="1">
                  <c:v>386.15922317317387</c:v>
                </c:pt>
              </c:numCache>
            </c:numRef>
          </c:val>
          <c:extLst>
            <c:ext xmlns:c16="http://schemas.microsoft.com/office/drawing/2014/chart" uri="{C3380CC4-5D6E-409C-BE32-E72D297353CC}">
              <c16:uniqueId val="{00000001-AC0A-4F03-A0E6-C4D20B81091E}"/>
            </c:ext>
          </c:extLst>
        </c:ser>
        <c:dLbls>
          <c:showLegendKey val="0"/>
          <c:showVal val="0"/>
          <c:showCatName val="0"/>
          <c:showSerName val="0"/>
          <c:showPercent val="0"/>
          <c:showBubbleSize val="0"/>
        </c:dLbls>
        <c:gapWidth val="75"/>
        <c:axId val="167808000"/>
        <c:axId val="167813888"/>
      </c:barChart>
      <c:catAx>
        <c:axId val="167808000"/>
        <c:scaling>
          <c:orientation val="minMax"/>
        </c:scaling>
        <c:delete val="0"/>
        <c:axPos val="b"/>
        <c:numFmt formatCode="General" sourceLinked="0"/>
        <c:majorTickMark val="out"/>
        <c:minorTickMark val="none"/>
        <c:tickLblPos val="nextTo"/>
        <c:spPr>
          <a:ln w="19050">
            <a:solidFill>
              <a:schemeClr val="tx1"/>
            </a:solidFill>
          </a:ln>
        </c:spPr>
        <c:txPr>
          <a:bodyPr/>
          <a:lstStyle/>
          <a:p>
            <a:pPr>
              <a:defRPr b="0">
                <a:latin typeface="Arial" panose="020B0604020202020204" pitchFamily="34" charset="0"/>
                <a:cs typeface="Arial" panose="020B0604020202020204" pitchFamily="34" charset="0"/>
              </a:defRPr>
            </a:pPr>
            <a:endParaRPr lang="zh-CN"/>
          </a:p>
        </c:txPr>
        <c:crossAx val="167813888"/>
        <c:crosses val="autoZero"/>
        <c:auto val="1"/>
        <c:lblAlgn val="ctr"/>
        <c:lblOffset val="100"/>
        <c:noMultiLvlLbl val="0"/>
      </c:catAx>
      <c:valAx>
        <c:axId val="167813888"/>
        <c:scaling>
          <c:orientation val="minMax"/>
          <c:max val="500"/>
        </c:scaling>
        <c:delete val="0"/>
        <c:axPos val="l"/>
        <c:numFmt formatCode="General" sourceLinked="0"/>
        <c:majorTickMark val="out"/>
        <c:minorTickMark val="none"/>
        <c:tickLblPos val="nextTo"/>
        <c:spPr>
          <a:ln w="19050">
            <a:solidFill>
              <a:schemeClr val="tx1"/>
            </a:solidFill>
          </a:ln>
        </c:spPr>
        <c:txPr>
          <a:bodyPr/>
          <a:lstStyle/>
          <a:p>
            <a:pPr>
              <a:defRPr b="0">
                <a:solidFill>
                  <a:schemeClr val="tx1"/>
                </a:solidFill>
                <a:latin typeface="Arial" panose="020B0604020202020204" pitchFamily="34" charset="0"/>
                <a:cs typeface="Arial" panose="020B0604020202020204" pitchFamily="34" charset="0"/>
              </a:defRPr>
            </a:pPr>
            <a:endParaRPr lang="zh-CN"/>
          </a:p>
        </c:txPr>
        <c:crossAx val="167808000"/>
        <c:crosses val="autoZero"/>
        <c:crossBetween val="between"/>
        <c:majorUnit val="100"/>
      </c:valAx>
      <c:spPr>
        <a:noFill/>
        <a:ln>
          <a:noFill/>
        </a:ln>
      </c:spPr>
    </c:plotArea>
    <c:legend>
      <c:legendPos val="r"/>
      <c:layout>
        <c:manualLayout>
          <c:xMode val="edge"/>
          <c:yMode val="edge"/>
          <c:x val="0.14909764382064145"/>
          <c:y val="5.1195155990236364E-2"/>
          <c:w val="0.64418047454750815"/>
          <c:h val="0.12204882413087935"/>
        </c:manualLayout>
      </c:layout>
      <c:overlay val="0"/>
      <c:txPr>
        <a:bodyPr/>
        <a:lstStyle/>
        <a:p>
          <a:pPr>
            <a:defRPr>
              <a:latin typeface="Arial" panose="020B0604020202020204" pitchFamily="34" charset="0"/>
              <a:cs typeface="Arial" panose="020B0604020202020204" pitchFamily="34" charset="0"/>
            </a:defRPr>
          </a:pPr>
          <a:endParaRPr lang="zh-CN"/>
        </a:p>
      </c:txPr>
    </c:legend>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986760124610593"/>
          <c:y val="2.5362559645535104E-2"/>
          <c:w val="0.8201323987538941"/>
          <c:h val="0.88949982958418539"/>
        </c:manualLayout>
      </c:layout>
      <c:barChart>
        <c:barDir val="col"/>
        <c:grouping val="clustered"/>
        <c:varyColors val="0"/>
        <c:ser>
          <c:idx val="0"/>
          <c:order val="0"/>
          <c:tx>
            <c:strRef>
              <c:f>抗氧化酶、ROS含量和MDA!$X$32</c:f>
              <c:strCache>
                <c:ptCount val="1"/>
                <c:pt idx="0">
                  <c:v>Silwet L-77</c:v>
                </c:pt>
              </c:strCache>
            </c:strRef>
          </c:tx>
          <c:spPr>
            <a:solidFill>
              <a:srgbClr val="FF0000"/>
            </a:solidFill>
            <a:ln w="25400">
              <a:noFill/>
            </a:ln>
          </c:spPr>
          <c:invertIfNegative val="0"/>
          <c:errBars>
            <c:errBarType val="both"/>
            <c:errValType val="cust"/>
            <c:noEndCap val="0"/>
            <c:plus>
              <c:numRef>
                <c:f>抗氧化酶、ROS含量和MDA!$Y$34:$Z$34</c:f>
                <c:numCache>
                  <c:formatCode>General</c:formatCode>
                  <c:ptCount val="2"/>
                  <c:pt idx="0">
                    <c:v>3.4348502293207107E-2</c:v>
                  </c:pt>
                  <c:pt idx="1">
                    <c:v>4.1793754528200083E-2</c:v>
                  </c:pt>
                </c:numCache>
              </c:numRef>
            </c:plus>
            <c:minus>
              <c:numRef>
                <c:f>抗氧化酶、ROS含量和MDA!$Y$34:$Z$34</c:f>
                <c:numCache>
                  <c:formatCode>General</c:formatCode>
                  <c:ptCount val="2"/>
                  <c:pt idx="0">
                    <c:v>3.4348502293207107E-2</c:v>
                  </c:pt>
                  <c:pt idx="1">
                    <c:v>4.1793754528200083E-2</c:v>
                  </c:pt>
                </c:numCache>
              </c:numRef>
            </c:minus>
            <c:spPr>
              <a:ln w="3175">
                <a:solidFill>
                  <a:srgbClr val="FF0000"/>
                </a:solidFill>
                <a:prstDash val="solid"/>
              </a:ln>
            </c:spPr>
          </c:errBars>
          <c:cat>
            <c:strRef>
              <c:f>抗氧化酶、ROS含量和MDA!$Y$31:$Z$31</c:f>
              <c:strCache>
                <c:ptCount val="2"/>
                <c:pt idx="0">
                  <c:v>1st leaf</c:v>
                </c:pt>
                <c:pt idx="1">
                  <c:v>2nd leaf</c:v>
                </c:pt>
              </c:strCache>
            </c:strRef>
          </c:cat>
          <c:val>
            <c:numRef>
              <c:f>抗氧化酶、ROS含量和MDA!$Y$32:$Z$32</c:f>
              <c:numCache>
                <c:formatCode>0.00_);[Red]\(0.00\)</c:formatCode>
                <c:ptCount val="2"/>
                <c:pt idx="0">
                  <c:v>0.75927619687594283</c:v>
                </c:pt>
                <c:pt idx="1">
                  <c:v>0.94593564604390801</c:v>
                </c:pt>
              </c:numCache>
            </c:numRef>
          </c:val>
          <c:extLst>
            <c:ext xmlns:c16="http://schemas.microsoft.com/office/drawing/2014/chart" uri="{C3380CC4-5D6E-409C-BE32-E72D297353CC}">
              <c16:uniqueId val="{00000000-67FD-4FD0-BC44-FC1DFE172B63}"/>
            </c:ext>
          </c:extLst>
        </c:ser>
        <c:ser>
          <c:idx val="1"/>
          <c:order val="1"/>
          <c:tx>
            <c:strRef>
              <c:f>抗氧化酶、ROS含量和MDA!$X$33</c:f>
              <c:strCache>
                <c:ptCount val="1"/>
                <c:pt idx="0">
                  <c:v>Silwet L-77+PNC</c:v>
                </c:pt>
              </c:strCache>
            </c:strRef>
          </c:tx>
          <c:spPr>
            <a:solidFill>
              <a:srgbClr val="0000FF"/>
            </a:solidFill>
            <a:ln w="25400">
              <a:noFill/>
            </a:ln>
          </c:spPr>
          <c:invertIfNegative val="0"/>
          <c:errBars>
            <c:errBarType val="both"/>
            <c:errValType val="cust"/>
            <c:noEndCap val="0"/>
            <c:plus>
              <c:numRef>
                <c:f>抗氧化酶、ROS含量和MDA!$Y$35:$Z$35</c:f>
                <c:numCache>
                  <c:formatCode>General</c:formatCode>
                  <c:ptCount val="2"/>
                  <c:pt idx="0">
                    <c:v>4.4186808301061219E-2</c:v>
                  </c:pt>
                  <c:pt idx="1">
                    <c:v>9.3746916321343007E-2</c:v>
                  </c:pt>
                </c:numCache>
              </c:numRef>
            </c:plus>
            <c:minus>
              <c:numRef>
                <c:f>抗氧化酶、ROS含量和MDA!$Y$35:$Z$35</c:f>
                <c:numCache>
                  <c:formatCode>General</c:formatCode>
                  <c:ptCount val="2"/>
                  <c:pt idx="0">
                    <c:v>4.4186808301061219E-2</c:v>
                  </c:pt>
                  <c:pt idx="1">
                    <c:v>9.3746916321343007E-2</c:v>
                  </c:pt>
                </c:numCache>
              </c:numRef>
            </c:minus>
            <c:spPr>
              <a:ln w="3175">
                <a:solidFill>
                  <a:srgbClr val="0000FF"/>
                </a:solidFill>
                <a:prstDash val="solid"/>
              </a:ln>
            </c:spPr>
          </c:errBars>
          <c:cat>
            <c:strRef>
              <c:f>抗氧化酶、ROS含量和MDA!$Y$31:$Z$31</c:f>
              <c:strCache>
                <c:ptCount val="2"/>
                <c:pt idx="0">
                  <c:v>1st leaf</c:v>
                </c:pt>
                <c:pt idx="1">
                  <c:v>2nd leaf</c:v>
                </c:pt>
              </c:strCache>
            </c:strRef>
          </c:cat>
          <c:val>
            <c:numRef>
              <c:f>抗氧化酶、ROS含量和MDA!$Y$33:$Z$33</c:f>
              <c:numCache>
                <c:formatCode>0.00_);[Red]\(0.00\)</c:formatCode>
                <c:ptCount val="2"/>
                <c:pt idx="0">
                  <c:v>1.3350602468019124</c:v>
                </c:pt>
                <c:pt idx="1">
                  <c:v>2.0400258969720464</c:v>
                </c:pt>
              </c:numCache>
            </c:numRef>
          </c:val>
          <c:extLst>
            <c:ext xmlns:c16="http://schemas.microsoft.com/office/drawing/2014/chart" uri="{C3380CC4-5D6E-409C-BE32-E72D297353CC}">
              <c16:uniqueId val="{00000001-67FD-4FD0-BC44-FC1DFE172B63}"/>
            </c:ext>
          </c:extLst>
        </c:ser>
        <c:dLbls>
          <c:showLegendKey val="0"/>
          <c:showVal val="0"/>
          <c:showCatName val="0"/>
          <c:showSerName val="0"/>
          <c:showPercent val="0"/>
          <c:showBubbleSize val="0"/>
        </c:dLbls>
        <c:gapWidth val="80"/>
        <c:axId val="340819071"/>
        <c:axId val="1"/>
      </c:barChart>
      <c:catAx>
        <c:axId val="340819071"/>
        <c:scaling>
          <c:orientation val="minMax"/>
        </c:scaling>
        <c:delete val="0"/>
        <c:axPos val="b"/>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1"/>
        <c:crosses val="autoZero"/>
        <c:auto val="1"/>
        <c:lblAlgn val="ctr"/>
        <c:lblOffset val="100"/>
        <c:noMultiLvlLbl val="0"/>
      </c:catAx>
      <c:valAx>
        <c:axId val="1"/>
        <c:scaling>
          <c:orientation val="minMax"/>
          <c:max val="2.5"/>
          <c:min val="0"/>
        </c:scaling>
        <c:delete val="0"/>
        <c:axPos val="l"/>
        <c:numFmt formatCode="General"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340819071"/>
        <c:crosses val="autoZero"/>
        <c:crossBetween val="between"/>
      </c:valAx>
      <c:spPr>
        <a:noFill/>
        <a:ln w="25400">
          <a:noFill/>
        </a:ln>
      </c:spPr>
    </c:plotArea>
    <c:legend>
      <c:legendPos val="b"/>
      <c:layout>
        <c:manualLayout>
          <c:xMode val="edge"/>
          <c:yMode val="edge"/>
          <c:x val="0.18568852160806631"/>
          <c:y val="4.6195079273627385E-2"/>
          <c:w val="0.60327122476027117"/>
          <c:h val="0.1530209333589399"/>
        </c:manualLayout>
      </c:layout>
      <c:overlay val="0"/>
      <c:spPr>
        <a:noFill/>
        <a:ln w="25400">
          <a:noFill/>
        </a:ln>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legend>
    <c:plotVisOnly val="1"/>
    <c:dispBlanksAs val="gap"/>
    <c:showDLblsOverMax val="0"/>
  </c:chart>
  <c:spPr>
    <a:solidFill>
      <a:schemeClr val="bg1"/>
    </a:solidFill>
    <a:ln w="9525" cap="flat" cmpd="sng" algn="ctr">
      <a:noFill/>
      <a:round/>
    </a:ln>
    <a:effectLst/>
  </c:spPr>
  <c:txPr>
    <a:bodyPr/>
    <a:lstStyle/>
    <a:p>
      <a:pPr>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4543021231257"/>
          <c:y val="3.0284446151548131E-2"/>
          <c:w val="0.84154569787687428"/>
          <c:h val="0.86829695068604229"/>
        </c:manualLayout>
      </c:layout>
      <c:barChart>
        <c:barDir val="col"/>
        <c:grouping val="clustered"/>
        <c:varyColors val="0"/>
        <c:ser>
          <c:idx val="0"/>
          <c:order val="0"/>
          <c:tx>
            <c:strRef>
              <c:f>抗氧化酶、ROS含量和MDA!$Y$5</c:f>
              <c:strCache>
                <c:ptCount val="1"/>
                <c:pt idx="0">
                  <c:v>Silwet L-77</c:v>
                </c:pt>
              </c:strCache>
            </c:strRef>
          </c:tx>
          <c:spPr>
            <a:solidFill>
              <a:srgbClr val="FF0000"/>
            </a:solidFill>
            <a:ln w="25400">
              <a:noFill/>
            </a:ln>
          </c:spPr>
          <c:invertIfNegative val="0"/>
          <c:errBars>
            <c:errBarType val="both"/>
            <c:errValType val="cust"/>
            <c:noEndCap val="0"/>
            <c:plus>
              <c:numRef>
                <c:f>抗氧化酶、ROS含量和MDA!$Z$7:$AA$7</c:f>
                <c:numCache>
                  <c:formatCode>General</c:formatCode>
                  <c:ptCount val="2"/>
                  <c:pt idx="0">
                    <c:v>5.8246197539205784E-2</c:v>
                  </c:pt>
                  <c:pt idx="1">
                    <c:v>9.9659796223628958E-2</c:v>
                  </c:pt>
                </c:numCache>
              </c:numRef>
            </c:plus>
            <c:minus>
              <c:numRef>
                <c:f>抗氧化酶、ROS含量和MDA!$Z$7:$AA$7</c:f>
                <c:numCache>
                  <c:formatCode>General</c:formatCode>
                  <c:ptCount val="2"/>
                  <c:pt idx="0">
                    <c:v>5.8246197539205784E-2</c:v>
                  </c:pt>
                  <c:pt idx="1">
                    <c:v>9.9659796223628958E-2</c:v>
                  </c:pt>
                </c:numCache>
              </c:numRef>
            </c:minus>
            <c:spPr>
              <a:noFill/>
              <a:ln w="9525" cap="flat" cmpd="sng" algn="ctr">
                <a:solidFill>
                  <a:schemeClr val="tx1">
                    <a:lumMod val="65000"/>
                    <a:lumOff val="35000"/>
                  </a:schemeClr>
                </a:solidFill>
                <a:round/>
              </a:ln>
              <a:effectLst/>
            </c:spPr>
          </c:errBars>
          <c:cat>
            <c:strRef>
              <c:f>抗氧化酶、ROS含量和MDA!$Z$4:$AA$4</c:f>
              <c:strCache>
                <c:ptCount val="2"/>
                <c:pt idx="0">
                  <c:v>1st leaf</c:v>
                </c:pt>
                <c:pt idx="1">
                  <c:v>2nd leaf</c:v>
                </c:pt>
              </c:strCache>
            </c:strRef>
          </c:cat>
          <c:val>
            <c:numRef>
              <c:f>抗氧化酶、ROS含量和MDA!$Z$5:$AA$5</c:f>
              <c:numCache>
                <c:formatCode>0.00_);[Red]\(0.00\)</c:formatCode>
                <c:ptCount val="2"/>
                <c:pt idx="0">
                  <c:v>4.2960911944153359</c:v>
                </c:pt>
                <c:pt idx="1">
                  <c:v>6.278412205488288</c:v>
                </c:pt>
              </c:numCache>
            </c:numRef>
          </c:val>
          <c:extLst>
            <c:ext xmlns:c16="http://schemas.microsoft.com/office/drawing/2014/chart" uri="{C3380CC4-5D6E-409C-BE32-E72D297353CC}">
              <c16:uniqueId val="{00000000-6CF2-4145-A240-BF18538C496B}"/>
            </c:ext>
          </c:extLst>
        </c:ser>
        <c:ser>
          <c:idx val="1"/>
          <c:order val="1"/>
          <c:tx>
            <c:strRef>
              <c:f>抗氧化酶、ROS含量和MDA!$Y$6</c:f>
              <c:strCache>
                <c:ptCount val="1"/>
                <c:pt idx="0">
                  <c:v>Silwet L-77+PNC</c:v>
                </c:pt>
              </c:strCache>
            </c:strRef>
          </c:tx>
          <c:spPr>
            <a:solidFill>
              <a:srgbClr val="0000FF"/>
            </a:solidFill>
            <a:ln w="25400">
              <a:noFill/>
            </a:ln>
          </c:spPr>
          <c:invertIfNegative val="0"/>
          <c:errBars>
            <c:errBarType val="both"/>
            <c:errValType val="cust"/>
            <c:noEndCap val="0"/>
            <c:plus>
              <c:numRef>
                <c:f>抗氧化酶、ROS含量和MDA!$Z$8:$AA$8</c:f>
                <c:numCache>
                  <c:formatCode>General</c:formatCode>
                  <c:ptCount val="2"/>
                  <c:pt idx="0">
                    <c:v>4.5625881148442828E-2</c:v>
                  </c:pt>
                  <c:pt idx="1">
                    <c:v>6.379588908478355E-2</c:v>
                  </c:pt>
                </c:numCache>
              </c:numRef>
            </c:plus>
            <c:minus>
              <c:numRef>
                <c:f>抗氧化酶、ROS含量和MDA!$Z$8:$AA$8</c:f>
                <c:numCache>
                  <c:formatCode>General</c:formatCode>
                  <c:ptCount val="2"/>
                  <c:pt idx="0">
                    <c:v>4.5625881148442828E-2</c:v>
                  </c:pt>
                  <c:pt idx="1">
                    <c:v>6.379588908478355E-2</c:v>
                  </c:pt>
                </c:numCache>
              </c:numRef>
            </c:minus>
            <c:spPr>
              <a:noFill/>
              <a:ln w="9525" cap="flat" cmpd="sng" algn="ctr">
                <a:solidFill>
                  <a:schemeClr val="tx1">
                    <a:lumMod val="65000"/>
                    <a:lumOff val="35000"/>
                  </a:schemeClr>
                </a:solidFill>
                <a:round/>
              </a:ln>
              <a:effectLst/>
            </c:spPr>
          </c:errBars>
          <c:cat>
            <c:strRef>
              <c:f>抗氧化酶、ROS含量和MDA!$Z$4:$AA$4</c:f>
              <c:strCache>
                <c:ptCount val="2"/>
                <c:pt idx="0">
                  <c:v>1st leaf</c:v>
                </c:pt>
                <c:pt idx="1">
                  <c:v>2nd leaf</c:v>
                </c:pt>
              </c:strCache>
            </c:strRef>
          </c:cat>
          <c:val>
            <c:numRef>
              <c:f>抗氧化酶、ROS含量和MDA!$Z$6:$AA$6</c:f>
              <c:numCache>
                <c:formatCode>0.00_);[Red]\(0.00\)</c:formatCode>
                <c:ptCount val="2"/>
                <c:pt idx="0">
                  <c:v>6.8503124007201102</c:v>
                </c:pt>
                <c:pt idx="1">
                  <c:v>7.0102633343923202</c:v>
                </c:pt>
              </c:numCache>
            </c:numRef>
          </c:val>
          <c:extLst>
            <c:ext xmlns:c16="http://schemas.microsoft.com/office/drawing/2014/chart" uri="{C3380CC4-5D6E-409C-BE32-E72D297353CC}">
              <c16:uniqueId val="{00000001-6CF2-4145-A240-BF18538C496B}"/>
            </c:ext>
          </c:extLst>
        </c:ser>
        <c:dLbls>
          <c:showLegendKey val="0"/>
          <c:showVal val="0"/>
          <c:showCatName val="0"/>
          <c:showSerName val="0"/>
          <c:showPercent val="0"/>
          <c:showBubbleSize val="0"/>
        </c:dLbls>
        <c:gapWidth val="80"/>
        <c:axId val="340812831"/>
        <c:axId val="1"/>
      </c:barChart>
      <c:catAx>
        <c:axId val="340812831"/>
        <c:scaling>
          <c:orientation val="minMax"/>
        </c:scaling>
        <c:delete val="0"/>
        <c:axPos val="b"/>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1"/>
        <c:crosses val="autoZero"/>
        <c:auto val="1"/>
        <c:lblAlgn val="ctr"/>
        <c:lblOffset val="100"/>
        <c:noMultiLvlLbl val="0"/>
      </c:catAx>
      <c:valAx>
        <c:axId val="1"/>
        <c:scaling>
          <c:orientation val="minMax"/>
          <c:max val="10"/>
        </c:scaling>
        <c:delete val="0"/>
        <c:axPos val="l"/>
        <c:numFmt formatCode="General" sourceLinked="0"/>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crossAx val="340812831"/>
        <c:crosses val="autoZero"/>
        <c:crossBetween val="between"/>
        <c:majorUnit val="2.5"/>
      </c:valAx>
      <c:spPr>
        <a:noFill/>
        <a:ln w="25400">
          <a:noFill/>
        </a:ln>
      </c:spPr>
    </c:plotArea>
    <c:legend>
      <c:legendPos val="b"/>
      <c:layout>
        <c:manualLayout>
          <c:xMode val="edge"/>
          <c:yMode val="edge"/>
          <c:x val="0.21869182193809933"/>
          <c:y val="4.6195079273627385E-2"/>
          <c:w val="0.60327122476027129"/>
          <c:h val="0.1530209333589399"/>
        </c:manualLayout>
      </c:layout>
      <c:overlay val="0"/>
      <c:spPr>
        <a:noFill/>
        <a:ln w="25400">
          <a:noFill/>
        </a:ln>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zh-CN"/>
        </a:p>
      </c:txPr>
    </c:legend>
    <c:plotVisOnly val="1"/>
    <c:dispBlanksAs val="gap"/>
    <c:showDLblsOverMax val="0"/>
  </c:chart>
  <c:spPr>
    <a:solidFill>
      <a:schemeClr val="bg1"/>
    </a:solidFill>
    <a:ln w="9525" cap="flat" cmpd="sng" algn="ctr">
      <a:noFill/>
      <a:round/>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72BADE-A3C2-4186-9673-5833F650F253}" type="datetimeFigureOut">
              <a:rPr lang="zh-CN" altLang="en-US" smtClean="0"/>
              <a:t>2021/4/21</a:t>
            </a:fld>
            <a:endParaRPr lang="zh-CN" altLang="en-US"/>
          </a:p>
        </p:txBody>
      </p:sp>
      <p:sp>
        <p:nvSpPr>
          <p:cNvPr id="4" name="幻灯片图像占位符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1A2C40-6DAB-442F-95AA-1BA5A06C8E62}" type="slidenum">
              <a:rPr lang="zh-CN" altLang="en-US" smtClean="0"/>
              <a:t>‹#›</a:t>
            </a:fld>
            <a:endParaRPr lang="zh-CN" altLang="en-US"/>
          </a:p>
        </p:txBody>
      </p:sp>
    </p:spTree>
    <p:extLst>
      <p:ext uri="{BB962C8B-B14F-4D97-AF65-F5344CB8AC3E}">
        <p14:creationId xmlns:p14="http://schemas.microsoft.com/office/powerpoint/2010/main" val="1112445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1A2C40-6DAB-442F-95AA-1BA5A06C8E62}" type="slidenum">
              <a:rPr lang="zh-CN" altLang="en-US" smtClean="0"/>
              <a:t>5</a:t>
            </a:fld>
            <a:endParaRPr lang="zh-CN" altLang="en-US"/>
          </a:p>
        </p:txBody>
      </p:sp>
    </p:spTree>
    <p:extLst>
      <p:ext uri="{BB962C8B-B14F-4D97-AF65-F5344CB8AC3E}">
        <p14:creationId xmlns:p14="http://schemas.microsoft.com/office/powerpoint/2010/main" val="264729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61A2C40-6DAB-442F-95AA-1BA5A06C8E62}" type="slidenum">
              <a:rPr lang="zh-CN" altLang="en-US" smtClean="0"/>
              <a:t>6</a:t>
            </a:fld>
            <a:endParaRPr lang="zh-CN" altLang="en-US"/>
          </a:p>
        </p:txBody>
      </p:sp>
    </p:spTree>
    <p:extLst>
      <p:ext uri="{BB962C8B-B14F-4D97-AF65-F5344CB8AC3E}">
        <p14:creationId xmlns:p14="http://schemas.microsoft.com/office/powerpoint/2010/main" val="149709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A93281-D4C6-4673-A4F7-91B0C30E6EFD}"/>
              </a:ext>
            </a:extLst>
          </p:cNvPr>
          <p:cNvSpPr>
            <a:spLocks noGrp="1"/>
          </p:cNvSpPr>
          <p:nvPr>
            <p:ph type="ctrTitle"/>
          </p:nvPr>
        </p:nvSpPr>
        <p:spPr>
          <a:xfrm>
            <a:off x="857250" y="1496484"/>
            <a:ext cx="5143500" cy="3183467"/>
          </a:xfrm>
        </p:spPr>
        <p:txBody>
          <a:bodyPr anchor="b"/>
          <a:lstStyle>
            <a:lvl1pPr algn="ctr">
              <a:defRPr sz="2531"/>
            </a:lvl1pPr>
          </a:lstStyle>
          <a:p>
            <a:r>
              <a:rPr lang="zh-CN" altLang="en-US"/>
              <a:t>单击此处编辑母版标题样式</a:t>
            </a:r>
          </a:p>
        </p:txBody>
      </p:sp>
      <p:sp>
        <p:nvSpPr>
          <p:cNvPr id="3" name="副标题 2">
            <a:extLst>
              <a:ext uri="{FF2B5EF4-FFF2-40B4-BE49-F238E27FC236}">
                <a16:creationId xmlns:a16="http://schemas.microsoft.com/office/drawing/2014/main" id="{D7F2AFF1-F469-4663-BA52-1D64EF1149AE}"/>
              </a:ext>
            </a:extLst>
          </p:cNvPr>
          <p:cNvSpPr>
            <a:spLocks noGrp="1"/>
          </p:cNvSpPr>
          <p:nvPr>
            <p:ph type="subTitle" idx="1"/>
          </p:nvPr>
        </p:nvSpPr>
        <p:spPr>
          <a:xfrm>
            <a:off x="857250" y="4802718"/>
            <a:ext cx="5143500" cy="2207683"/>
          </a:xfrm>
        </p:spPr>
        <p:txBody>
          <a:bodyPr/>
          <a:lstStyle>
            <a:lvl1pPr marL="0" indent="0" algn="ctr">
              <a:buNone/>
              <a:defRPr sz="1013"/>
            </a:lvl1pPr>
            <a:lvl2pPr marL="192881" indent="0" algn="ctr">
              <a:buNone/>
              <a:defRPr sz="844"/>
            </a:lvl2pPr>
            <a:lvl3pPr marL="385763" indent="0" algn="ctr">
              <a:buNone/>
              <a:defRPr sz="760"/>
            </a:lvl3pPr>
            <a:lvl4pPr marL="578644" indent="0" algn="ctr">
              <a:buNone/>
              <a:defRPr sz="675"/>
            </a:lvl4pPr>
            <a:lvl5pPr marL="771525" indent="0" algn="ctr">
              <a:buNone/>
              <a:defRPr sz="675"/>
            </a:lvl5pPr>
            <a:lvl6pPr marL="964406" indent="0" algn="ctr">
              <a:buNone/>
              <a:defRPr sz="675"/>
            </a:lvl6pPr>
            <a:lvl7pPr marL="1157288" indent="0" algn="ctr">
              <a:buNone/>
              <a:defRPr sz="675"/>
            </a:lvl7pPr>
            <a:lvl8pPr marL="1350169" indent="0" algn="ctr">
              <a:buNone/>
              <a:defRPr sz="675"/>
            </a:lvl8pPr>
            <a:lvl9pPr marL="1543050" indent="0" algn="ctr">
              <a:buNone/>
              <a:defRPr sz="675"/>
            </a:lvl9pPr>
          </a:lstStyle>
          <a:p>
            <a:r>
              <a:rPr lang="zh-CN" altLang="en-US"/>
              <a:t>单击此处编辑母版副标题样式</a:t>
            </a:r>
          </a:p>
        </p:txBody>
      </p:sp>
      <p:sp>
        <p:nvSpPr>
          <p:cNvPr id="4" name="日期占位符 3">
            <a:extLst>
              <a:ext uri="{FF2B5EF4-FFF2-40B4-BE49-F238E27FC236}">
                <a16:creationId xmlns:a16="http://schemas.microsoft.com/office/drawing/2014/main" id="{6E8AED3F-1883-42B2-A3F3-118073252C35}"/>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5" name="页脚占位符 4">
            <a:extLst>
              <a:ext uri="{FF2B5EF4-FFF2-40B4-BE49-F238E27FC236}">
                <a16:creationId xmlns:a16="http://schemas.microsoft.com/office/drawing/2014/main" id="{A81472B5-F8F3-45F5-B960-E4BFA04BB9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921D4FC-0B29-4F83-B80A-5EE57E20A16C}"/>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62148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11EFD5-0321-4C0C-A44C-0D0A6E467C3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67B9013-88F0-4139-B259-B1BB9DDE129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00360A5-93D8-4167-9CAA-D6A9C18A1FD7}"/>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5" name="页脚占位符 4">
            <a:extLst>
              <a:ext uri="{FF2B5EF4-FFF2-40B4-BE49-F238E27FC236}">
                <a16:creationId xmlns:a16="http://schemas.microsoft.com/office/drawing/2014/main" id="{C1342E8D-061A-44E7-9D0A-4BA155479AB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72FE3EE-C78D-4C52-A7A9-2E08D6A3122B}"/>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136965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2BAC75-57A1-47F7-BC6E-E8D60F052BD0}"/>
              </a:ext>
            </a:extLst>
          </p:cNvPr>
          <p:cNvSpPr>
            <a:spLocks noGrp="1"/>
          </p:cNvSpPr>
          <p:nvPr>
            <p:ph type="title"/>
          </p:nvPr>
        </p:nvSpPr>
        <p:spPr>
          <a:xfrm>
            <a:off x="467917" y="2279651"/>
            <a:ext cx="5915025" cy="3803649"/>
          </a:xfrm>
        </p:spPr>
        <p:txBody>
          <a:bodyPr anchor="b"/>
          <a:lstStyle>
            <a:lvl1pPr>
              <a:defRPr sz="2531"/>
            </a:lvl1pPr>
          </a:lstStyle>
          <a:p>
            <a:r>
              <a:rPr lang="zh-CN" altLang="en-US"/>
              <a:t>单击此处编辑母版标题样式</a:t>
            </a:r>
          </a:p>
        </p:txBody>
      </p:sp>
      <p:sp>
        <p:nvSpPr>
          <p:cNvPr id="3" name="文本占位符 2">
            <a:extLst>
              <a:ext uri="{FF2B5EF4-FFF2-40B4-BE49-F238E27FC236}">
                <a16:creationId xmlns:a16="http://schemas.microsoft.com/office/drawing/2014/main" id="{54877F28-CF00-4C72-A53B-A26B8F5303B2}"/>
              </a:ext>
            </a:extLst>
          </p:cNvPr>
          <p:cNvSpPr>
            <a:spLocks noGrp="1"/>
          </p:cNvSpPr>
          <p:nvPr>
            <p:ph type="body" idx="1"/>
          </p:nvPr>
        </p:nvSpPr>
        <p:spPr>
          <a:xfrm>
            <a:off x="467917" y="6119285"/>
            <a:ext cx="5915025" cy="2000249"/>
          </a:xfrm>
        </p:spPr>
        <p:txBody>
          <a:bodyPr/>
          <a:lstStyle>
            <a:lvl1pPr marL="0" indent="0">
              <a:buNone/>
              <a:defRPr sz="1013">
                <a:solidFill>
                  <a:schemeClr val="tx1">
                    <a:tint val="75000"/>
                  </a:schemeClr>
                </a:solidFill>
              </a:defRPr>
            </a:lvl1pPr>
            <a:lvl2pPr marL="192881" indent="0">
              <a:buNone/>
              <a:defRPr sz="844">
                <a:solidFill>
                  <a:schemeClr val="tx1">
                    <a:tint val="75000"/>
                  </a:schemeClr>
                </a:solidFill>
              </a:defRPr>
            </a:lvl2pPr>
            <a:lvl3pPr marL="385763" indent="0">
              <a:buNone/>
              <a:defRPr sz="760">
                <a:solidFill>
                  <a:schemeClr val="tx1">
                    <a:tint val="75000"/>
                  </a:schemeClr>
                </a:solidFill>
              </a:defRPr>
            </a:lvl3pPr>
            <a:lvl4pPr marL="578644" indent="0">
              <a:buNone/>
              <a:defRPr sz="675">
                <a:solidFill>
                  <a:schemeClr val="tx1">
                    <a:tint val="75000"/>
                  </a:schemeClr>
                </a:solidFill>
              </a:defRPr>
            </a:lvl4pPr>
            <a:lvl5pPr marL="771525" indent="0">
              <a:buNone/>
              <a:defRPr sz="675">
                <a:solidFill>
                  <a:schemeClr val="tx1">
                    <a:tint val="75000"/>
                  </a:schemeClr>
                </a:solidFill>
              </a:defRPr>
            </a:lvl5pPr>
            <a:lvl6pPr marL="964406" indent="0">
              <a:buNone/>
              <a:defRPr sz="675">
                <a:solidFill>
                  <a:schemeClr val="tx1">
                    <a:tint val="75000"/>
                  </a:schemeClr>
                </a:solidFill>
              </a:defRPr>
            </a:lvl6pPr>
            <a:lvl7pPr marL="1157288" indent="0">
              <a:buNone/>
              <a:defRPr sz="675">
                <a:solidFill>
                  <a:schemeClr val="tx1">
                    <a:tint val="75000"/>
                  </a:schemeClr>
                </a:solidFill>
              </a:defRPr>
            </a:lvl7pPr>
            <a:lvl8pPr marL="1350169" indent="0">
              <a:buNone/>
              <a:defRPr sz="675">
                <a:solidFill>
                  <a:schemeClr val="tx1">
                    <a:tint val="75000"/>
                  </a:schemeClr>
                </a:solidFill>
              </a:defRPr>
            </a:lvl8pPr>
            <a:lvl9pPr marL="1543050" indent="0">
              <a:buNone/>
              <a:defRPr sz="675">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5E21015-9025-4B54-B954-C64CCEE5EE0C}"/>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5" name="页脚占位符 4">
            <a:extLst>
              <a:ext uri="{FF2B5EF4-FFF2-40B4-BE49-F238E27FC236}">
                <a16:creationId xmlns:a16="http://schemas.microsoft.com/office/drawing/2014/main" id="{CABD563F-BE10-4DC0-A73F-5153CE24E4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FAC6174-622A-4E90-A2D0-6C9A5D290211}"/>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1469393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462C23-4C73-46C5-8E4F-F2534F33418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F1DD256-7BE5-4F8F-AA8F-964416E454DE}"/>
              </a:ext>
            </a:extLst>
          </p:cNvPr>
          <p:cNvSpPr>
            <a:spLocks noGrp="1"/>
          </p:cNvSpPr>
          <p:nvPr>
            <p:ph sz="half" idx="1"/>
          </p:nvPr>
        </p:nvSpPr>
        <p:spPr>
          <a:xfrm>
            <a:off x="471488" y="2434167"/>
            <a:ext cx="2914650" cy="5801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EEC8B90-B5A8-436B-A9A0-DE3820A46729}"/>
              </a:ext>
            </a:extLst>
          </p:cNvPr>
          <p:cNvSpPr>
            <a:spLocks noGrp="1"/>
          </p:cNvSpPr>
          <p:nvPr>
            <p:ph sz="half" idx="2"/>
          </p:nvPr>
        </p:nvSpPr>
        <p:spPr>
          <a:xfrm>
            <a:off x="3471863" y="2434167"/>
            <a:ext cx="2914650" cy="5801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D6C44CB-F158-4167-8D43-5133AB316D63}"/>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6" name="页脚占位符 5">
            <a:extLst>
              <a:ext uri="{FF2B5EF4-FFF2-40B4-BE49-F238E27FC236}">
                <a16:creationId xmlns:a16="http://schemas.microsoft.com/office/drawing/2014/main" id="{BD1C22BC-6A65-4550-A3D5-0DB8174B160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790F1EA-9F10-4467-A198-B2DD0E420E96}"/>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426119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9C2AD5-469F-48D5-B4C5-1C9F242FC276}"/>
              </a:ext>
            </a:extLst>
          </p:cNvPr>
          <p:cNvSpPr>
            <a:spLocks noGrp="1"/>
          </p:cNvSpPr>
          <p:nvPr>
            <p:ph type="title"/>
          </p:nvPr>
        </p:nvSpPr>
        <p:spPr>
          <a:xfrm>
            <a:off x="472382" y="486834"/>
            <a:ext cx="5915025" cy="1767417"/>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A84584E-C833-45DA-AA97-152EDDCB0C13}"/>
              </a:ext>
            </a:extLst>
          </p:cNvPr>
          <p:cNvSpPr>
            <a:spLocks noGrp="1"/>
          </p:cNvSpPr>
          <p:nvPr>
            <p:ph type="body" idx="1"/>
          </p:nvPr>
        </p:nvSpPr>
        <p:spPr>
          <a:xfrm>
            <a:off x="472381" y="2241551"/>
            <a:ext cx="2901255" cy="1098549"/>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9BB7B2B-3466-4AB4-9C9D-C2386F956ABF}"/>
              </a:ext>
            </a:extLst>
          </p:cNvPr>
          <p:cNvSpPr>
            <a:spLocks noGrp="1"/>
          </p:cNvSpPr>
          <p:nvPr>
            <p:ph sz="half" idx="2"/>
          </p:nvPr>
        </p:nvSpPr>
        <p:spPr>
          <a:xfrm>
            <a:off x="472381" y="3340101"/>
            <a:ext cx="2901255" cy="4912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13BE83FA-6F81-4AA7-9293-ADACE6038DE9}"/>
              </a:ext>
            </a:extLst>
          </p:cNvPr>
          <p:cNvSpPr>
            <a:spLocks noGrp="1"/>
          </p:cNvSpPr>
          <p:nvPr>
            <p:ph type="body" sz="quarter" idx="3"/>
          </p:nvPr>
        </p:nvSpPr>
        <p:spPr>
          <a:xfrm>
            <a:off x="3471864" y="2241551"/>
            <a:ext cx="2915543" cy="1098549"/>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843038-EF46-449B-8217-23B6CBC4E1AF}"/>
              </a:ext>
            </a:extLst>
          </p:cNvPr>
          <p:cNvSpPr>
            <a:spLocks noGrp="1"/>
          </p:cNvSpPr>
          <p:nvPr>
            <p:ph sz="quarter" idx="4"/>
          </p:nvPr>
        </p:nvSpPr>
        <p:spPr>
          <a:xfrm>
            <a:off x="3471864" y="3340101"/>
            <a:ext cx="2915543" cy="4912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30864D2-1CFF-413C-8283-FE1D23F12EF3}"/>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8" name="页脚占位符 7">
            <a:extLst>
              <a:ext uri="{FF2B5EF4-FFF2-40B4-BE49-F238E27FC236}">
                <a16:creationId xmlns:a16="http://schemas.microsoft.com/office/drawing/2014/main" id="{540CCCC5-AE6B-464B-B91B-A506A0C7791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58D3DDD-CC4F-4C8C-A6BA-C682FE663FDC}"/>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1745453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11A8C9-A0A3-41D2-9C06-4B0D37C926F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E13D3D9-6AC6-4265-BB75-E06195B181A6}"/>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4" name="页脚占位符 3">
            <a:extLst>
              <a:ext uri="{FF2B5EF4-FFF2-40B4-BE49-F238E27FC236}">
                <a16:creationId xmlns:a16="http://schemas.microsoft.com/office/drawing/2014/main" id="{D080BA2D-1C6C-40DE-B1CA-13B5B8B44C7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563270F-55A0-4AA2-BB94-4744CF39AB2D}"/>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2337805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4D0CAD3-B4FF-4473-A629-DB6AB072370B}"/>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3" name="页脚占位符 2">
            <a:extLst>
              <a:ext uri="{FF2B5EF4-FFF2-40B4-BE49-F238E27FC236}">
                <a16:creationId xmlns:a16="http://schemas.microsoft.com/office/drawing/2014/main" id="{D3C238E5-ACE6-426A-B0CA-3338D6BA65B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4EC5096-BBFD-4D18-AE02-19EEB7091599}"/>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478416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703E6B-F23E-4A6A-9FF3-DAC4EBDFA1E7}"/>
              </a:ext>
            </a:extLst>
          </p:cNvPr>
          <p:cNvSpPr>
            <a:spLocks noGrp="1"/>
          </p:cNvSpPr>
          <p:nvPr>
            <p:ph type="title"/>
          </p:nvPr>
        </p:nvSpPr>
        <p:spPr>
          <a:xfrm>
            <a:off x="472382" y="609600"/>
            <a:ext cx="2211883" cy="2133600"/>
          </a:xfrm>
        </p:spPr>
        <p:txBody>
          <a:bodyPr anchor="b"/>
          <a:lstStyle>
            <a:lvl1pPr>
              <a:defRPr sz="1350"/>
            </a:lvl1pPr>
          </a:lstStyle>
          <a:p>
            <a:r>
              <a:rPr lang="zh-CN" altLang="en-US"/>
              <a:t>单击此处编辑母版标题样式</a:t>
            </a:r>
          </a:p>
        </p:txBody>
      </p:sp>
      <p:sp>
        <p:nvSpPr>
          <p:cNvPr id="3" name="内容占位符 2">
            <a:extLst>
              <a:ext uri="{FF2B5EF4-FFF2-40B4-BE49-F238E27FC236}">
                <a16:creationId xmlns:a16="http://schemas.microsoft.com/office/drawing/2014/main" id="{5B1651D1-B3B4-4AFA-9350-B18588E75FE3}"/>
              </a:ext>
            </a:extLst>
          </p:cNvPr>
          <p:cNvSpPr>
            <a:spLocks noGrp="1"/>
          </p:cNvSpPr>
          <p:nvPr>
            <p:ph idx="1"/>
          </p:nvPr>
        </p:nvSpPr>
        <p:spPr>
          <a:xfrm>
            <a:off x="2915544" y="1316567"/>
            <a:ext cx="3471863" cy="6498167"/>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61B3467-D66B-4654-BB25-94A4EB16B573}"/>
              </a:ext>
            </a:extLst>
          </p:cNvPr>
          <p:cNvSpPr>
            <a:spLocks noGrp="1"/>
          </p:cNvSpPr>
          <p:nvPr>
            <p:ph type="body" sz="half" idx="2"/>
          </p:nvPr>
        </p:nvSpPr>
        <p:spPr>
          <a:xfrm>
            <a:off x="472382" y="2743200"/>
            <a:ext cx="2211883" cy="5082117"/>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BA8C94C-2447-45AB-9699-3012C89DA9FB}"/>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6" name="页脚占位符 5">
            <a:extLst>
              <a:ext uri="{FF2B5EF4-FFF2-40B4-BE49-F238E27FC236}">
                <a16:creationId xmlns:a16="http://schemas.microsoft.com/office/drawing/2014/main" id="{0EAC018F-FB02-4E4F-8F6A-3DFA5258D8C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66F322B-C636-496B-9D78-1E6C9693EE6F}"/>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6118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3014899-33BC-40E2-A6C4-5D7E09807860}"/>
              </a:ext>
            </a:extLst>
          </p:cNvPr>
          <p:cNvSpPr>
            <a:spLocks noGrp="1"/>
          </p:cNvSpPr>
          <p:nvPr>
            <p:ph type="title"/>
          </p:nvPr>
        </p:nvSpPr>
        <p:spPr>
          <a:xfrm>
            <a:off x="472382" y="609600"/>
            <a:ext cx="2211883" cy="2133600"/>
          </a:xfrm>
        </p:spPr>
        <p:txBody>
          <a:bodyPr anchor="b"/>
          <a:lstStyle>
            <a:lvl1pPr>
              <a:defRPr sz="1350"/>
            </a:lvl1pPr>
          </a:lstStyle>
          <a:p>
            <a:r>
              <a:rPr lang="zh-CN" altLang="en-US"/>
              <a:t>单击此处编辑母版标题样式</a:t>
            </a:r>
          </a:p>
        </p:txBody>
      </p:sp>
      <p:sp>
        <p:nvSpPr>
          <p:cNvPr id="3" name="图片占位符 2">
            <a:extLst>
              <a:ext uri="{FF2B5EF4-FFF2-40B4-BE49-F238E27FC236}">
                <a16:creationId xmlns:a16="http://schemas.microsoft.com/office/drawing/2014/main" id="{0281C0E0-0029-4C0D-BC34-06E7D3A4B6CE}"/>
              </a:ext>
            </a:extLst>
          </p:cNvPr>
          <p:cNvSpPr>
            <a:spLocks noGrp="1"/>
          </p:cNvSpPr>
          <p:nvPr>
            <p:ph type="pic" idx="1"/>
          </p:nvPr>
        </p:nvSpPr>
        <p:spPr>
          <a:xfrm>
            <a:off x="2915544" y="1316567"/>
            <a:ext cx="3471863" cy="6498167"/>
          </a:xfrm>
        </p:spPr>
        <p:txBody>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endParaRPr lang="zh-CN" altLang="en-US"/>
          </a:p>
        </p:txBody>
      </p:sp>
      <p:sp>
        <p:nvSpPr>
          <p:cNvPr id="4" name="文本占位符 3">
            <a:extLst>
              <a:ext uri="{FF2B5EF4-FFF2-40B4-BE49-F238E27FC236}">
                <a16:creationId xmlns:a16="http://schemas.microsoft.com/office/drawing/2014/main" id="{2F27E1F0-18AB-4C21-8040-9E0E78927F7C}"/>
              </a:ext>
            </a:extLst>
          </p:cNvPr>
          <p:cNvSpPr>
            <a:spLocks noGrp="1"/>
          </p:cNvSpPr>
          <p:nvPr>
            <p:ph type="body" sz="half" idx="2"/>
          </p:nvPr>
        </p:nvSpPr>
        <p:spPr>
          <a:xfrm>
            <a:off x="472382" y="2743200"/>
            <a:ext cx="2211883" cy="5082117"/>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22B52C4-8AF4-4F14-A736-8B8782FF9B9E}"/>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6" name="页脚占位符 5">
            <a:extLst>
              <a:ext uri="{FF2B5EF4-FFF2-40B4-BE49-F238E27FC236}">
                <a16:creationId xmlns:a16="http://schemas.microsoft.com/office/drawing/2014/main" id="{A97908ED-22E4-41D8-B6CC-869684D005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87A201E-5E19-4790-97BC-9DC9661B5738}"/>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60340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D84D86-383C-430C-B95E-195946BF08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99C417E-CFD7-4DE5-9B5A-85B0C5A14C5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1D17B61-A6B7-42F8-81F6-D40BCF6F85A3}"/>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5" name="页脚占位符 4">
            <a:extLst>
              <a:ext uri="{FF2B5EF4-FFF2-40B4-BE49-F238E27FC236}">
                <a16:creationId xmlns:a16="http://schemas.microsoft.com/office/drawing/2014/main" id="{40AA1227-0768-426D-808A-305EF6F764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1E26F41-E4EF-48E7-BD4E-A96392A5D9E3}"/>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2507317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43A94E8-9D9D-49EC-BB19-8967D1944C9D}"/>
              </a:ext>
            </a:extLst>
          </p:cNvPr>
          <p:cNvSpPr>
            <a:spLocks noGrp="1"/>
          </p:cNvSpPr>
          <p:nvPr>
            <p:ph type="title" orient="vert"/>
          </p:nvPr>
        </p:nvSpPr>
        <p:spPr>
          <a:xfrm>
            <a:off x="4907756" y="486833"/>
            <a:ext cx="1478756" cy="7749117"/>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55E024C-1685-445D-9088-432E3B308CF6}"/>
              </a:ext>
            </a:extLst>
          </p:cNvPr>
          <p:cNvSpPr>
            <a:spLocks noGrp="1"/>
          </p:cNvSpPr>
          <p:nvPr>
            <p:ph type="body" orient="vert" idx="1"/>
          </p:nvPr>
        </p:nvSpPr>
        <p:spPr>
          <a:xfrm>
            <a:off x="471487" y="486833"/>
            <a:ext cx="4350544" cy="774911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B356840-3740-4F84-8D88-8C7A77399802}"/>
              </a:ext>
            </a:extLst>
          </p:cNvPr>
          <p:cNvSpPr>
            <a:spLocks noGrp="1"/>
          </p:cNvSpPr>
          <p:nvPr>
            <p:ph type="dt" sz="half" idx="10"/>
          </p:nvPr>
        </p:nvSpPr>
        <p:spPr/>
        <p:txBody>
          <a:bodyPr/>
          <a:lstStyle/>
          <a:p>
            <a:fld id="{F9CD8E15-0443-4797-85A7-7514124C3F11}" type="datetimeFigureOut">
              <a:rPr lang="zh-CN" altLang="en-US" smtClean="0"/>
              <a:t>2021/4/21</a:t>
            </a:fld>
            <a:endParaRPr lang="zh-CN" altLang="en-US"/>
          </a:p>
        </p:txBody>
      </p:sp>
      <p:sp>
        <p:nvSpPr>
          <p:cNvPr id="5" name="页脚占位符 4">
            <a:extLst>
              <a:ext uri="{FF2B5EF4-FFF2-40B4-BE49-F238E27FC236}">
                <a16:creationId xmlns:a16="http://schemas.microsoft.com/office/drawing/2014/main" id="{2DDA6B4C-15EE-48F4-BC75-82BAB886240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C4E29D1-EB97-43D0-91C5-AB1FC145823B}"/>
              </a:ext>
            </a:extLst>
          </p:cNvPr>
          <p:cNvSpPr>
            <a:spLocks noGrp="1"/>
          </p:cNvSpPr>
          <p:nvPr>
            <p:ph type="sldNum" sz="quarter" idx="12"/>
          </p:nvPr>
        </p:nvSpPr>
        <p:spPr/>
        <p:txBody>
          <a:body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1686909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26212FF-7C45-4C31-BE39-558DC2B48312}"/>
              </a:ext>
            </a:extLst>
          </p:cNvPr>
          <p:cNvSpPr>
            <a:spLocks noGrp="1"/>
          </p:cNvSpPr>
          <p:nvPr>
            <p:ph type="title"/>
          </p:nvPr>
        </p:nvSpPr>
        <p:spPr>
          <a:xfrm>
            <a:off x="471489" y="486834"/>
            <a:ext cx="5915025" cy="1767417"/>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C483730-7BFE-45C8-A019-F01C675C13DF}"/>
              </a:ext>
            </a:extLst>
          </p:cNvPr>
          <p:cNvSpPr>
            <a:spLocks noGrp="1"/>
          </p:cNvSpPr>
          <p:nvPr>
            <p:ph type="body" idx="1"/>
          </p:nvPr>
        </p:nvSpPr>
        <p:spPr>
          <a:xfrm>
            <a:off x="471489" y="2434167"/>
            <a:ext cx="5915025"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C26DC48-6E67-4208-BE15-17156BAE2CBB}"/>
              </a:ext>
            </a:extLst>
          </p:cNvPr>
          <p:cNvSpPr>
            <a:spLocks noGrp="1"/>
          </p:cNvSpPr>
          <p:nvPr>
            <p:ph type="dt" sz="half" idx="2"/>
          </p:nvPr>
        </p:nvSpPr>
        <p:spPr>
          <a:xfrm>
            <a:off x="471488" y="8475135"/>
            <a:ext cx="1543050" cy="486833"/>
          </a:xfrm>
          <a:prstGeom prst="rect">
            <a:avLst/>
          </a:prstGeom>
        </p:spPr>
        <p:txBody>
          <a:bodyPr vert="horz" lIns="91440" tIns="45720" rIns="91440" bIns="45720" rtlCol="0" anchor="ctr"/>
          <a:lstStyle>
            <a:lvl1pPr algn="l">
              <a:defRPr sz="506">
                <a:solidFill>
                  <a:schemeClr val="tx1">
                    <a:tint val="75000"/>
                  </a:schemeClr>
                </a:solidFill>
              </a:defRPr>
            </a:lvl1pPr>
          </a:lstStyle>
          <a:p>
            <a:fld id="{F9CD8E15-0443-4797-85A7-7514124C3F11}" type="datetimeFigureOut">
              <a:rPr lang="zh-CN" altLang="en-US" smtClean="0"/>
              <a:t>2021/4/21</a:t>
            </a:fld>
            <a:endParaRPr lang="zh-CN" altLang="en-US"/>
          </a:p>
        </p:txBody>
      </p:sp>
      <p:sp>
        <p:nvSpPr>
          <p:cNvPr id="5" name="页脚占位符 4">
            <a:extLst>
              <a:ext uri="{FF2B5EF4-FFF2-40B4-BE49-F238E27FC236}">
                <a16:creationId xmlns:a16="http://schemas.microsoft.com/office/drawing/2014/main" id="{778220C1-08C3-4EC4-8EC8-EA7F1C9B966F}"/>
              </a:ext>
            </a:extLst>
          </p:cNvPr>
          <p:cNvSpPr>
            <a:spLocks noGrp="1"/>
          </p:cNvSpPr>
          <p:nvPr>
            <p:ph type="ftr" sz="quarter" idx="3"/>
          </p:nvPr>
        </p:nvSpPr>
        <p:spPr>
          <a:xfrm>
            <a:off x="2271714" y="8475135"/>
            <a:ext cx="2314575" cy="486833"/>
          </a:xfrm>
          <a:prstGeom prst="rect">
            <a:avLst/>
          </a:prstGeom>
        </p:spPr>
        <p:txBody>
          <a:bodyPr vert="horz" lIns="91440" tIns="45720" rIns="91440" bIns="45720" rtlCol="0" anchor="ctr"/>
          <a:lstStyle>
            <a:lvl1pPr algn="ctr">
              <a:defRPr sz="506">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1D9D327-5D01-4FED-92A8-53869C12796B}"/>
              </a:ext>
            </a:extLst>
          </p:cNvPr>
          <p:cNvSpPr>
            <a:spLocks noGrp="1"/>
          </p:cNvSpPr>
          <p:nvPr>
            <p:ph type="sldNum" sz="quarter" idx="4"/>
          </p:nvPr>
        </p:nvSpPr>
        <p:spPr>
          <a:xfrm>
            <a:off x="4843463" y="8475135"/>
            <a:ext cx="1543050" cy="486833"/>
          </a:xfrm>
          <a:prstGeom prst="rect">
            <a:avLst/>
          </a:prstGeom>
        </p:spPr>
        <p:txBody>
          <a:bodyPr vert="horz" lIns="91440" tIns="45720" rIns="91440" bIns="45720" rtlCol="0" anchor="ctr"/>
          <a:lstStyle>
            <a:lvl1pPr algn="r">
              <a:defRPr sz="506">
                <a:solidFill>
                  <a:schemeClr val="tx1">
                    <a:tint val="75000"/>
                  </a:schemeClr>
                </a:solidFill>
              </a:defRPr>
            </a:lvl1pPr>
          </a:lstStyle>
          <a:p>
            <a:fld id="{4F25AA93-CF39-4BC3-A2A1-FDC5C938104E}" type="slidenum">
              <a:rPr lang="zh-CN" altLang="en-US" smtClean="0"/>
              <a:t>‹#›</a:t>
            </a:fld>
            <a:endParaRPr lang="zh-CN" altLang="en-US"/>
          </a:p>
        </p:txBody>
      </p:sp>
    </p:spTree>
    <p:extLst>
      <p:ext uri="{BB962C8B-B14F-4D97-AF65-F5344CB8AC3E}">
        <p14:creationId xmlns:p14="http://schemas.microsoft.com/office/powerpoint/2010/main" val="3504453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zh-CN"/>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onghong.wu@mail.hzau.edu.c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6.jpeg"/><Relationship Id="rId12" Type="http://schemas.microsoft.com/office/2007/relationships/hdphoto" Target="../media/hdphoto5.wdp"/><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8.jpeg"/><Relationship Id="rId5" Type="http://schemas.openxmlformats.org/officeDocument/2006/relationships/image" Target="../media/image5.jpeg"/><Relationship Id="rId10" Type="http://schemas.microsoft.com/office/2007/relationships/hdphoto" Target="../media/hdphoto4.wdp"/><Relationship Id="rId4" Type="http://schemas.openxmlformats.org/officeDocument/2006/relationships/image" Target="../media/image4.jpeg"/><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4" Type="http://schemas.openxmlformats.org/officeDocument/2006/relationships/chart" Target="../charts/char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F7BF5D7-1D90-497B-BB5D-1F1F6889A104}"/>
              </a:ext>
            </a:extLst>
          </p:cNvPr>
          <p:cNvSpPr txBox="1"/>
          <p:nvPr/>
        </p:nvSpPr>
        <p:spPr>
          <a:xfrm>
            <a:off x="428623" y="1729856"/>
            <a:ext cx="6016780" cy="5736699"/>
          </a:xfrm>
          <a:prstGeom prst="rect">
            <a:avLst/>
          </a:prstGeom>
          <a:noFill/>
        </p:spPr>
        <p:txBody>
          <a:bodyPr wrap="square">
            <a:spAutoFit/>
          </a:bodyPr>
          <a:lstStyle/>
          <a:p>
            <a:pPr algn="ctr">
              <a:lnSpc>
                <a:spcPct val="150000"/>
              </a:lnSpc>
              <a:tabLst>
                <a:tab pos="180340" algn="l"/>
              </a:tabLst>
            </a:pPr>
            <a:r>
              <a:rPr lang="en-GB" altLang="zh-CN" sz="1600" b="1" dirty="0">
                <a:effectLst/>
                <a:latin typeface="Times New Roman" panose="02020603050405020304" pitchFamily="18" charset="0"/>
                <a:ea typeface="等线" panose="02010600030101010101" pitchFamily="2" charset="-122"/>
                <a:cs typeface="Times New Roman" panose="02020603050405020304" pitchFamily="18" charset="0"/>
              </a:rPr>
              <a:t>Cerium oxide nanoparticles improve cotton salt tolerance by enabling better ability to maintain cytosolic K</a:t>
            </a:r>
            <a:r>
              <a:rPr lang="en-GB" altLang="zh-CN" sz="1600" b="1"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600" b="1" dirty="0">
                <a:effectLst/>
                <a:latin typeface="Times New Roman" panose="02020603050405020304" pitchFamily="18" charset="0"/>
                <a:ea typeface="等线" panose="02010600030101010101" pitchFamily="2" charset="-122"/>
                <a:cs typeface="Times New Roman" panose="02020603050405020304" pitchFamily="18" charset="0"/>
              </a:rPr>
              <a:t>/Na</a:t>
            </a:r>
            <a:r>
              <a:rPr lang="en-GB" altLang="zh-CN" sz="1600" b="1"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600" b="1" dirty="0">
                <a:effectLst/>
                <a:latin typeface="Times New Roman" panose="02020603050405020304" pitchFamily="18" charset="0"/>
                <a:ea typeface="等线" panose="02010600030101010101" pitchFamily="2" charset="-122"/>
                <a:cs typeface="Times New Roman" panose="02020603050405020304" pitchFamily="18" charset="0"/>
              </a:rPr>
              <a:t> ratio</a:t>
            </a:r>
          </a:p>
          <a:p>
            <a:pPr algn="ctr">
              <a:lnSpc>
                <a:spcPct val="150000"/>
              </a:lnSpc>
              <a:tabLst>
                <a:tab pos="180340" algn="l"/>
              </a:tabLst>
            </a:pPr>
            <a:endParaRPr lang="zh-CN" altLang="zh-CN" b="1"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Jiahao</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Liu</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Guangjing</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Li</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Linlin</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Chen</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Jiangjiang</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Gu</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2</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Honghong Wu</a:t>
            </a: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err="1">
                <a:effectLst/>
                <a:latin typeface="Times New Roman" panose="02020603050405020304" pitchFamily="18" charset="0"/>
                <a:ea typeface="等线" panose="02010600030101010101" pitchFamily="2" charset="-122"/>
                <a:cs typeface="Times New Roman" panose="02020603050405020304" pitchFamily="18" charset="0"/>
              </a:rPr>
              <a:t>Zhaohu</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Li</a:t>
            </a:r>
            <a:r>
              <a:rPr lang="en-GB" altLang="zh-CN" sz="1400" baseline="30000" dirty="0">
                <a:latin typeface="Times New Roman" panose="02020603050405020304" pitchFamily="18" charset="0"/>
                <a:ea typeface="等线" panose="02010600030101010101" pitchFamily="2" charset="-122"/>
                <a:cs typeface="Times New Roman" panose="02020603050405020304" pitchFamily="18" charset="0"/>
              </a:rPr>
              <a:t>1</a:t>
            </a: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400" baseline="30000" dirty="0">
                <a:latin typeface="Times New Roman" panose="02020603050405020304" pitchFamily="18" charset="0"/>
                <a:ea typeface="等线 Light" panose="02010600030101010101" pitchFamily="2" charset="-122"/>
                <a:cs typeface="Times New Roman" panose="02020603050405020304" pitchFamily="18" charset="0"/>
              </a:rPr>
              <a:t>3</a:t>
            </a:r>
            <a:endParaRPr lang="en-GB" altLang="zh-CN" sz="1400" baseline="30000" dirty="0">
              <a:effectLst/>
              <a:latin typeface="Times New Roman" panose="02020603050405020304" pitchFamily="18" charset="0"/>
              <a:ea typeface="等线 Light" panose="02010600030101010101" pitchFamily="2" charset="-122"/>
              <a:cs typeface="Times New Roman" panose="02020603050405020304" pitchFamily="18" charset="0"/>
            </a:endParaRP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1 </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MOA Key Laboratory of Crop Ecophysiology and Farming System in the Middle Reaches of the Yangtze River, College of Plant Science &amp; Technology, Huazhong Agricultural University, Wuhan, China, 430070</a:t>
            </a: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latin typeface="Times New Roman" panose="02020603050405020304" pitchFamily="18" charset="0"/>
                <a:ea typeface="等线 Light" panose="02010600030101010101" pitchFamily="2" charset="-122"/>
                <a:cs typeface="Times New Roman" panose="02020603050405020304" pitchFamily="18" charset="0"/>
              </a:rPr>
              <a:t>2</a:t>
            </a: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College of Science, Huazhong Agricultural University, Wuhan, China, 430070</a:t>
            </a: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3 </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College of Agronomy and Biotechnology, China Agricultural University, Beijing, China, 100083</a:t>
            </a:r>
          </a:p>
          <a:p>
            <a:pPr algn="just">
              <a:lnSpc>
                <a:spcPct val="150000"/>
              </a:lnSpc>
            </a:pPr>
            <a:endPar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endParaRPr>
          </a:p>
          <a:p>
            <a:pPr algn="just">
              <a:lnSpc>
                <a:spcPct val="150000"/>
              </a:lnSpc>
            </a:pP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r>
              <a:rPr lang="en-GB" altLang="zh-CN" sz="1400" baseline="30000" dirty="0">
                <a:effectLst/>
                <a:latin typeface="Times New Roman" panose="02020603050405020304" pitchFamily="18" charset="0"/>
                <a:ea typeface="等线" panose="02010600030101010101" pitchFamily="2" charset="-122"/>
                <a:cs typeface="Times New Roman" panose="02020603050405020304" pitchFamily="18" charset="0"/>
              </a:rPr>
              <a:t>*</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Corresponding author: </a:t>
            </a:r>
            <a:r>
              <a:rPr lang="en-GB" altLang="zh-CN" sz="1400" u="sng" dirty="0">
                <a:solidFill>
                  <a:srgbClr val="0563C1"/>
                </a:solidFill>
                <a:effectLst/>
                <a:latin typeface="Times New Roman" panose="02020603050405020304" pitchFamily="18" charset="0"/>
                <a:ea typeface="等线" panose="02010600030101010101" pitchFamily="2" charset="-122"/>
                <a:cs typeface="Times New Roman" panose="02020603050405020304" pitchFamily="18" charset="0"/>
                <a:hlinkClick r:id="rId2"/>
              </a:rPr>
              <a:t>honghong.wu@mail.hzau.edu.cn</a:t>
            </a:r>
            <a:r>
              <a:rPr lang="en-GB" altLang="zh-CN" sz="1400" dirty="0">
                <a:effectLst/>
                <a:latin typeface="Times New Roman" panose="02020603050405020304" pitchFamily="18" charset="0"/>
                <a:ea typeface="等线" panose="02010600030101010101" pitchFamily="2" charset="-122"/>
                <a:cs typeface="Times New Roman" panose="02020603050405020304" pitchFamily="18" charset="0"/>
              </a:rPr>
              <a:t> </a:t>
            </a:r>
            <a:endParaRPr lang="zh-CN" altLang="zh-CN" sz="14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284444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413952860"/>
              </p:ext>
            </p:extLst>
          </p:nvPr>
        </p:nvGraphicFramePr>
        <p:xfrm>
          <a:off x="596901" y="3496469"/>
          <a:ext cx="5632448" cy="1962150"/>
        </p:xfrm>
        <a:graphic>
          <a:graphicData uri="http://schemas.openxmlformats.org/drawingml/2006/table">
            <a:tbl>
              <a:tblPr firstRow="1" firstCol="1" lastRow="1" lastCol="1" bandRow="1" bandCol="1"/>
              <a:tblGrid>
                <a:gridCol w="701481">
                  <a:extLst>
                    <a:ext uri="{9D8B030D-6E8A-4147-A177-3AD203B41FA5}">
                      <a16:colId xmlns:a16="http://schemas.microsoft.com/office/drawing/2014/main" val="20000"/>
                    </a:ext>
                  </a:extLst>
                </a:gridCol>
                <a:gridCol w="2477024">
                  <a:extLst>
                    <a:ext uri="{9D8B030D-6E8A-4147-A177-3AD203B41FA5}">
                      <a16:colId xmlns:a16="http://schemas.microsoft.com/office/drawing/2014/main" val="20001"/>
                    </a:ext>
                  </a:extLst>
                </a:gridCol>
                <a:gridCol w="2453943">
                  <a:extLst>
                    <a:ext uri="{9D8B030D-6E8A-4147-A177-3AD203B41FA5}">
                      <a16:colId xmlns:a16="http://schemas.microsoft.com/office/drawing/2014/main" val="20002"/>
                    </a:ext>
                  </a:extLst>
                </a:gridCol>
              </a:tblGrid>
              <a:tr h="297180">
                <a:tc>
                  <a:txBody>
                    <a:bodyPr/>
                    <a:lstStyle/>
                    <a:p>
                      <a:pPr algn="just">
                        <a:lnSpc>
                          <a:spcPct val="150000"/>
                        </a:lnSpc>
                        <a:spcAft>
                          <a:spcPts val="0"/>
                        </a:spcAft>
                      </a:pPr>
                      <a:r>
                        <a:rPr lang="es-ES_tradnl" sz="1000" kern="100" dirty="0">
                          <a:effectLst/>
                          <a:latin typeface="Times New Roman"/>
                          <a:ea typeface="等线"/>
                          <a:cs typeface="Times New Roman"/>
                        </a:rPr>
                        <a:t>Gene Names</a:t>
                      </a:r>
                      <a:endParaRPr lang="zh-CN" sz="1000" kern="100" dirty="0">
                        <a:effectLst/>
                        <a:latin typeface="等线"/>
                        <a:ea typeface="等线"/>
                        <a:cs typeface="Times New Roman"/>
                      </a:endParaRPr>
                    </a:p>
                  </a:txBody>
                  <a:tcPr marL="17780" marR="1778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dirty="0">
                          <a:effectLst/>
                          <a:latin typeface="Times New Roman"/>
                          <a:ea typeface="等线"/>
                          <a:cs typeface="Times New Roman"/>
                        </a:rPr>
                        <a:t>Sense primers (5′-3′)</a:t>
                      </a:r>
                      <a:endParaRPr lang="zh-CN" sz="1000" kern="100" dirty="0">
                        <a:effectLst/>
                        <a:latin typeface="等线"/>
                        <a:ea typeface="等线"/>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a:effectLst/>
                          <a:latin typeface="Times New Roman"/>
                          <a:ea typeface="等线"/>
                          <a:cs typeface="Times New Roman"/>
                        </a:rPr>
                        <a:t>Antisense primers (5′-3′)</a:t>
                      </a:r>
                      <a:endParaRPr lang="zh-CN" sz="1000" kern="100">
                        <a:effectLst/>
                        <a:latin typeface="等线"/>
                        <a:ea typeface="等线"/>
                        <a:cs typeface="Times New Roman"/>
                      </a:endParaRPr>
                    </a:p>
                  </a:txBody>
                  <a:tcPr marL="68580" marR="6858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6225">
                <a:tc>
                  <a:txBody>
                    <a:bodyPr/>
                    <a:lstStyle/>
                    <a:p>
                      <a:pPr algn="just">
                        <a:lnSpc>
                          <a:spcPct val="150000"/>
                        </a:lnSpc>
                        <a:spcAft>
                          <a:spcPts val="0"/>
                        </a:spcAft>
                      </a:pPr>
                      <a:r>
                        <a:rPr lang="es-ES_tradnl" sz="1000" i="1" kern="100">
                          <a:effectLst/>
                          <a:latin typeface="Times New Roman"/>
                          <a:ea typeface="等线"/>
                          <a:cs typeface="Times New Roman"/>
                        </a:rPr>
                        <a:t>GhHKT1</a:t>
                      </a:r>
                      <a:endParaRPr lang="zh-CN" sz="1000" kern="100">
                        <a:effectLst/>
                        <a:latin typeface="等线"/>
                        <a:ea typeface="等线"/>
                        <a:cs typeface="Times New Roman"/>
                      </a:endParaRPr>
                    </a:p>
                  </a:txBody>
                  <a:tcPr marL="17780" marR="177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00" kern="0" dirty="0">
                          <a:effectLst/>
                          <a:latin typeface="Times New Roman"/>
                          <a:ea typeface="等线"/>
                          <a:cs typeface="Times New Roman"/>
                        </a:rPr>
                        <a:t>AGCAGGGAAGAGCATTTTGGA</a:t>
                      </a:r>
                      <a:endParaRPr lang="zh-CN" sz="1000" kern="100" dirty="0">
                        <a:effectLst/>
                        <a:latin typeface="等线"/>
                        <a:ea typeface="等线"/>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1000" kern="0">
                          <a:effectLst/>
                          <a:latin typeface="Times New Roman"/>
                          <a:ea typeface="等线"/>
                          <a:cs typeface="Times New Roman"/>
                        </a:rPr>
                        <a:t>CGGGCCGGGATTAAAGAGAA</a:t>
                      </a:r>
                      <a:endParaRPr lang="zh-CN" sz="1000" kern="100">
                        <a:effectLst/>
                        <a:latin typeface="等线"/>
                        <a:ea typeface="等线"/>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76225">
                <a:tc>
                  <a:txBody>
                    <a:bodyPr/>
                    <a:lstStyle/>
                    <a:p>
                      <a:pPr algn="just">
                        <a:lnSpc>
                          <a:spcPct val="150000"/>
                        </a:lnSpc>
                        <a:spcAft>
                          <a:spcPts val="0"/>
                        </a:spcAft>
                      </a:pPr>
                      <a:r>
                        <a:rPr lang="es-ES_tradnl" sz="1000" i="1" kern="100">
                          <a:effectLst/>
                          <a:latin typeface="Times New Roman"/>
                          <a:ea typeface="等线"/>
                          <a:cs typeface="Times New Roman"/>
                        </a:rPr>
                        <a:t>GhKOR</a:t>
                      </a:r>
                      <a:endParaRPr lang="zh-CN" sz="1000" kern="100">
                        <a:effectLst/>
                        <a:latin typeface="等线"/>
                        <a:ea typeface="等线"/>
                        <a:cs typeface="Times New Roman"/>
                      </a:endParaRPr>
                    </a:p>
                  </a:txBody>
                  <a:tcPr marL="17780" marR="17780" marT="0" marB="0">
                    <a:lnL>
                      <a:noFill/>
                    </a:lnL>
                    <a:lnR>
                      <a:noFill/>
                    </a:lnR>
                    <a:lnT>
                      <a:noFill/>
                    </a:lnT>
                    <a:lnB>
                      <a:noFill/>
                    </a:lnB>
                  </a:tcPr>
                </a:tc>
                <a:tc>
                  <a:txBody>
                    <a:bodyPr/>
                    <a:lstStyle/>
                    <a:p>
                      <a:pPr algn="just">
                        <a:lnSpc>
                          <a:spcPct val="150000"/>
                        </a:lnSpc>
                        <a:spcAft>
                          <a:spcPts val="0"/>
                        </a:spcAft>
                      </a:pPr>
                      <a:r>
                        <a:rPr lang="es-ES_tradnl" sz="1000" kern="0" dirty="0">
                          <a:effectLst/>
                          <a:latin typeface="Times New Roman"/>
                          <a:ea typeface="等线"/>
                          <a:cs typeface="Times New Roman"/>
                        </a:rPr>
                        <a:t>ATGGGAGACATTGGGAGGAGTA</a:t>
                      </a:r>
                      <a:endParaRPr lang="zh-CN" sz="1000" kern="100" dirty="0">
                        <a:effectLst/>
                        <a:latin typeface="等线"/>
                        <a:ea typeface="等线"/>
                        <a:cs typeface="Times New Roman"/>
                      </a:endParaRPr>
                    </a:p>
                  </a:txBody>
                  <a:tcPr marL="68580" marR="68580" marT="0" marB="0">
                    <a:lnL>
                      <a:noFill/>
                    </a:lnL>
                    <a:lnR>
                      <a:noFill/>
                    </a:lnR>
                    <a:lnT>
                      <a:noFill/>
                    </a:lnT>
                    <a:lnB>
                      <a:noFill/>
                    </a:lnB>
                  </a:tcPr>
                </a:tc>
                <a:tc>
                  <a:txBody>
                    <a:bodyPr/>
                    <a:lstStyle/>
                    <a:p>
                      <a:pPr algn="just">
                        <a:lnSpc>
                          <a:spcPct val="150000"/>
                        </a:lnSpc>
                        <a:spcAft>
                          <a:spcPts val="0"/>
                        </a:spcAft>
                      </a:pPr>
                      <a:r>
                        <a:rPr lang="en-US" sz="1000" kern="0">
                          <a:effectLst/>
                          <a:latin typeface="Times New Roman"/>
                          <a:ea typeface="等线"/>
                          <a:cs typeface="Times New Roman"/>
                        </a:rPr>
                        <a:t>TTTGTTTCCTTCTCTGAAGTCCTCAA</a:t>
                      </a:r>
                      <a:endParaRPr lang="zh-CN" sz="1000" kern="100">
                        <a:effectLst/>
                        <a:latin typeface="等线"/>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276225">
                <a:tc>
                  <a:txBody>
                    <a:bodyPr/>
                    <a:lstStyle/>
                    <a:p>
                      <a:pPr algn="just">
                        <a:lnSpc>
                          <a:spcPct val="150000"/>
                        </a:lnSpc>
                        <a:spcAft>
                          <a:spcPts val="0"/>
                        </a:spcAft>
                      </a:pPr>
                      <a:r>
                        <a:rPr lang="es-ES_tradnl" sz="1000" i="1" kern="100" dirty="0">
                          <a:effectLst/>
                          <a:latin typeface="Times New Roman"/>
                          <a:ea typeface="等线"/>
                          <a:cs typeface="Times New Roman"/>
                        </a:rPr>
                        <a:t>GhNHX1</a:t>
                      </a:r>
                      <a:endParaRPr lang="zh-CN" sz="1000" kern="100" dirty="0">
                        <a:effectLst/>
                        <a:latin typeface="等线"/>
                        <a:ea typeface="等线"/>
                        <a:cs typeface="Times New Roman"/>
                      </a:endParaRPr>
                    </a:p>
                  </a:txBody>
                  <a:tcPr marL="17780" marR="17780" marT="0" marB="0">
                    <a:lnL>
                      <a:noFill/>
                    </a:lnL>
                    <a:lnR>
                      <a:noFill/>
                    </a:lnR>
                    <a:lnT>
                      <a:noFill/>
                    </a:lnT>
                    <a:lnB>
                      <a:noFill/>
                    </a:lnB>
                  </a:tcPr>
                </a:tc>
                <a:tc>
                  <a:txBody>
                    <a:bodyPr/>
                    <a:lstStyle/>
                    <a:p>
                      <a:pPr algn="just">
                        <a:lnSpc>
                          <a:spcPct val="150000"/>
                        </a:lnSpc>
                        <a:spcAft>
                          <a:spcPts val="0"/>
                        </a:spcAft>
                      </a:pPr>
                      <a:r>
                        <a:rPr lang="es-ES_tradnl" sz="1000" kern="0" dirty="0">
                          <a:effectLst/>
                          <a:latin typeface="Times New Roman"/>
                          <a:ea typeface="等线"/>
                          <a:cs typeface="Times New Roman"/>
                        </a:rPr>
                        <a:t>CATGCTGTTTGGGGCTGTTG</a:t>
                      </a:r>
                      <a:endParaRPr lang="zh-CN" sz="1000" kern="100" dirty="0">
                        <a:effectLst/>
                        <a:latin typeface="等线"/>
                        <a:ea typeface="等线"/>
                        <a:cs typeface="Times New Roman"/>
                      </a:endParaRPr>
                    </a:p>
                  </a:txBody>
                  <a:tcPr marL="68580" marR="68580" marT="0" marB="0">
                    <a:lnL>
                      <a:noFill/>
                    </a:lnL>
                    <a:lnR>
                      <a:noFill/>
                    </a:lnR>
                    <a:lnT>
                      <a:noFill/>
                    </a:lnT>
                    <a:lnB>
                      <a:noFill/>
                    </a:lnB>
                  </a:tcPr>
                </a:tc>
                <a:tc>
                  <a:txBody>
                    <a:bodyPr/>
                    <a:lstStyle/>
                    <a:p>
                      <a:pPr algn="just">
                        <a:lnSpc>
                          <a:spcPct val="150000"/>
                        </a:lnSpc>
                        <a:spcAft>
                          <a:spcPts val="0"/>
                        </a:spcAft>
                      </a:pPr>
                      <a:r>
                        <a:rPr lang="en-US" sz="1000" kern="0" dirty="0">
                          <a:effectLst/>
                          <a:latin typeface="Times New Roman"/>
                          <a:ea typeface="等线"/>
                          <a:cs typeface="Times New Roman"/>
                        </a:rPr>
                        <a:t>AGTGAATTGAGGTGCTTCGCT</a:t>
                      </a:r>
                      <a:endParaRPr lang="zh-CN" sz="1000" kern="100" dirty="0">
                        <a:effectLst/>
                        <a:latin typeface="等线"/>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280035">
                <a:tc>
                  <a:txBody>
                    <a:bodyPr/>
                    <a:lstStyle/>
                    <a:p>
                      <a:pPr algn="just">
                        <a:lnSpc>
                          <a:spcPct val="150000"/>
                        </a:lnSpc>
                        <a:spcAft>
                          <a:spcPts val="0"/>
                        </a:spcAft>
                      </a:pPr>
                      <a:r>
                        <a:rPr lang="es-ES_tradnl" sz="1000" i="1" kern="100">
                          <a:effectLst/>
                          <a:latin typeface="Times New Roman"/>
                          <a:ea typeface="等线"/>
                          <a:cs typeface="Times New Roman"/>
                        </a:rPr>
                        <a:t>GhSOS1</a:t>
                      </a:r>
                      <a:endParaRPr lang="zh-CN" sz="1000" kern="100">
                        <a:effectLst/>
                        <a:latin typeface="等线"/>
                        <a:ea typeface="等线"/>
                        <a:cs typeface="Times New Roman"/>
                      </a:endParaRPr>
                    </a:p>
                  </a:txBody>
                  <a:tcPr marL="17780" marR="17780" marT="0" marB="0">
                    <a:lnL>
                      <a:noFill/>
                    </a:lnL>
                    <a:lnR>
                      <a:noFill/>
                    </a:lnR>
                    <a:lnT>
                      <a:noFill/>
                    </a:lnT>
                    <a:lnB>
                      <a:noFill/>
                    </a:lnB>
                  </a:tcPr>
                </a:tc>
                <a:tc>
                  <a:txBody>
                    <a:bodyPr/>
                    <a:lstStyle/>
                    <a:p>
                      <a:pPr marL="0" algn="just" defTabSz="385763" rtl="0" eaLnBrk="1" latinLnBrk="0" hangingPunct="1">
                        <a:lnSpc>
                          <a:spcPct val="150000"/>
                        </a:lnSpc>
                        <a:spcAft>
                          <a:spcPts val="0"/>
                        </a:spcAft>
                      </a:pPr>
                      <a:r>
                        <a:rPr lang="en-US" sz="1000" kern="0" dirty="0">
                          <a:solidFill>
                            <a:schemeClr val="tx1"/>
                          </a:solidFill>
                          <a:effectLst/>
                          <a:latin typeface="Times New Roman"/>
                          <a:ea typeface="等线"/>
                          <a:cs typeface="Times New Roman"/>
                        </a:rPr>
                        <a:t>TGGGAAGGATTGGTGATGGC</a:t>
                      </a:r>
                      <a:endParaRPr lang="zh-CN" sz="1000" kern="0" dirty="0">
                        <a:solidFill>
                          <a:schemeClr val="tx1"/>
                        </a:solidFill>
                        <a:effectLst/>
                        <a:latin typeface="Times New Roman"/>
                        <a:ea typeface="等线"/>
                        <a:cs typeface="Times New Roman"/>
                      </a:endParaRPr>
                    </a:p>
                  </a:txBody>
                  <a:tcPr marL="68580" marR="68580" marT="0" marB="0">
                    <a:lnL>
                      <a:noFill/>
                    </a:lnL>
                    <a:lnR>
                      <a:noFill/>
                    </a:lnR>
                    <a:lnT>
                      <a:noFill/>
                    </a:lnT>
                    <a:lnB>
                      <a:noFill/>
                    </a:lnB>
                  </a:tcPr>
                </a:tc>
                <a:tc>
                  <a:txBody>
                    <a:bodyPr/>
                    <a:lstStyle/>
                    <a:p>
                      <a:pPr marL="0" algn="just" defTabSz="385763" rtl="0" eaLnBrk="1" latinLnBrk="0" hangingPunct="1">
                        <a:lnSpc>
                          <a:spcPct val="150000"/>
                        </a:lnSpc>
                        <a:spcAft>
                          <a:spcPts val="0"/>
                        </a:spcAft>
                      </a:pPr>
                      <a:r>
                        <a:rPr lang="en-US" sz="1000" kern="0" dirty="0">
                          <a:solidFill>
                            <a:schemeClr val="tx1"/>
                          </a:solidFill>
                          <a:effectLst/>
                          <a:latin typeface="Times New Roman"/>
                          <a:ea typeface="等线"/>
                          <a:cs typeface="Times New Roman"/>
                        </a:rPr>
                        <a:t>GGACCAGCAAGCAGAACCAT</a:t>
                      </a:r>
                      <a:endParaRPr lang="zh-CN" sz="1000" kern="0" dirty="0">
                        <a:solidFill>
                          <a:schemeClr val="tx1"/>
                        </a:solidFill>
                        <a:effectLst/>
                        <a:latin typeface="Times New Roman"/>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278130">
                <a:tc>
                  <a:txBody>
                    <a:bodyPr/>
                    <a:lstStyle/>
                    <a:p>
                      <a:pPr algn="just">
                        <a:lnSpc>
                          <a:spcPct val="150000"/>
                        </a:lnSpc>
                        <a:spcAft>
                          <a:spcPts val="0"/>
                        </a:spcAft>
                      </a:pPr>
                      <a:r>
                        <a:rPr lang="es-ES_tradnl" sz="1000" i="1" kern="100">
                          <a:effectLst/>
                          <a:latin typeface="Times New Roman"/>
                          <a:ea typeface="等线"/>
                          <a:cs typeface="Times New Roman"/>
                        </a:rPr>
                        <a:t>GhGADPH</a:t>
                      </a:r>
                      <a:endParaRPr lang="zh-CN" sz="1000" kern="100">
                        <a:effectLst/>
                        <a:latin typeface="等线"/>
                        <a:ea typeface="等线"/>
                        <a:cs typeface="Times New Roman"/>
                      </a:endParaRPr>
                    </a:p>
                  </a:txBody>
                  <a:tcPr marL="17780" marR="17780" marT="0" marB="0">
                    <a:lnL>
                      <a:noFill/>
                    </a:lnL>
                    <a:lnR>
                      <a:noFill/>
                    </a:lnR>
                    <a:lnT>
                      <a:noFill/>
                    </a:lnT>
                    <a:lnB>
                      <a:noFill/>
                    </a:lnB>
                  </a:tcPr>
                </a:tc>
                <a:tc>
                  <a:txBody>
                    <a:bodyPr/>
                    <a:lstStyle/>
                    <a:p>
                      <a:pPr algn="just">
                        <a:lnSpc>
                          <a:spcPct val="150000"/>
                        </a:lnSpc>
                        <a:spcAft>
                          <a:spcPts val="0"/>
                        </a:spcAft>
                      </a:pPr>
                      <a:r>
                        <a:rPr lang="es-ES_tradnl" sz="1000" kern="100" dirty="0">
                          <a:effectLst/>
                          <a:latin typeface="Times New Roman"/>
                          <a:ea typeface="等线"/>
                          <a:cs typeface="Times New Roman"/>
                        </a:rPr>
                        <a:t>TGATGCCAAGGCTGGAATTGCTT</a:t>
                      </a:r>
                      <a:endParaRPr lang="zh-CN" sz="1000" kern="100" dirty="0">
                        <a:effectLst/>
                        <a:latin typeface="等线"/>
                        <a:ea typeface="等线"/>
                        <a:cs typeface="Times New Roman"/>
                      </a:endParaRPr>
                    </a:p>
                  </a:txBody>
                  <a:tcPr marL="68580" marR="68580" marT="0" marB="0">
                    <a:lnL>
                      <a:noFill/>
                    </a:lnL>
                    <a:lnR>
                      <a:noFill/>
                    </a:lnR>
                    <a:lnT>
                      <a:noFill/>
                    </a:lnT>
                    <a:lnB>
                      <a:noFill/>
                    </a:lnB>
                  </a:tcPr>
                </a:tc>
                <a:tc>
                  <a:txBody>
                    <a:bodyPr/>
                    <a:lstStyle/>
                    <a:p>
                      <a:pPr algn="just">
                        <a:lnSpc>
                          <a:spcPct val="150000"/>
                        </a:lnSpc>
                        <a:spcAft>
                          <a:spcPts val="0"/>
                        </a:spcAft>
                      </a:pPr>
                      <a:r>
                        <a:rPr lang="es-ES_tradnl" sz="1000" kern="100" dirty="0">
                          <a:effectLst/>
                          <a:latin typeface="Times New Roman"/>
                          <a:ea typeface="等线"/>
                          <a:cs typeface="Times New Roman"/>
                        </a:rPr>
                        <a:t>GTGTCGGATCAAGTCGATAACACGG</a:t>
                      </a:r>
                      <a:endParaRPr lang="zh-CN" sz="1000" kern="100" dirty="0">
                        <a:effectLst/>
                        <a:latin typeface="等线"/>
                        <a:ea typeface="等线"/>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278130">
                <a:tc>
                  <a:txBody>
                    <a:bodyPr/>
                    <a:lstStyle/>
                    <a:p>
                      <a:pPr algn="just">
                        <a:lnSpc>
                          <a:spcPct val="150000"/>
                        </a:lnSpc>
                        <a:spcAft>
                          <a:spcPts val="0"/>
                        </a:spcAft>
                      </a:pPr>
                      <a:r>
                        <a:rPr lang="es-ES_tradnl" sz="1000" i="1" kern="100">
                          <a:effectLst/>
                          <a:latin typeface="Times New Roman"/>
                          <a:ea typeface="等线"/>
                          <a:cs typeface="Times New Roman"/>
                        </a:rPr>
                        <a:t>GhUBQ7</a:t>
                      </a:r>
                      <a:endParaRPr lang="zh-CN" sz="1000" kern="100">
                        <a:effectLst/>
                        <a:latin typeface="等线"/>
                        <a:ea typeface="等线"/>
                        <a:cs typeface="Times New Roman"/>
                      </a:endParaRPr>
                    </a:p>
                  </a:txBody>
                  <a:tcPr marL="17780" marR="1778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dirty="0">
                          <a:effectLst/>
                          <a:latin typeface="Times New Roman"/>
                          <a:ea typeface="等线"/>
                          <a:cs typeface="Times New Roman"/>
                        </a:rPr>
                        <a:t>GAAGGCATTCCACCTGACCAAC</a:t>
                      </a:r>
                      <a:endParaRPr lang="zh-CN" sz="1000" kern="100" dirty="0">
                        <a:effectLst/>
                        <a:latin typeface="等线"/>
                        <a:ea typeface="等线"/>
                        <a:cs typeface="Times New Roman"/>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S_tradnl" sz="1000" kern="100" dirty="0">
                          <a:effectLst/>
                          <a:latin typeface="Times New Roman"/>
                          <a:ea typeface="等线"/>
                          <a:cs typeface="Times New Roman"/>
                        </a:rPr>
                        <a:t>CTTGACCTTCTTCTTCTTGTGCTTG</a:t>
                      </a:r>
                      <a:endParaRPr lang="zh-CN" sz="1000" kern="100" dirty="0">
                        <a:effectLst/>
                        <a:latin typeface="等线"/>
                        <a:ea typeface="等线"/>
                        <a:cs typeface="Times New Roman"/>
                      </a:endParaRPr>
                    </a:p>
                  </a:txBody>
                  <a:tcPr marL="68580" marR="68580" marT="0" marB="0">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矩形 5">
            <a:extLst>
              <a:ext uri="{FF2B5EF4-FFF2-40B4-BE49-F238E27FC236}">
                <a16:creationId xmlns:a16="http://schemas.microsoft.com/office/drawing/2014/main" id="{48F6606F-1CCA-47F3-A05C-C3B0BCB68F89}"/>
              </a:ext>
            </a:extLst>
          </p:cNvPr>
          <p:cNvSpPr/>
          <p:nvPr/>
        </p:nvSpPr>
        <p:spPr>
          <a:xfrm>
            <a:off x="5422910" y="2764472"/>
            <a:ext cx="806439"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Table S1</a:t>
            </a:r>
            <a:endParaRPr lang="zh-CN" altLang="en-US" sz="1200" b="1"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21B71931-7EC4-4776-BA00-4E4288F23825}"/>
              </a:ext>
            </a:extLst>
          </p:cNvPr>
          <p:cNvSpPr txBox="1"/>
          <p:nvPr/>
        </p:nvSpPr>
        <p:spPr>
          <a:xfrm>
            <a:off x="517821" y="3041471"/>
            <a:ext cx="4341258" cy="340093"/>
          </a:xfrm>
          <a:prstGeom prst="rect">
            <a:avLst/>
          </a:prstGeom>
          <a:noFill/>
        </p:spPr>
        <p:txBody>
          <a:bodyPr wrap="square">
            <a:spAutoFit/>
          </a:bodyPr>
          <a:lstStyle/>
          <a:p>
            <a:pPr algn="just">
              <a:lnSpc>
                <a:spcPct val="150000"/>
              </a:lnSpc>
              <a:spcAft>
                <a:spcPts val="1000"/>
              </a:spcAft>
            </a:pP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Table S1.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The used primers for the investigated genes in this study. </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53356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16E0818E-8E42-4192-8C91-8B3F5C05FF75}"/>
              </a:ext>
            </a:extLst>
          </p:cNvPr>
          <p:cNvGrpSpPr/>
          <p:nvPr/>
        </p:nvGrpSpPr>
        <p:grpSpPr>
          <a:xfrm>
            <a:off x="1086722" y="2922961"/>
            <a:ext cx="4650752" cy="2331056"/>
            <a:chOff x="1086722" y="2922961"/>
            <a:chExt cx="4650752" cy="2331056"/>
          </a:xfrm>
        </p:grpSpPr>
        <p:sp>
          <p:nvSpPr>
            <p:cNvPr id="10" name="矩形 9">
              <a:extLst>
                <a:ext uri="{FF2B5EF4-FFF2-40B4-BE49-F238E27FC236}">
                  <a16:creationId xmlns:a16="http://schemas.microsoft.com/office/drawing/2014/main" id="{48F6606F-1CCA-47F3-A05C-C3B0BCB68F89}"/>
                </a:ext>
              </a:extLst>
            </p:cNvPr>
            <p:cNvSpPr/>
            <p:nvPr/>
          </p:nvSpPr>
          <p:spPr>
            <a:xfrm>
              <a:off x="4850693" y="2922961"/>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S1</a:t>
              </a:r>
              <a:endParaRPr lang="zh-CN" altLang="en-US" sz="1200" b="1" dirty="0">
                <a:latin typeface="Arial" panose="020B0604020202020204" pitchFamily="34" charset="0"/>
                <a:cs typeface="Arial" panose="020B0604020202020204" pitchFamily="34" charset="0"/>
              </a:endParaRPr>
            </a:p>
          </p:txBody>
        </p:sp>
        <p:grpSp>
          <p:nvGrpSpPr>
            <p:cNvPr id="4" name="组合 3">
              <a:extLst>
                <a:ext uri="{FF2B5EF4-FFF2-40B4-BE49-F238E27FC236}">
                  <a16:creationId xmlns:a16="http://schemas.microsoft.com/office/drawing/2014/main" id="{6FBF35FF-6099-49D3-93E4-98E9B0B8CA17}"/>
                </a:ext>
              </a:extLst>
            </p:cNvPr>
            <p:cNvGrpSpPr/>
            <p:nvPr/>
          </p:nvGrpSpPr>
          <p:grpSpPr>
            <a:xfrm>
              <a:off x="1086722" y="3237461"/>
              <a:ext cx="4588472" cy="2016556"/>
              <a:chOff x="1086722" y="3237461"/>
              <a:chExt cx="4588472" cy="2016556"/>
            </a:xfrm>
          </p:grpSpPr>
          <p:grpSp>
            <p:nvGrpSpPr>
              <p:cNvPr id="12" name="组合 11">
                <a:extLst>
                  <a:ext uri="{FF2B5EF4-FFF2-40B4-BE49-F238E27FC236}">
                    <a16:creationId xmlns:a16="http://schemas.microsoft.com/office/drawing/2014/main" id="{633DEEDB-2722-49F8-BDDC-22FAD4B39883}"/>
                  </a:ext>
                </a:extLst>
              </p:cNvPr>
              <p:cNvGrpSpPr/>
              <p:nvPr/>
            </p:nvGrpSpPr>
            <p:grpSpPr>
              <a:xfrm>
                <a:off x="3897052" y="4785120"/>
                <a:ext cx="1745729" cy="256707"/>
                <a:chOff x="1149779" y="4504382"/>
                <a:chExt cx="1745729" cy="256707"/>
              </a:xfrm>
            </p:grpSpPr>
            <p:sp>
              <p:nvSpPr>
                <p:cNvPr id="14" name="TextBox 69">
                  <a:extLst>
                    <a:ext uri="{FF2B5EF4-FFF2-40B4-BE49-F238E27FC236}">
                      <a16:creationId xmlns:a16="http://schemas.microsoft.com/office/drawing/2014/main" id="{4A64F147-8019-4374-AA50-009CD9884B0D}"/>
                    </a:ext>
                  </a:extLst>
                </p:cNvPr>
                <p:cNvSpPr txBox="1"/>
                <p:nvPr/>
              </p:nvSpPr>
              <p:spPr>
                <a:xfrm>
                  <a:off x="1149779" y="4514868"/>
                  <a:ext cx="792088" cy="246221"/>
                </a:xfrm>
                <a:prstGeom prst="rect">
                  <a:avLst/>
                </a:prstGeom>
                <a:noFill/>
              </p:spPr>
              <p:txBody>
                <a:bodyPr wrap="square" rtlCol="0">
                  <a:spAutoFit/>
                </a:bodyPr>
                <a:lstStyle/>
                <a:p>
                  <a:pPr algn="ctr"/>
                  <a:r>
                    <a:rPr lang="en-US" altLang="zh-CN" sz="1000" dirty="0">
                      <a:latin typeface="Arial" panose="020B0604020202020204" pitchFamily="34" charset="0"/>
                      <a:cs typeface="Arial" panose="020B0604020202020204" pitchFamily="34" charset="0"/>
                    </a:rPr>
                    <a:t>PNC</a:t>
                  </a:r>
                  <a:endParaRPr lang="zh-CN" altLang="en-US" sz="1000" dirty="0">
                    <a:latin typeface="Arial" panose="020B0604020202020204" pitchFamily="34" charset="0"/>
                    <a:cs typeface="Arial" panose="020B0604020202020204" pitchFamily="34" charset="0"/>
                  </a:endParaRPr>
                </a:p>
              </p:txBody>
            </p:sp>
            <p:sp>
              <p:nvSpPr>
                <p:cNvPr id="15" name="TextBox 70">
                  <a:extLst>
                    <a:ext uri="{FF2B5EF4-FFF2-40B4-BE49-F238E27FC236}">
                      <a16:creationId xmlns:a16="http://schemas.microsoft.com/office/drawing/2014/main" id="{AF804F5E-E5D2-415D-AF6D-926B48D9B7C4}"/>
                    </a:ext>
                  </a:extLst>
                </p:cNvPr>
                <p:cNvSpPr txBox="1"/>
                <p:nvPr/>
              </p:nvSpPr>
              <p:spPr>
                <a:xfrm>
                  <a:off x="2103420" y="4504382"/>
                  <a:ext cx="792088" cy="246221"/>
                </a:xfrm>
                <a:prstGeom prst="rect">
                  <a:avLst/>
                </a:prstGeom>
                <a:noFill/>
              </p:spPr>
              <p:txBody>
                <a:bodyPr wrap="square" rtlCol="0">
                  <a:spAutoFit/>
                </a:bodyPr>
                <a:lstStyle/>
                <a:p>
                  <a:pPr algn="ctr"/>
                  <a:r>
                    <a:rPr lang="en-US" altLang="zh-CN" sz="1000" dirty="0">
                      <a:latin typeface="Arial" panose="020B0604020202020204" pitchFamily="34" charset="0"/>
                      <a:cs typeface="Arial" panose="020B0604020202020204" pitchFamily="34" charset="0"/>
                    </a:rPr>
                    <a:t>DiI-PNC</a:t>
                  </a:r>
                  <a:endParaRPr lang="zh-CN" altLang="en-US" sz="1000" dirty="0">
                    <a:latin typeface="Arial" panose="020B0604020202020204" pitchFamily="34" charset="0"/>
                    <a:cs typeface="Arial" panose="020B0604020202020204" pitchFamily="34" charset="0"/>
                  </a:endParaRPr>
                </a:p>
              </p:txBody>
            </p:sp>
          </p:grpSp>
          <p:grpSp>
            <p:nvGrpSpPr>
              <p:cNvPr id="16" name="组合 15"/>
              <p:cNvGrpSpPr/>
              <p:nvPr/>
            </p:nvGrpSpPr>
            <p:grpSpPr>
              <a:xfrm>
                <a:off x="1086722" y="3237461"/>
                <a:ext cx="2554871" cy="2016556"/>
                <a:chOff x="502532" y="672793"/>
                <a:chExt cx="3121542" cy="2016556"/>
              </a:xfrm>
            </p:grpSpPr>
            <p:sp>
              <p:nvSpPr>
                <p:cNvPr id="17" name="TextBox 16"/>
                <p:cNvSpPr txBox="1"/>
                <p:nvPr/>
              </p:nvSpPr>
              <p:spPr>
                <a:xfrm>
                  <a:off x="1293327" y="2412350"/>
                  <a:ext cx="1848093"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Wavelength (nm)</a:t>
                  </a:r>
                  <a:endParaRPr lang="zh-CN" altLang="en-US" sz="1200" b="1" dirty="0">
                    <a:latin typeface="Arial" panose="020B0604020202020204" pitchFamily="34" charset="0"/>
                    <a:cs typeface="Arial" panose="020B0604020202020204" pitchFamily="34" charset="0"/>
                  </a:endParaRPr>
                </a:p>
              </p:txBody>
            </p:sp>
            <p:sp>
              <p:nvSpPr>
                <p:cNvPr id="18" name="TextBox 17"/>
                <p:cNvSpPr txBox="1"/>
                <p:nvPr/>
              </p:nvSpPr>
              <p:spPr>
                <a:xfrm rot="16200000">
                  <a:off x="-187062" y="1362387"/>
                  <a:ext cx="1656187"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Absorbance (a.u.)</a:t>
                  </a:r>
                  <a:endParaRPr lang="zh-CN" altLang="en-US" sz="1200" b="1" dirty="0">
                    <a:latin typeface="Arial" panose="020B0604020202020204" pitchFamily="34" charset="0"/>
                    <a:cs typeface="Arial" panose="020B0604020202020204" pitchFamily="34" charset="0"/>
                  </a:endParaRPr>
                </a:p>
              </p:txBody>
            </p:sp>
            <p:graphicFrame>
              <p:nvGraphicFramePr>
                <p:cNvPr id="19" name="图表 18"/>
                <p:cNvGraphicFramePr>
                  <a:graphicFrameLocks/>
                </p:cNvGraphicFramePr>
                <p:nvPr>
                  <p:extLst>
                    <p:ext uri="{D42A27DB-BD31-4B8C-83A1-F6EECF244321}">
                      <p14:modId xmlns:p14="http://schemas.microsoft.com/office/powerpoint/2010/main" val="2592415983"/>
                    </p:ext>
                  </p:extLst>
                </p:nvPr>
              </p:nvGraphicFramePr>
              <p:xfrm>
                <a:off x="769167" y="750141"/>
                <a:ext cx="2854907" cy="1662210"/>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2" name="组合 1"/>
              <p:cNvGrpSpPr/>
              <p:nvPr/>
            </p:nvGrpSpPr>
            <p:grpSpPr>
              <a:xfrm>
                <a:off x="3833923" y="3353465"/>
                <a:ext cx="1841271" cy="1368347"/>
                <a:chOff x="4340996" y="2415235"/>
                <a:chExt cx="968844" cy="72000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84" t="25456" r="32092" b="9194"/>
                <a:stretch/>
              </p:blipFill>
              <p:spPr bwMode="auto">
                <a:xfrm>
                  <a:off x="4858947" y="2415235"/>
                  <a:ext cx="450893"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rrowheads="1"/>
                </p:cNvPicPr>
                <p:nvPr/>
              </p:nvPicPr>
              <p:blipFill rotWithShape="1">
                <a:blip r:embed="rId4">
                  <a:extLst>
                    <a:ext uri="{28A0092B-C50C-407E-A947-70E740481C1C}">
                      <a14:useLocalDpi xmlns:a14="http://schemas.microsoft.com/office/drawing/2010/main" val="0"/>
                    </a:ext>
                  </a:extLst>
                </a:blip>
                <a:srcRect l="20399" t="16458" r="37003" b="16458"/>
                <a:stretch/>
              </p:blipFill>
              <p:spPr bwMode="auto">
                <a:xfrm>
                  <a:off x="4340996" y="2415235"/>
                  <a:ext cx="450000"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TextBox 2"/>
              <p:cNvSpPr txBox="1"/>
              <p:nvPr/>
            </p:nvSpPr>
            <p:spPr>
              <a:xfrm>
                <a:off x="1612040" y="3328397"/>
                <a:ext cx="243840"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sp>
            <p:nvSpPr>
              <p:cNvPr id="20" name="TextBox 19"/>
              <p:cNvSpPr txBox="1"/>
              <p:nvPr/>
            </p:nvSpPr>
            <p:spPr>
              <a:xfrm>
                <a:off x="4445300" y="4471837"/>
                <a:ext cx="243840" cy="276999"/>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b</a:t>
                </a:r>
                <a:endParaRPr lang="zh-CN" altLang="en-US" sz="1200" b="1" dirty="0">
                  <a:solidFill>
                    <a:schemeClr val="bg1"/>
                  </a:solidFill>
                  <a:latin typeface="Arial" panose="020B0604020202020204" pitchFamily="34" charset="0"/>
                  <a:cs typeface="Arial" panose="020B0604020202020204" pitchFamily="34" charset="0"/>
                </a:endParaRPr>
              </a:p>
            </p:txBody>
          </p:sp>
          <p:sp>
            <p:nvSpPr>
              <p:cNvPr id="21" name="TextBox 20"/>
              <p:cNvSpPr txBox="1"/>
              <p:nvPr/>
            </p:nvSpPr>
            <p:spPr>
              <a:xfrm>
                <a:off x="5431354" y="4478109"/>
                <a:ext cx="243840" cy="276999"/>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c</a:t>
                </a:r>
                <a:endParaRPr lang="zh-CN" altLang="en-US" sz="1200" b="1" dirty="0">
                  <a:solidFill>
                    <a:schemeClr val="bg1"/>
                  </a:solidFill>
                  <a:latin typeface="Arial" panose="020B0604020202020204" pitchFamily="34" charset="0"/>
                  <a:cs typeface="Arial" panose="020B0604020202020204" pitchFamily="34" charset="0"/>
                </a:endParaRPr>
              </a:p>
            </p:txBody>
          </p:sp>
        </p:grpSp>
      </p:grpSp>
      <p:sp>
        <p:nvSpPr>
          <p:cNvPr id="22" name="文本框 21">
            <a:extLst>
              <a:ext uri="{FF2B5EF4-FFF2-40B4-BE49-F238E27FC236}">
                <a16:creationId xmlns:a16="http://schemas.microsoft.com/office/drawing/2014/main" id="{121137A6-75D5-43AE-9712-BEEC084525C9}"/>
              </a:ext>
            </a:extLst>
          </p:cNvPr>
          <p:cNvSpPr txBox="1"/>
          <p:nvPr/>
        </p:nvSpPr>
        <p:spPr>
          <a:xfrm>
            <a:off x="1086721" y="5355053"/>
            <a:ext cx="4684558" cy="646331"/>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S1. The absorbance spectra and colour of PNC and </a:t>
            </a:r>
            <a:r>
              <a:rPr lang="en-GB" altLang="zh-CN" sz="1200" b="1"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-PNC. </a:t>
            </a:r>
            <a:r>
              <a:rPr lang="en-US" altLang="zh-CN" sz="1200" dirty="0">
                <a:effectLst/>
                <a:latin typeface="Times New Roman" panose="02020603050405020304" pitchFamily="18" charset="0"/>
                <a:ea typeface="等线" panose="02010600030101010101" pitchFamily="2" charset="-122"/>
                <a:cs typeface="Times New Roman" panose="02020603050405020304" pitchFamily="18" charset="0"/>
              </a:rPr>
              <a:t>a</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 the absorbance spectrum of the synthesized PNC and </a:t>
            </a:r>
            <a:r>
              <a:rPr lang="en-GB" altLang="zh-CN" sz="1200"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-PNC. b and c, the colour of the synthesized PNC (b) and </a:t>
            </a:r>
            <a:r>
              <a:rPr lang="en-GB" altLang="zh-CN" sz="1200"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-PNC (c).</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265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文本框 77">
            <a:extLst>
              <a:ext uri="{FF2B5EF4-FFF2-40B4-BE49-F238E27FC236}">
                <a16:creationId xmlns:a16="http://schemas.microsoft.com/office/drawing/2014/main" id="{69AF1A2F-7CBB-417D-86BC-97E5F85756A2}"/>
              </a:ext>
            </a:extLst>
          </p:cNvPr>
          <p:cNvSpPr txBox="1"/>
          <p:nvPr/>
        </p:nvSpPr>
        <p:spPr>
          <a:xfrm>
            <a:off x="1449848" y="5552527"/>
            <a:ext cx="4446010" cy="646331"/>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a:t>
            </a:r>
            <a:r>
              <a:rPr lang="en-GB" altLang="zh-CN" sz="1200" b="1" dirty="0">
                <a:latin typeface="Times New Roman" panose="02020603050405020304" pitchFamily="18" charset="0"/>
                <a:ea typeface="等线" panose="02010600030101010101" pitchFamily="2" charset="-122"/>
                <a:cs typeface="Times New Roman" panose="02020603050405020304" pitchFamily="18" charset="0"/>
              </a:rPr>
              <a:t>S2</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Confocal imaging of </a:t>
            </a:r>
            <a:r>
              <a:rPr lang="en-GB" altLang="zh-CN" sz="1200" b="1" dirty="0" err="1">
                <a:effectLst/>
                <a:latin typeface="Times New Roman" panose="02020603050405020304" pitchFamily="18" charset="0"/>
                <a:ea typeface="等线" panose="02010600030101010101" pitchFamily="2" charset="-122"/>
                <a:cs typeface="Times New Roman" panose="02020603050405020304" pitchFamily="18" charset="0"/>
              </a:rPr>
              <a:t>DiI</a:t>
            </a:r>
            <a:r>
              <a:rPr lang="en-GB" altLang="zh-CN" sz="1200" b="1" dirty="0">
                <a:latin typeface="Times New Roman" panose="02020603050405020304" pitchFamily="18" charset="0"/>
                <a:ea typeface="等线" panose="02010600030101010101" pitchFamily="2" charset="-122"/>
                <a:cs typeface="Times New Roman" panose="02020603050405020304" pitchFamily="18" charset="0"/>
              </a:rPr>
              <a:t> fluorescence signals in Silwet-L77 treated cotton </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leaves. </a:t>
            </a:r>
            <a:r>
              <a:rPr lang="en-GB" altLang="zh-CN" sz="1200" kern="0" dirty="0">
                <a:effectLst/>
                <a:latin typeface="Times New Roman" panose="02020603050405020304" pitchFamily="18" charset="0"/>
                <a:ea typeface="等线" panose="02010600030101010101" pitchFamily="2" charset="-122"/>
              </a:rPr>
              <a:t>No </a:t>
            </a:r>
            <a:r>
              <a:rPr lang="en-GB" altLang="zh-CN" sz="1200" kern="0" dirty="0" err="1">
                <a:effectLst/>
                <a:latin typeface="Times New Roman" panose="02020603050405020304" pitchFamily="18" charset="0"/>
                <a:ea typeface="等线" panose="02010600030101010101" pitchFamily="2" charset="-122"/>
              </a:rPr>
              <a:t>DiI</a:t>
            </a:r>
            <a:r>
              <a:rPr lang="en-GB" altLang="zh-CN" sz="1200" kern="0" dirty="0">
                <a:latin typeface="Times New Roman" panose="02020603050405020304" pitchFamily="18" charset="0"/>
                <a:ea typeface="等线" panose="02010600030101010101" pitchFamily="2" charset="-122"/>
              </a:rPr>
              <a:t> </a:t>
            </a:r>
            <a:r>
              <a:rPr lang="en-GB" altLang="zh-CN" sz="1200" kern="0" dirty="0">
                <a:effectLst/>
                <a:latin typeface="Times New Roman" panose="02020603050405020304" pitchFamily="18" charset="0"/>
                <a:ea typeface="等线" panose="02010600030101010101" pitchFamily="2" charset="-122"/>
              </a:rPr>
              <a:t>fluorescence signal was detected in cotton leaves treated with the surfactant Silwet-L77.</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a:t>
            </a:r>
            <a:endParaRPr lang="zh-CN" altLang="zh-CN" sz="1200" dirty="0">
              <a:effectLst/>
              <a:latin typeface="等线" panose="02010600030101010101" pitchFamily="2" charset="-122"/>
              <a:ea typeface="等线" panose="02010600030101010101" pitchFamily="2" charset="-122"/>
              <a:cs typeface="Times New Roman" panose="02020603050405020304" pitchFamily="18" charset="0"/>
            </a:endParaRPr>
          </a:p>
        </p:txBody>
      </p:sp>
      <p:grpSp>
        <p:nvGrpSpPr>
          <p:cNvPr id="12" name="组合 11">
            <a:extLst>
              <a:ext uri="{FF2B5EF4-FFF2-40B4-BE49-F238E27FC236}">
                <a16:creationId xmlns:a16="http://schemas.microsoft.com/office/drawing/2014/main" id="{B226C8DD-665B-485F-9C77-D0F0648348AA}"/>
              </a:ext>
            </a:extLst>
          </p:cNvPr>
          <p:cNvGrpSpPr/>
          <p:nvPr/>
        </p:nvGrpSpPr>
        <p:grpSpPr>
          <a:xfrm>
            <a:off x="2025417" y="3006964"/>
            <a:ext cx="3113163" cy="2240937"/>
            <a:chOff x="2025417" y="3006964"/>
            <a:chExt cx="3113163" cy="2240937"/>
          </a:xfrm>
        </p:grpSpPr>
        <p:sp>
          <p:nvSpPr>
            <p:cNvPr id="6" name="矩形 5">
              <a:extLst>
                <a:ext uri="{FF2B5EF4-FFF2-40B4-BE49-F238E27FC236}">
                  <a16:creationId xmlns:a16="http://schemas.microsoft.com/office/drawing/2014/main" id="{F36A7D2A-BF32-4B2F-A249-3741651AC840}"/>
                </a:ext>
              </a:extLst>
            </p:cNvPr>
            <p:cNvSpPr/>
            <p:nvPr/>
          </p:nvSpPr>
          <p:spPr>
            <a:xfrm>
              <a:off x="4251799" y="3006964"/>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S2</a:t>
              </a:r>
              <a:endParaRPr lang="zh-CN" altLang="en-US" sz="1200" b="1" dirty="0">
                <a:latin typeface="Arial" panose="020B0604020202020204" pitchFamily="34" charset="0"/>
                <a:cs typeface="Arial" panose="020B0604020202020204" pitchFamily="34" charset="0"/>
              </a:endParaRPr>
            </a:p>
          </p:txBody>
        </p:sp>
        <p:grpSp>
          <p:nvGrpSpPr>
            <p:cNvPr id="9" name="组合 8">
              <a:extLst>
                <a:ext uri="{FF2B5EF4-FFF2-40B4-BE49-F238E27FC236}">
                  <a16:creationId xmlns:a16="http://schemas.microsoft.com/office/drawing/2014/main" id="{E9648B87-5EB8-4801-8CC8-B54030E118C4}"/>
                </a:ext>
              </a:extLst>
            </p:cNvPr>
            <p:cNvGrpSpPr/>
            <p:nvPr/>
          </p:nvGrpSpPr>
          <p:grpSpPr>
            <a:xfrm>
              <a:off x="2025417" y="3332495"/>
              <a:ext cx="2998363" cy="1915406"/>
              <a:chOff x="793490" y="3332495"/>
              <a:chExt cx="2998363" cy="1915406"/>
            </a:xfrm>
          </p:grpSpPr>
          <p:pic>
            <p:nvPicPr>
              <p:cNvPr id="53" name="Picture 8" descr="C:\Users\Administrator\Desktop\NNP.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907878" y="3566648"/>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9" descr="C:\Users\Administrator\Desktop\NNP 1s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2214" y="3564514"/>
                <a:ext cx="789469" cy="78946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0" descr="C:\Users\Administrator\Desktop\NNP 1st-2.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053343" y="3566648"/>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1" descr="C:\Users\Administrator\Desktop\NNP 2nd (2).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053343" y="4456103"/>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2" descr="C:\Users\Administrator\Desktop\NNP 2nd.jp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192215" y="4456103"/>
                <a:ext cx="782833" cy="782833"/>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3" descr="C:\Users\Administrator\Desktop\NNP-2nd.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907878" y="4456103"/>
                <a:ext cx="782833" cy="782833"/>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接连接符 28"/>
              <p:cNvCxnSpPr/>
              <p:nvPr/>
            </p:nvCxnSpPr>
            <p:spPr>
              <a:xfrm>
                <a:off x="1016964" y="3956934"/>
                <a:ext cx="0" cy="10667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16200000">
                <a:off x="469251" y="4361511"/>
                <a:ext cx="894700" cy="246221"/>
              </a:xfrm>
              <a:prstGeom prst="rect">
                <a:avLst/>
              </a:prstGeom>
              <a:noFill/>
            </p:spPr>
            <p:txBody>
              <a:bodyPr wrap="square" rtlCol="0">
                <a:spAutoFit/>
              </a:bodyPr>
              <a:lstStyle/>
              <a:p>
                <a:pPr algn="ctr"/>
                <a:r>
                  <a:rPr lang="en-US" altLang="zh-CN" sz="1000" b="1" dirty="0" err="1">
                    <a:latin typeface="Arial" panose="020B0604020202020204" pitchFamily="34" charset="0"/>
                    <a:cs typeface="Arial" panose="020B0604020202020204" pitchFamily="34" charset="0"/>
                  </a:rPr>
                  <a:t>Silwet</a:t>
                </a:r>
                <a:r>
                  <a:rPr lang="en-US" altLang="zh-CN" sz="1000" b="1" dirty="0">
                    <a:latin typeface="Arial" panose="020B0604020202020204" pitchFamily="34" charset="0"/>
                    <a:cs typeface="Arial" panose="020B0604020202020204" pitchFamily="34" charset="0"/>
                  </a:rPr>
                  <a:t> L-77</a:t>
                </a:r>
                <a:endParaRPr lang="zh-CN" altLang="en-US" sz="1000" b="1" dirty="0">
                  <a:latin typeface="Arial" panose="020B0604020202020204" pitchFamily="34" charset="0"/>
                  <a:cs typeface="Arial" panose="020B0604020202020204" pitchFamily="34" charset="0"/>
                </a:endParaRPr>
              </a:p>
            </p:txBody>
          </p:sp>
          <p:sp>
            <p:nvSpPr>
              <p:cNvPr id="32" name="TextBox 31"/>
              <p:cNvSpPr txBox="1"/>
              <p:nvPr/>
            </p:nvSpPr>
            <p:spPr>
              <a:xfrm>
                <a:off x="1159848" y="3343227"/>
                <a:ext cx="782833" cy="246221"/>
              </a:xfrm>
              <a:prstGeom prst="rect">
                <a:avLst/>
              </a:prstGeom>
              <a:noFill/>
            </p:spPr>
            <p:txBody>
              <a:bodyPr wrap="square" rtlCol="0">
                <a:spAutoFit/>
              </a:bodyPr>
              <a:lstStyle/>
              <a:p>
                <a:pPr algn="ctr"/>
                <a:r>
                  <a:rPr lang="en-US" altLang="zh-CN" sz="1000" b="1" dirty="0">
                    <a:latin typeface="Arial" panose="020B0604020202020204" pitchFamily="34" charset="0"/>
                    <a:cs typeface="Arial" panose="020B0604020202020204" pitchFamily="34" charset="0"/>
                  </a:rPr>
                  <a:t>DiI</a:t>
                </a:r>
                <a:endParaRPr lang="zh-CN" altLang="en-US" sz="1000" b="1" dirty="0">
                  <a:latin typeface="Arial" panose="020B0604020202020204" pitchFamily="34" charset="0"/>
                  <a:cs typeface="Arial" panose="020B0604020202020204" pitchFamily="34" charset="0"/>
                </a:endParaRPr>
              </a:p>
            </p:txBody>
          </p:sp>
          <p:sp>
            <p:nvSpPr>
              <p:cNvPr id="33" name="TextBox 32"/>
              <p:cNvSpPr txBox="1"/>
              <p:nvPr/>
            </p:nvSpPr>
            <p:spPr>
              <a:xfrm>
                <a:off x="1902544" y="3341655"/>
                <a:ext cx="975361" cy="246221"/>
              </a:xfrm>
              <a:prstGeom prst="rect">
                <a:avLst/>
              </a:prstGeom>
              <a:noFill/>
            </p:spPr>
            <p:txBody>
              <a:bodyPr wrap="square" rtlCol="0">
                <a:spAutoFit/>
              </a:bodyPr>
              <a:lstStyle/>
              <a:p>
                <a:pPr algn="ctr"/>
                <a:r>
                  <a:rPr lang="en-US" altLang="zh-CN" sz="1000" b="1" dirty="0">
                    <a:latin typeface="Arial" panose="020B0604020202020204" pitchFamily="34" charset="0"/>
                    <a:cs typeface="Arial" panose="020B0604020202020204" pitchFamily="34" charset="0"/>
                  </a:rPr>
                  <a:t>Chloroplast</a:t>
                </a:r>
                <a:endParaRPr lang="zh-CN" altLang="en-US" sz="1000" b="1" dirty="0">
                  <a:latin typeface="Arial" panose="020B0604020202020204" pitchFamily="34" charset="0"/>
                  <a:cs typeface="Arial" panose="020B0604020202020204" pitchFamily="34" charset="0"/>
                </a:endParaRPr>
              </a:p>
            </p:txBody>
          </p:sp>
          <p:sp>
            <p:nvSpPr>
              <p:cNvPr id="34" name="TextBox 33"/>
              <p:cNvSpPr txBox="1"/>
              <p:nvPr/>
            </p:nvSpPr>
            <p:spPr>
              <a:xfrm>
                <a:off x="2851021" y="3332495"/>
                <a:ext cx="782835" cy="246221"/>
              </a:xfrm>
              <a:prstGeom prst="rect">
                <a:avLst/>
              </a:prstGeom>
              <a:noFill/>
            </p:spPr>
            <p:txBody>
              <a:bodyPr wrap="square" rtlCol="0">
                <a:spAutoFit/>
              </a:bodyPr>
              <a:lstStyle/>
              <a:p>
                <a:pPr algn="ctr"/>
                <a:r>
                  <a:rPr lang="en-US" altLang="zh-CN" sz="1000" b="1" dirty="0">
                    <a:latin typeface="Arial" panose="020B0604020202020204" pitchFamily="34" charset="0"/>
                    <a:cs typeface="Arial" panose="020B0604020202020204" pitchFamily="34" charset="0"/>
                  </a:rPr>
                  <a:t>Overlay</a:t>
                </a:r>
                <a:endParaRPr lang="zh-CN" altLang="en-US" sz="1000" b="1" dirty="0">
                  <a:latin typeface="Arial" panose="020B0604020202020204" pitchFamily="34" charset="0"/>
                  <a:cs typeface="Arial" panose="020B0604020202020204" pitchFamily="34" charset="0"/>
                </a:endParaRPr>
              </a:p>
            </p:txBody>
          </p:sp>
          <p:sp>
            <p:nvSpPr>
              <p:cNvPr id="7" name="TextBox 6"/>
              <p:cNvSpPr txBox="1"/>
              <p:nvPr/>
            </p:nvSpPr>
            <p:spPr>
              <a:xfrm>
                <a:off x="3260130" y="4116283"/>
                <a:ext cx="531723" cy="184666"/>
              </a:xfrm>
              <a:prstGeom prst="rect">
                <a:avLst/>
              </a:prstGeom>
              <a:noFill/>
            </p:spPr>
            <p:txBody>
              <a:bodyPr wrap="square" rtlCol="0">
                <a:spAutoFit/>
              </a:bodyPr>
              <a:lstStyle/>
              <a:p>
                <a:pPr algn="ctr"/>
                <a:r>
                  <a:rPr lang="en-US" altLang="zh-CN" sz="600" b="1" dirty="0">
                    <a:solidFill>
                      <a:schemeClr val="bg1"/>
                    </a:solidFill>
                    <a:latin typeface="Arial" panose="020B0604020202020204" pitchFamily="34" charset="0"/>
                    <a:cs typeface="Arial" panose="020B0604020202020204" pitchFamily="34" charset="0"/>
                  </a:rPr>
                  <a:t>20 μm</a:t>
                </a:r>
                <a:endParaRPr lang="zh-CN" altLang="en-US" sz="600" b="1" dirty="0">
                  <a:solidFill>
                    <a:schemeClr val="bg1"/>
                  </a:solidFill>
                  <a:latin typeface="Arial" panose="020B0604020202020204" pitchFamily="34" charset="0"/>
                  <a:cs typeface="Arial" panose="020B0604020202020204" pitchFamily="34" charset="0"/>
                </a:endParaRPr>
              </a:p>
            </p:txBody>
          </p:sp>
          <p:cxnSp>
            <p:nvCxnSpPr>
              <p:cNvPr id="5" name="直接连接符 4"/>
              <p:cNvCxnSpPr/>
              <p:nvPr/>
            </p:nvCxnSpPr>
            <p:spPr>
              <a:xfrm>
                <a:off x="3463263" y="4297445"/>
                <a:ext cx="125239"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TextBox 190">
                <a:extLst>
                  <a:ext uri="{FF2B5EF4-FFF2-40B4-BE49-F238E27FC236}">
                    <a16:creationId xmlns:a16="http://schemas.microsoft.com/office/drawing/2014/main" id="{08CDFD70-94E6-4134-92F3-C0BA523F9243}"/>
                  </a:ext>
                </a:extLst>
              </p:cNvPr>
              <p:cNvSpPr txBox="1"/>
              <p:nvPr/>
            </p:nvSpPr>
            <p:spPr>
              <a:xfrm rot="16200000">
                <a:off x="742892" y="3882079"/>
                <a:ext cx="681788" cy="1911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b="1" dirty="0">
                    <a:latin typeface="Arial" panose="020B0604020202020204" pitchFamily="34" charset="0"/>
                    <a:cs typeface="Arial" panose="020B0604020202020204" pitchFamily="34" charset="0"/>
                  </a:rPr>
                  <a:t>1</a:t>
                </a:r>
                <a:r>
                  <a:rPr lang="en-US" altLang="zh-CN" sz="1000" b="1" baseline="30000" dirty="0">
                    <a:latin typeface="Arial" panose="020B0604020202020204" pitchFamily="34" charset="0"/>
                    <a:cs typeface="Arial" panose="020B0604020202020204" pitchFamily="34" charset="0"/>
                  </a:rPr>
                  <a:t>st</a:t>
                </a:r>
                <a:r>
                  <a:rPr lang="en-US" altLang="zh-CN" sz="1000" b="1" dirty="0">
                    <a:latin typeface="Arial" panose="020B0604020202020204" pitchFamily="34" charset="0"/>
                    <a:cs typeface="Arial" panose="020B0604020202020204" pitchFamily="34" charset="0"/>
                  </a:rPr>
                  <a:t> leaf</a:t>
                </a:r>
                <a:endParaRPr lang="zh-CN" altLang="en-US" sz="1000" b="1" dirty="0">
                  <a:latin typeface="Arial" panose="020B0604020202020204" pitchFamily="34" charset="0"/>
                  <a:cs typeface="Arial" panose="020B0604020202020204" pitchFamily="34" charset="0"/>
                </a:endParaRPr>
              </a:p>
            </p:txBody>
          </p:sp>
          <p:sp>
            <p:nvSpPr>
              <p:cNvPr id="80" name="TextBox 191">
                <a:extLst>
                  <a:ext uri="{FF2B5EF4-FFF2-40B4-BE49-F238E27FC236}">
                    <a16:creationId xmlns:a16="http://schemas.microsoft.com/office/drawing/2014/main" id="{D8855229-E781-4617-9D8D-1145C4BAFD2C}"/>
                  </a:ext>
                </a:extLst>
              </p:cNvPr>
              <p:cNvSpPr txBox="1"/>
              <p:nvPr/>
            </p:nvSpPr>
            <p:spPr>
              <a:xfrm rot="16200000">
                <a:off x="742892" y="4811437"/>
                <a:ext cx="681788" cy="1911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b="1" dirty="0">
                    <a:latin typeface="Arial" panose="020B0604020202020204" pitchFamily="34" charset="0"/>
                    <a:cs typeface="Arial" panose="020B0604020202020204" pitchFamily="34" charset="0"/>
                  </a:rPr>
                  <a:t>2</a:t>
                </a:r>
                <a:r>
                  <a:rPr lang="en-US" altLang="zh-CN" sz="1000" b="1" baseline="30000" dirty="0">
                    <a:latin typeface="Arial" panose="020B0604020202020204" pitchFamily="34" charset="0"/>
                    <a:cs typeface="Arial" panose="020B0604020202020204" pitchFamily="34" charset="0"/>
                  </a:rPr>
                  <a:t>nd</a:t>
                </a:r>
                <a:r>
                  <a:rPr lang="en-US" altLang="zh-CN" sz="1000" b="1" dirty="0">
                    <a:latin typeface="Arial" panose="020B0604020202020204" pitchFamily="34" charset="0"/>
                    <a:cs typeface="Arial" panose="020B0604020202020204" pitchFamily="34" charset="0"/>
                  </a:rPr>
                  <a:t> leaf</a:t>
                </a:r>
                <a:endParaRPr lang="zh-CN" altLang="en-US" sz="10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694299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46">
            <a:extLst>
              <a:ext uri="{FF2B5EF4-FFF2-40B4-BE49-F238E27FC236}">
                <a16:creationId xmlns:a16="http://schemas.microsoft.com/office/drawing/2014/main" id="{29078D75-65A5-47FF-B2B8-FDAE5D5BF8A8}"/>
              </a:ext>
            </a:extLst>
          </p:cNvPr>
          <p:cNvSpPr txBox="1"/>
          <p:nvPr/>
        </p:nvSpPr>
        <p:spPr>
          <a:xfrm>
            <a:off x="971570" y="6655841"/>
            <a:ext cx="5249440" cy="1569660"/>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S3. The performance of salt stressed (200 mM NaCl, 5 days) cotton plants with and without PNC treatment.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 and b, phenotypic performance of salt stressed</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cotton plants without (a) and with (b) PNC treatment. c and d, the plant height (c), and leaf dry weight (d) of the first and second true leaves of salt stressed cotton plants with and without PNC treatment. e, the whole plant fresh and dry weight of salt stressed cotton plants with and without PNC treatment. Mean ± SE (n = 12). Different lower-case letters indicate the significance level at 0.05. * means </a:t>
            </a:r>
            <a:r>
              <a:rPr lang="en-GB" altLang="zh-CN" sz="1200" i="1" dirty="0">
                <a:effectLst/>
                <a:latin typeface="Times New Roman" panose="02020603050405020304" pitchFamily="18" charset="0"/>
                <a:ea typeface="等线" panose="02010600030101010101" pitchFamily="2" charset="-122"/>
                <a:cs typeface="Times New Roman" panose="02020603050405020304" pitchFamily="18" charset="0"/>
              </a:rPr>
              <a:t>P</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 &lt; 0.05.</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grpSp>
        <p:nvGrpSpPr>
          <p:cNvPr id="6" name="组合 5">
            <a:extLst>
              <a:ext uri="{FF2B5EF4-FFF2-40B4-BE49-F238E27FC236}">
                <a16:creationId xmlns:a16="http://schemas.microsoft.com/office/drawing/2014/main" id="{83FF80F2-5EE0-4B49-A1A0-E9E0C32D5325}"/>
              </a:ext>
            </a:extLst>
          </p:cNvPr>
          <p:cNvGrpSpPr/>
          <p:nvPr/>
        </p:nvGrpSpPr>
        <p:grpSpPr>
          <a:xfrm>
            <a:off x="913590" y="1412157"/>
            <a:ext cx="5363244" cy="4963963"/>
            <a:chOff x="913590" y="1412157"/>
            <a:chExt cx="5363244" cy="4963963"/>
          </a:xfrm>
        </p:grpSpPr>
        <p:grpSp>
          <p:nvGrpSpPr>
            <p:cNvPr id="4" name="组合 3"/>
            <p:cNvGrpSpPr/>
            <p:nvPr/>
          </p:nvGrpSpPr>
          <p:grpSpPr>
            <a:xfrm>
              <a:off x="3902131" y="1794663"/>
              <a:ext cx="2374703" cy="2056504"/>
              <a:chOff x="3902099" y="2464514"/>
              <a:chExt cx="2374703" cy="2056504"/>
            </a:xfrm>
          </p:grpSpPr>
          <p:grpSp>
            <p:nvGrpSpPr>
              <p:cNvPr id="30" name="组合 29">
                <a:extLst>
                  <a:ext uri="{FF2B5EF4-FFF2-40B4-BE49-F238E27FC236}">
                    <a16:creationId xmlns:a16="http://schemas.microsoft.com/office/drawing/2014/main" id="{04A27936-9764-446E-BBFD-9FCECD414056}"/>
                  </a:ext>
                </a:extLst>
              </p:cNvPr>
              <p:cNvGrpSpPr/>
              <p:nvPr/>
            </p:nvGrpSpPr>
            <p:grpSpPr>
              <a:xfrm>
                <a:off x="3902099" y="2496966"/>
                <a:ext cx="2374703" cy="2024052"/>
                <a:chOff x="997234" y="4149776"/>
                <a:chExt cx="2374703" cy="1732135"/>
              </a:xfrm>
            </p:grpSpPr>
            <p:grpSp>
              <p:nvGrpSpPr>
                <p:cNvPr id="31" name="组合 30">
                  <a:extLst>
                    <a:ext uri="{FF2B5EF4-FFF2-40B4-BE49-F238E27FC236}">
                      <a16:creationId xmlns:a16="http://schemas.microsoft.com/office/drawing/2014/main" id="{F5638B3F-9829-4575-A759-0CE145C66525}"/>
                    </a:ext>
                  </a:extLst>
                </p:cNvPr>
                <p:cNvGrpSpPr/>
                <p:nvPr/>
              </p:nvGrpSpPr>
              <p:grpSpPr>
                <a:xfrm>
                  <a:off x="997234" y="4149776"/>
                  <a:ext cx="2371837" cy="1732135"/>
                  <a:chOff x="1218041" y="3497990"/>
                  <a:chExt cx="2371837" cy="1732135"/>
                </a:xfrm>
              </p:grpSpPr>
              <p:graphicFrame>
                <p:nvGraphicFramePr>
                  <p:cNvPr id="35" name="图表 34">
                    <a:extLst>
                      <a:ext uri="{FF2B5EF4-FFF2-40B4-BE49-F238E27FC236}">
                        <a16:creationId xmlns:a16="http://schemas.microsoft.com/office/drawing/2014/main" id="{8B63BE93-0E64-4EBC-9E13-32FFD2563F58}"/>
                      </a:ext>
                    </a:extLst>
                  </p:cNvPr>
                  <p:cNvGraphicFramePr>
                    <a:graphicFrameLocks noChangeAspect="1"/>
                  </p:cNvGraphicFramePr>
                  <p:nvPr>
                    <p:extLst>
                      <p:ext uri="{D42A27DB-BD31-4B8C-83A1-F6EECF244321}">
                        <p14:modId xmlns:p14="http://schemas.microsoft.com/office/powerpoint/2010/main" val="1451779325"/>
                      </p:ext>
                    </p:extLst>
                  </p:nvPr>
                </p:nvGraphicFramePr>
                <p:xfrm>
                  <a:off x="1421165" y="3497990"/>
                  <a:ext cx="2168713" cy="1732135"/>
                </p:xfrm>
                <a:graphic>
                  <a:graphicData uri="http://schemas.openxmlformats.org/drawingml/2006/chart">
                    <c:chart xmlns:c="http://schemas.openxmlformats.org/drawingml/2006/chart" xmlns:r="http://schemas.openxmlformats.org/officeDocument/2006/relationships" r:id="rId3"/>
                  </a:graphicData>
                </a:graphic>
              </p:graphicFrame>
              <p:sp>
                <p:nvSpPr>
                  <p:cNvPr id="36" name="文本框 35">
                    <a:extLst>
                      <a:ext uri="{FF2B5EF4-FFF2-40B4-BE49-F238E27FC236}">
                        <a16:creationId xmlns:a16="http://schemas.microsoft.com/office/drawing/2014/main" id="{5D20DB42-653C-4B6A-9048-DEFB9BBAF3BE}"/>
                      </a:ext>
                    </a:extLst>
                  </p:cNvPr>
                  <p:cNvSpPr txBox="1"/>
                  <p:nvPr/>
                </p:nvSpPr>
                <p:spPr>
                  <a:xfrm rot="16200000">
                    <a:off x="802019" y="4128273"/>
                    <a:ext cx="1109043"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Height (cm)</a:t>
                    </a:r>
                    <a:endParaRPr lang="zh-CN" altLang="en-US" sz="1200" b="1" dirty="0">
                      <a:latin typeface="Arial" panose="020B0604020202020204" pitchFamily="34" charset="0"/>
                      <a:cs typeface="Arial" panose="020B0604020202020204" pitchFamily="34" charset="0"/>
                    </a:endParaRPr>
                  </a:p>
                </p:txBody>
              </p:sp>
            </p:grpSp>
            <p:sp>
              <p:nvSpPr>
                <p:cNvPr id="32" name="文本框 31">
                  <a:extLst>
                    <a:ext uri="{FF2B5EF4-FFF2-40B4-BE49-F238E27FC236}">
                      <a16:creationId xmlns:a16="http://schemas.microsoft.com/office/drawing/2014/main" id="{F5FC98ED-9ADA-43FB-9084-22B4BB9D7362}"/>
                    </a:ext>
                  </a:extLst>
                </p:cNvPr>
                <p:cNvSpPr txBox="1"/>
                <p:nvPr/>
              </p:nvSpPr>
              <p:spPr>
                <a:xfrm>
                  <a:off x="2779196" y="4247341"/>
                  <a:ext cx="285749" cy="23704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a:t>
                  </a:r>
                  <a:endParaRPr lang="zh-CN" altLang="en-US" sz="1200" b="1" dirty="0">
                    <a:latin typeface="Arial" panose="020B0604020202020204" pitchFamily="34" charset="0"/>
                    <a:cs typeface="Arial" panose="020B0604020202020204" pitchFamily="34" charset="0"/>
                  </a:endParaRPr>
                </a:p>
              </p:txBody>
            </p:sp>
            <p:sp>
              <p:nvSpPr>
                <p:cNvPr id="33" name="文本框 32">
                  <a:extLst>
                    <a:ext uri="{FF2B5EF4-FFF2-40B4-BE49-F238E27FC236}">
                      <a16:creationId xmlns:a16="http://schemas.microsoft.com/office/drawing/2014/main" id="{E3C71633-3B45-4A9A-A12E-7D28095DDF49}"/>
                    </a:ext>
                  </a:extLst>
                </p:cNvPr>
                <p:cNvSpPr txBox="1"/>
                <p:nvPr/>
              </p:nvSpPr>
              <p:spPr>
                <a:xfrm>
                  <a:off x="3086188" y="4199021"/>
                  <a:ext cx="285749" cy="23704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a:t>
                  </a:r>
                  <a:endParaRPr lang="zh-CN" altLang="en-US" sz="1200" b="1" dirty="0">
                    <a:latin typeface="Arial" panose="020B0604020202020204" pitchFamily="34" charset="0"/>
                    <a:cs typeface="Arial" panose="020B0604020202020204" pitchFamily="34" charset="0"/>
                  </a:endParaRPr>
                </a:p>
              </p:txBody>
            </p:sp>
            <p:sp>
              <p:nvSpPr>
                <p:cNvPr id="34" name="矩形 33">
                  <a:extLst>
                    <a:ext uri="{FF2B5EF4-FFF2-40B4-BE49-F238E27FC236}">
                      <a16:creationId xmlns:a16="http://schemas.microsoft.com/office/drawing/2014/main" id="{20963A7A-94CE-45C0-83C3-D64CF4E05900}"/>
                    </a:ext>
                  </a:extLst>
                </p:cNvPr>
                <p:cNvSpPr/>
                <p:nvPr/>
              </p:nvSpPr>
              <p:spPr>
                <a:xfrm>
                  <a:off x="1883944" y="5197194"/>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grpSp>
          <p:sp>
            <p:nvSpPr>
              <p:cNvPr id="38" name="TextBox 37"/>
              <p:cNvSpPr txBox="1"/>
              <p:nvPr/>
            </p:nvSpPr>
            <p:spPr>
              <a:xfrm>
                <a:off x="4362013" y="2464514"/>
                <a:ext cx="29051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a:t>
                </a:r>
                <a:endParaRPr lang="zh-CN" altLang="en-US" sz="1200" b="1" dirty="0">
                  <a:latin typeface="Arial" panose="020B0604020202020204" pitchFamily="34" charset="0"/>
                  <a:cs typeface="Arial" panose="020B0604020202020204" pitchFamily="34" charset="0"/>
                </a:endParaRPr>
              </a:p>
            </p:txBody>
          </p:sp>
        </p:grpSp>
        <p:sp>
          <p:nvSpPr>
            <p:cNvPr id="68" name="矩形 67">
              <a:extLst>
                <a:ext uri="{FF2B5EF4-FFF2-40B4-BE49-F238E27FC236}">
                  <a16:creationId xmlns:a16="http://schemas.microsoft.com/office/drawing/2014/main" id="{48F6606F-1CCA-47F3-A05C-C3B0BCB68F89}"/>
                </a:ext>
              </a:extLst>
            </p:cNvPr>
            <p:cNvSpPr/>
            <p:nvPr/>
          </p:nvSpPr>
          <p:spPr>
            <a:xfrm>
              <a:off x="5372668" y="1412157"/>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S3</a:t>
              </a:r>
              <a:endParaRPr lang="zh-CN" altLang="en-US" sz="1200" b="1" dirty="0">
                <a:latin typeface="Arial" panose="020B0604020202020204" pitchFamily="34" charset="0"/>
                <a:cs typeface="Arial" panose="020B0604020202020204" pitchFamily="34" charset="0"/>
              </a:endParaRPr>
            </a:p>
          </p:txBody>
        </p:sp>
        <p:sp>
          <p:nvSpPr>
            <p:cNvPr id="43" name="TextBox 42"/>
            <p:cNvSpPr txBox="1"/>
            <p:nvPr/>
          </p:nvSpPr>
          <p:spPr>
            <a:xfrm>
              <a:off x="4755320" y="3349404"/>
              <a:ext cx="290519" cy="246221"/>
            </a:xfrm>
            <a:prstGeom prst="rect">
              <a:avLst/>
            </a:prstGeom>
            <a:noFill/>
          </p:spPr>
          <p:txBody>
            <a:bodyPr wrap="square" rtlCol="0">
              <a:spAutoFit/>
            </a:bodyPr>
            <a:lstStyle/>
            <a:p>
              <a:r>
                <a:rPr lang="en-US" altLang="zh-CN" sz="1000" dirty="0">
                  <a:solidFill>
                    <a:schemeClr val="bg1"/>
                  </a:solidFill>
                  <a:latin typeface="Arial" panose="020B0604020202020204" pitchFamily="34" charset="0"/>
                  <a:cs typeface="Arial" panose="020B0604020202020204" pitchFamily="34" charset="0"/>
                </a:rPr>
                <a:t>C</a:t>
              </a:r>
              <a:endParaRPr lang="zh-CN" altLang="en-US" sz="1000" dirty="0">
                <a:solidFill>
                  <a:schemeClr val="bg1"/>
                </a:solidFill>
                <a:latin typeface="Arial" panose="020B0604020202020204" pitchFamily="34" charset="0"/>
                <a:cs typeface="Arial" panose="020B0604020202020204" pitchFamily="34" charset="0"/>
              </a:endParaRPr>
            </a:p>
          </p:txBody>
        </p:sp>
        <p:grpSp>
          <p:nvGrpSpPr>
            <p:cNvPr id="7" name="组合 6">
              <a:extLst>
                <a:ext uri="{FF2B5EF4-FFF2-40B4-BE49-F238E27FC236}">
                  <a16:creationId xmlns:a16="http://schemas.microsoft.com/office/drawing/2014/main" id="{29356B71-A29E-4D44-8854-8B36B70AB023}"/>
                </a:ext>
              </a:extLst>
            </p:cNvPr>
            <p:cNvGrpSpPr/>
            <p:nvPr/>
          </p:nvGrpSpPr>
          <p:grpSpPr>
            <a:xfrm>
              <a:off x="914109" y="4137197"/>
              <a:ext cx="2524296" cy="2238923"/>
              <a:chOff x="924742" y="4137197"/>
              <a:chExt cx="2524296" cy="2238923"/>
            </a:xfrm>
          </p:grpSpPr>
          <p:grpSp>
            <p:nvGrpSpPr>
              <p:cNvPr id="2" name="组合 1"/>
              <p:cNvGrpSpPr/>
              <p:nvPr/>
            </p:nvGrpSpPr>
            <p:grpSpPr>
              <a:xfrm>
                <a:off x="924742" y="4137197"/>
                <a:ext cx="2524296" cy="2238923"/>
                <a:chOff x="577031" y="4783382"/>
                <a:chExt cx="2926368" cy="2345066"/>
              </a:xfrm>
            </p:grpSpPr>
            <p:sp>
              <p:nvSpPr>
                <p:cNvPr id="16" name="文本框 43">
                  <a:extLst>
                    <a:ext uri="{FF2B5EF4-FFF2-40B4-BE49-F238E27FC236}">
                      <a16:creationId xmlns:a16="http://schemas.microsoft.com/office/drawing/2014/main" id="{045668B8-A254-4F1F-9BA0-C39C661159B2}"/>
                    </a:ext>
                  </a:extLst>
                </p:cNvPr>
                <p:cNvSpPr txBox="1"/>
                <p:nvPr/>
              </p:nvSpPr>
              <p:spPr>
                <a:xfrm rot="16200000">
                  <a:off x="-239768" y="5696380"/>
                  <a:ext cx="1946980" cy="313382"/>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Dry weight (g/plant)</a:t>
                  </a:r>
                  <a:endParaRPr lang="zh-CN" altLang="en-US" sz="1200" b="1" dirty="0">
                    <a:latin typeface="Arial" panose="020B0604020202020204" pitchFamily="34" charset="0"/>
                    <a:cs typeface="Arial" panose="020B0604020202020204" pitchFamily="34" charset="0"/>
                  </a:endParaRPr>
                </a:p>
              </p:txBody>
            </p:sp>
            <p:graphicFrame>
              <p:nvGraphicFramePr>
                <p:cNvPr id="17" name="图表 16">
                  <a:extLst>
                    <a:ext uri="{FF2B5EF4-FFF2-40B4-BE49-F238E27FC236}">
                      <a16:creationId xmlns:a16="http://schemas.microsoft.com/office/drawing/2014/main" id="{6406C03C-C8AA-4F8F-9F57-019D153F1AEE}"/>
                    </a:ext>
                  </a:extLst>
                </p:cNvPr>
                <p:cNvGraphicFramePr>
                  <a:graphicFrameLocks/>
                </p:cNvGraphicFramePr>
                <p:nvPr>
                  <p:extLst>
                    <p:ext uri="{D42A27DB-BD31-4B8C-83A1-F6EECF244321}">
                      <p14:modId xmlns:p14="http://schemas.microsoft.com/office/powerpoint/2010/main" val="3263173284"/>
                    </p:ext>
                  </p:extLst>
                </p:nvPr>
              </p:nvGraphicFramePr>
              <p:xfrm>
                <a:off x="817799" y="4824448"/>
                <a:ext cx="2685600" cy="2304000"/>
              </p:xfrm>
              <a:graphic>
                <a:graphicData uri="http://schemas.openxmlformats.org/drawingml/2006/chart">
                  <c:chart xmlns:c="http://schemas.openxmlformats.org/drawingml/2006/chart" xmlns:r="http://schemas.openxmlformats.org/officeDocument/2006/relationships" r:id="rId4"/>
                </a:graphicData>
              </a:graphic>
            </p:graphicFrame>
            <p:sp>
              <p:nvSpPr>
                <p:cNvPr id="11" name="矩形 10">
                  <a:extLst>
                    <a:ext uri="{FF2B5EF4-FFF2-40B4-BE49-F238E27FC236}">
                      <a16:creationId xmlns:a16="http://schemas.microsoft.com/office/drawing/2014/main" id="{58B03D32-18E9-4DEB-A89D-549962757EC7}"/>
                    </a:ext>
                  </a:extLst>
                </p:cNvPr>
                <p:cNvSpPr/>
                <p:nvPr/>
              </p:nvSpPr>
              <p:spPr>
                <a:xfrm>
                  <a:off x="2132821" y="4783382"/>
                  <a:ext cx="1189897" cy="257894"/>
                </a:xfrm>
                <a:prstGeom prst="rect">
                  <a:avLst/>
                </a:prstGeom>
              </p:spPr>
              <p:txBody>
                <a:bodyPr wrap="squar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13" name="文本框 40">
                  <a:extLst>
                    <a:ext uri="{FF2B5EF4-FFF2-40B4-BE49-F238E27FC236}">
                      <a16:creationId xmlns:a16="http://schemas.microsoft.com/office/drawing/2014/main" id="{E4BFEC62-7ECA-4A7B-8648-95D40564AFC8}"/>
                    </a:ext>
                  </a:extLst>
                </p:cNvPr>
                <p:cNvSpPr txBox="1"/>
                <p:nvPr/>
              </p:nvSpPr>
              <p:spPr>
                <a:xfrm>
                  <a:off x="1868258" y="5419317"/>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14" name="文本框 41">
                  <a:extLst>
                    <a:ext uri="{FF2B5EF4-FFF2-40B4-BE49-F238E27FC236}">
                      <a16:creationId xmlns:a16="http://schemas.microsoft.com/office/drawing/2014/main" id="{7584F003-BCE5-45E8-84B4-0BBE32675CD4}"/>
                    </a:ext>
                  </a:extLst>
                </p:cNvPr>
                <p:cNvSpPr txBox="1"/>
                <p:nvPr/>
              </p:nvSpPr>
              <p:spPr>
                <a:xfrm>
                  <a:off x="2580194" y="5871807"/>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sp>
              <p:nvSpPr>
                <p:cNvPr id="15" name="文本框 42">
                  <a:extLst>
                    <a:ext uri="{FF2B5EF4-FFF2-40B4-BE49-F238E27FC236}">
                      <a16:creationId xmlns:a16="http://schemas.microsoft.com/office/drawing/2014/main" id="{F766B3E3-0419-4A88-9290-3A7013A2624C}"/>
                    </a:ext>
                  </a:extLst>
                </p:cNvPr>
                <p:cNvSpPr txBox="1"/>
                <p:nvPr/>
              </p:nvSpPr>
              <p:spPr>
                <a:xfrm>
                  <a:off x="1469962" y="5617159"/>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42" name="文本框 40">
                  <a:extLst>
                    <a:ext uri="{FF2B5EF4-FFF2-40B4-BE49-F238E27FC236}">
                      <a16:creationId xmlns:a16="http://schemas.microsoft.com/office/drawing/2014/main" id="{E4BFEC62-7ECA-4A7B-8648-95D40564AFC8}"/>
                    </a:ext>
                  </a:extLst>
                </p:cNvPr>
                <p:cNvSpPr txBox="1"/>
                <p:nvPr/>
              </p:nvSpPr>
              <p:spPr>
                <a:xfrm>
                  <a:off x="2946163" y="5485849"/>
                  <a:ext cx="415026" cy="274013"/>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ab</a:t>
                  </a:r>
                  <a:endParaRPr lang="zh-CN" altLang="en-US" dirty="0">
                    <a:latin typeface="Arial" panose="020B0604020202020204" pitchFamily="34" charset="0"/>
                    <a:cs typeface="Arial" panose="020B0604020202020204" pitchFamily="34" charset="0"/>
                  </a:endParaRPr>
                </a:p>
              </p:txBody>
            </p:sp>
          </p:grpSp>
          <p:sp>
            <p:nvSpPr>
              <p:cNvPr id="45" name="TextBox 44"/>
              <p:cNvSpPr txBox="1"/>
              <p:nvPr/>
            </p:nvSpPr>
            <p:spPr>
              <a:xfrm>
                <a:off x="1460038" y="4187219"/>
                <a:ext cx="29051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d</a:t>
                </a:r>
                <a:endParaRPr lang="zh-CN" altLang="en-US" sz="1200" b="1" dirty="0">
                  <a:latin typeface="Arial" panose="020B0604020202020204" pitchFamily="34" charset="0"/>
                  <a:cs typeface="Arial" panose="020B0604020202020204" pitchFamily="34" charset="0"/>
                </a:endParaRPr>
              </a:p>
            </p:txBody>
          </p:sp>
        </p:grpSp>
        <p:grpSp>
          <p:nvGrpSpPr>
            <p:cNvPr id="8" name="组合 7">
              <a:extLst>
                <a:ext uri="{FF2B5EF4-FFF2-40B4-BE49-F238E27FC236}">
                  <a16:creationId xmlns:a16="http://schemas.microsoft.com/office/drawing/2014/main" id="{86B96A06-99C7-4EC7-B809-77E4436263D5}"/>
                </a:ext>
              </a:extLst>
            </p:cNvPr>
            <p:cNvGrpSpPr/>
            <p:nvPr/>
          </p:nvGrpSpPr>
          <p:grpSpPr>
            <a:xfrm>
              <a:off x="3707743" y="3984428"/>
              <a:ext cx="2513267" cy="2391692"/>
              <a:chOff x="3643945" y="3984428"/>
              <a:chExt cx="2513267" cy="2391692"/>
            </a:xfrm>
          </p:grpSpPr>
          <p:grpSp>
            <p:nvGrpSpPr>
              <p:cNvPr id="3" name="组合 2"/>
              <p:cNvGrpSpPr/>
              <p:nvPr/>
            </p:nvGrpSpPr>
            <p:grpSpPr>
              <a:xfrm>
                <a:off x="3643945" y="4175403"/>
                <a:ext cx="2513267" cy="2200717"/>
                <a:chOff x="3328924" y="4866471"/>
                <a:chExt cx="2913582" cy="2305050"/>
              </a:xfrm>
            </p:grpSpPr>
            <p:graphicFrame>
              <p:nvGraphicFramePr>
                <p:cNvPr id="21" name="图表 20">
                  <a:extLst>
                    <a:ext uri="{FF2B5EF4-FFF2-40B4-BE49-F238E27FC236}">
                      <a16:creationId xmlns:a16="http://schemas.microsoft.com/office/drawing/2014/main" id="{EF8BCC40-95C5-4A02-9EFA-D8EB53DB1204}"/>
                    </a:ext>
                  </a:extLst>
                </p:cNvPr>
                <p:cNvGraphicFramePr>
                  <a:graphicFrameLocks/>
                </p:cNvGraphicFramePr>
                <p:nvPr>
                  <p:extLst>
                    <p:ext uri="{D42A27DB-BD31-4B8C-83A1-F6EECF244321}">
                      <p14:modId xmlns:p14="http://schemas.microsoft.com/office/powerpoint/2010/main" val="1500369936"/>
                    </p:ext>
                  </p:extLst>
                </p:nvPr>
              </p:nvGraphicFramePr>
              <p:xfrm>
                <a:off x="3556456" y="4866471"/>
                <a:ext cx="2686050" cy="2305050"/>
              </p:xfrm>
              <a:graphic>
                <a:graphicData uri="http://schemas.openxmlformats.org/drawingml/2006/chart">
                  <c:chart xmlns:c="http://schemas.openxmlformats.org/drawingml/2006/chart" xmlns:r="http://schemas.openxmlformats.org/officeDocument/2006/relationships" r:id="rId5"/>
                </a:graphicData>
              </a:graphic>
            </p:graphicFrame>
            <p:sp>
              <p:nvSpPr>
                <p:cNvPr id="23" name="文本框 35">
                  <a:extLst>
                    <a:ext uri="{FF2B5EF4-FFF2-40B4-BE49-F238E27FC236}">
                      <a16:creationId xmlns:a16="http://schemas.microsoft.com/office/drawing/2014/main" id="{20A6E801-68C2-45C0-8F77-8DC4B2C9FC18}"/>
                    </a:ext>
                  </a:extLst>
                </p:cNvPr>
                <p:cNvSpPr txBox="1"/>
                <p:nvPr/>
              </p:nvSpPr>
              <p:spPr>
                <a:xfrm rot="16200000">
                  <a:off x="2493934" y="5824572"/>
                  <a:ext cx="1946980"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Whole plant (g/plant)</a:t>
                  </a:r>
                  <a:endParaRPr lang="zh-CN" altLang="en-US" sz="1200" b="1" dirty="0">
                    <a:latin typeface="Arial" panose="020B0604020202020204" pitchFamily="34" charset="0"/>
                    <a:cs typeface="Arial" panose="020B0604020202020204" pitchFamily="34" charset="0"/>
                  </a:endParaRPr>
                </a:p>
              </p:txBody>
            </p:sp>
            <p:sp>
              <p:nvSpPr>
                <p:cNvPr id="24" name="文本框 48">
                  <a:extLst>
                    <a:ext uri="{FF2B5EF4-FFF2-40B4-BE49-F238E27FC236}">
                      <a16:creationId xmlns:a16="http://schemas.microsoft.com/office/drawing/2014/main" id="{F0B37094-908C-41FC-B877-33E29F8CCC95}"/>
                    </a:ext>
                  </a:extLst>
                </p:cNvPr>
                <p:cNvSpPr txBox="1"/>
                <p:nvPr/>
              </p:nvSpPr>
              <p:spPr>
                <a:xfrm>
                  <a:off x="4467383" y="5135250"/>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25" name="文本框 48">
                  <a:extLst>
                    <a:ext uri="{FF2B5EF4-FFF2-40B4-BE49-F238E27FC236}">
                      <a16:creationId xmlns:a16="http://schemas.microsoft.com/office/drawing/2014/main" id="{641CE2AE-27A4-461F-BE99-BCF788AB799B}"/>
                    </a:ext>
                  </a:extLst>
                </p:cNvPr>
                <p:cNvSpPr txBox="1"/>
                <p:nvPr/>
              </p:nvSpPr>
              <p:spPr>
                <a:xfrm>
                  <a:off x="5686464" y="6504049"/>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26" name="文本框 52">
                  <a:extLst>
                    <a:ext uri="{FF2B5EF4-FFF2-40B4-BE49-F238E27FC236}">
                      <a16:creationId xmlns:a16="http://schemas.microsoft.com/office/drawing/2014/main" id="{5CDA4A99-F4FB-4A69-94AE-E29DE7FDB920}"/>
                    </a:ext>
                  </a:extLst>
                </p:cNvPr>
                <p:cNvSpPr txBox="1"/>
                <p:nvPr/>
              </p:nvSpPr>
              <p:spPr>
                <a:xfrm>
                  <a:off x="4028590" y="5533908"/>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27" name="文本框 52">
                  <a:extLst>
                    <a:ext uri="{FF2B5EF4-FFF2-40B4-BE49-F238E27FC236}">
                      <a16:creationId xmlns:a16="http://schemas.microsoft.com/office/drawing/2014/main" id="{15F4259A-1642-4479-8ADC-A61437CD0225}"/>
                    </a:ext>
                  </a:extLst>
                </p:cNvPr>
                <p:cNvSpPr txBox="1"/>
                <p:nvPr/>
              </p:nvSpPr>
              <p:spPr>
                <a:xfrm>
                  <a:off x="5249561" y="6552131"/>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grpSp>
          <p:sp>
            <p:nvSpPr>
              <p:cNvPr id="20" name="矩形 19">
                <a:extLst>
                  <a:ext uri="{FF2B5EF4-FFF2-40B4-BE49-F238E27FC236}">
                    <a16:creationId xmlns:a16="http://schemas.microsoft.com/office/drawing/2014/main" id="{B098E8A7-3CB7-4FE3-BC48-C534D31C8366}"/>
                  </a:ext>
                </a:extLst>
              </p:cNvPr>
              <p:cNvSpPr/>
              <p:nvPr/>
            </p:nvSpPr>
            <p:spPr>
              <a:xfrm>
                <a:off x="4998713" y="3984428"/>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cxnSp>
            <p:nvCxnSpPr>
              <p:cNvPr id="48" name="直接连接符 47">
                <a:extLst>
                  <a:ext uri="{FF2B5EF4-FFF2-40B4-BE49-F238E27FC236}">
                    <a16:creationId xmlns:a16="http://schemas.microsoft.com/office/drawing/2014/main" id="{647F73C8-0777-4337-B7BA-DB48ED92CA68}"/>
                  </a:ext>
                </a:extLst>
              </p:cNvPr>
              <p:cNvCxnSpPr/>
              <p:nvPr/>
            </p:nvCxnSpPr>
            <p:spPr>
              <a:xfrm>
                <a:off x="5108004" y="4665042"/>
                <a:ext cx="0" cy="148075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Box 45">
                <a:extLst>
                  <a:ext uri="{FF2B5EF4-FFF2-40B4-BE49-F238E27FC236}">
                    <a16:creationId xmlns:a16="http://schemas.microsoft.com/office/drawing/2014/main" id="{7E02CF67-7803-48E6-8912-7DBF315D97C5}"/>
                  </a:ext>
                </a:extLst>
              </p:cNvPr>
              <p:cNvSpPr txBox="1"/>
              <p:nvPr/>
            </p:nvSpPr>
            <p:spPr>
              <a:xfrm>
                <a:off x="3990727" y="4198391"/>
                <a:ext cx="29051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e</a:t>
                </a:r>
                <a:endParaRPr lang="zh-CN" altLang="en-US" sz="1200" b="1" dirty="0">
                  <a:latin typeface="Arial" panose="020B0604020202020204" pitchFamily="34" charset="0"/>
                  <a:cs typeface="Arial" panose="020B0604020202020204" pitchFamily="34" charset="0"/>
                </a:endParaRPr>
              </a:p>
            </p:txBody>
          </p:sp>
        </p:grpSp>
        <p:grpSp>
          <p:nvGrpSpPr>
            <p:cNvPr id="9" name="组合 8">
              <a:extLst>
                <a:ext uri="{FF2B5EF4-FFF2-40B4-BE49-F238E27FC236}">
                  <a16:creationId xmlns:a16="http://schemas.microsoft.com/office/drawing/2014/main" id="{0EC23B24-CB8C-4A28-862E-E490CAED6162}"/>
                </a:ext>
              </a:extLst>
            </p:cNvPr>
            <p:cNvGrpSpPr/>
            <p:nvPr/>
          </p:nvGrpSpPr>
          <p:grpSpPr>
            <a:xfrm>
              <a:off x="913590" y="1713702"/>
              <a:ext cx="2928134" cy="2331644"/>
              <a:chOff x="913590" y="1713702"/>
              <a:chExt cx="2928134" cy="2331644"/>
            </a:xfrm>
          </p:grpSpPr>
          <p:grpSp>
            <p:nvGrpSpPr>
              <p:cNvPr id="5" name="组合 4"/>
              <p:cNvGrpSpPr/>
              <p:nvPr/>
            </p:nvGrpSpPr>
            <p:grpSpPr>
              <a:xfrm>
                <a:off x="913590" y="1963657"/>
                <a:ext cx="2928134" cy="2081689"/>
                <a:chOff x="491830" y="2315462"/>
                <a:chExt cx="3325848" cy="2245710"/>
              </a:xfrm>
            </p:grpSpPr>
            <p:pic>
              <p:nvPicPr>
                <p:cNvPr id="2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1831" y="2315462"/>
                  <a:ext cx="1636969" cy="192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28800" y="2315462"/>
                  <a:ext cx="1688878" cy="19281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TextBox 38"/>
                <p:cNvSpPr txBox="1"/>
                <p:nvPr/>
              </p:nvSpPr>
              <p:spPr>
                <a:xfrm>
                  <a:off x="491830" y="2334228"/>
                  <a:ext cx="290519" cy="298824"/>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sp>
              <p:nvSpPr>
                <p:cNvPr id="40" name="TextBox 39"/>
                <p:cNvSpPr txBox="1"/>
                <p:nvPr/>
              </p:nvSpPr>
              <p:spPr>
                <a:xfrm>
                  <a:off x="662866" y="4220235"/>
                  <a:ext cx="1458475" cy="330147"/>
                </a:xfrm>
                <a:prstGeom prst="rect">
                  <a:avLst/>
                </a:prstGeom>
                <a:noFill/>
              </p:spPr>
              <p:txBody>
                <a:bodyPr wrap="square" rtlCol="0">
                  <a:spAutoFit/>
                </a:bodyPr>
                <a:lstStyle/>
                <a:p>
                  <a:pPr algn="ctr"/>
                  <a:r>
                    <a:rPr lang="en-US" altLang="zh-CN" sz="1100" dirty="0">
                      <a:latin typeface="Arial" panose="020B0604020202020204" pitchFamily="34" charset="0"/>
                      <a:cs typeface="Arial" panose="020B0604020202020204" pitchFamily="34" charset="0"/>
                    </a:rPr>
                    <a:t>Silwet L-77</a:t>
                  </a:r>
                  <a:endParaRPr lang="zh-CN" altLang="en-US" sz="1600" dirty="0">
                    <a:latin typeface="Arial" panose="020B0604020202020204" pitchFamily="34" charset="0"/>
                    <a:cs typeface="Arial" panose="020B0604020202020204" pitchFamily="34" charset="0"/>
                  </a:endParaRPr>
                </a:p>
              </p:txBody>
            </p:sp>
            <p:sp>
              <p:nvSpPr>
                <p:cNvPr id="41" name="TextBox 40"/>
                <p:cNvSpPr txBox="1"/>
                <p:nvPr/>
              </p:nvSpPr>
              <p:spPr>
                <a:xfrm>
                  <a:off x="2131359" y="4231025"/>
                  <a:ext cx="1644976" cy="330147"/>
                </a:xfrm>
                <a:prstGeom prst="rect">
                  <a:avLst/>
                </a:prstGeom>
                <a:noFill/>
              </p:spPr>
              <p:txBody>
                <a:bodyPr wrap="square" rtlCol="0">
                  <a:spAutoFit/>
                </a:bodyPr>
                <a:lstStyle/>
                <a:p>
                  <a:pPr algn="ctr"/>
                  <a:r>
                    <a:rPr lang="en-US" altLang="zh-CN" sz="1100" dirty="0">
                      <a:latin typeface="Arial" panose="020B0604020202020204" pitchFamily="34" charset="0"/>
                      <a:cs typeface="Arial" panose="020B0604020202020204" pitchFamily="34" charset="0"/>
                    </a:rPr>
                    <a:t>Silwet L-77+PNC</a:t>
                  </a:r>
                  <a:endParaRPr lang="zh-CN" altLang="en-US" sz="1600" dirty="0">
                    <a:latin typeface="Arial" panose="020B0604020202020204" pitchFamily="34" charset="0"/>
                    <a:cs typeface="Arial" panose="020B0604020202020204" pitchFamily="34" charset="0"/>
                  </a:endParaRPr>
                </a:p>
              </p:txBody>
            </p:sp>
            <p:sp>
              <p:nvSpPr>
                <p:cNvPr id="44" name="TextBox 43"/>
                <p:cNvSpPr txBox="1"/>
                <p:nvPr/>
              </p:nvSpPr>
              <p:spPr>
                <a:xfrm>
                  <a:off x="2131359" y="2321607"/>
                  <a:ext cx="290519" cy="298824"/>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b</a:t>
                  </a:r>
                  <a:endParaRPr lang="zh-CN" altLang="en-US" sz="1200" b="1" dirty="0">
                    <a:latin typeface="Arial" panose="020B0604020202020204" pitchFamily="34" charset="0"/>
                    <a:cs typeface="Arial" panose="020B0604020202020204" pitchFamily="34" charset="0"/>
                  </a:endParaRPr>
                </a:p>
              </p:txBody>
            </p:sp>
          </p:grpSp>
          <p:sp>
            <p:nvSpPr>
              <p:cNvPr id="50" name="矩形 49">
                <a:extLst>
                  <a:ext uri="{FF2B5EF4-FFF2-40B4-BE49-F238E27FC236}">
                    <a16:creationId xmlns:a16="http://schemas.microsoft.com/office/drawing/2014/main" id="{14C030F1-14DE-4435-A506-BC6BB80EA091}"/>
                  </a:ext>
                </a:extLst>
              </p:cNvPr>
              <p:cNvSpPr/>
              <p:nvPr/>
            </p:nvSpPr>
            <p:spPr>
              <a:xfrm>
                <a:off x="1876364" y="1713702"/>
                <a:ext cx="1140056"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200 mM NaCl</a:t>
                </a:r>
                <a:endParaRPr lang="zh-CN" altLang="en-US" sz="12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3495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C229B5F-EF88-4059-B4F4-9A16FED1F09C}"/>
              </a:ext>
            </a:extLst>
          </p:cNvPr>
          <p:cNvGrpSpPr/>
          <p:nvPr/>
        </p:nvGrpSpPr>
        <p:grpSpPr>
          <a:xfrm>
            <a:off x="947497" y="2595983"/>
            <a:ext cx="4963006" cy="2504476"/>
            <a:chOff x="1104774" y="1919708"/>
            <a:chExt cx="4963006" cy="2504476"/>
          </a:xfrm>
        </p:grpSpPr>
        <p:sp>
          <p:nvSpPr>
            <p:cNvPr id="32" name="矩形 31">
              <a:extLst>
                <a:ext uri="{FF2B5EF4-FFF2-40B4-BE49-F238E27FC236}">
                  <a16:creationId xmlns:a16="http://schemas.microsoft.com/office/drawing/2014/main" id="{C6477921-3F1C-4D05-B04E-687F16326FA8}"/>
                </a:ext>
              </a:extLst>
            </p:cNvPr>
            <p:cNvSpPr/>
            <p:nvPr/>
          </p:nvSpPr>
          <p:spPr>
            <a:xfrm>
              <a:off x="5059780" y="1919708"/>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S4</a:t>
              </a:r>
              <a:endParaRPr lang="zh-CN" altLang="en-US" sz="1200" b="1" dirty="0">
                <a:latin typeface="Arial" panose="020B0604020202020204" pitchFamily="34" charset="0"/>
                <a:cs typeface="Arial" panose="020B0604020202020204" pitchFamily="34" charset="0"/>
              </a:endParaRPr>
            </a:p>
          </p:txBody>
        </p:sp>
        <p:grpSp>
          <p:nvGrpSpPr>
            <p:cNvPr id="15" name="组合 14"/>
            <p:cNvGrpSpPr/>
            <p:nvPr/>
          </p:nvGrpSpPr>
          <p:grpSpPr>
            <a:xfrm>
              <a:off x="1104774" y="2501464"/>
              <a:ext cx="2480585" cy="1922720"/>
              <a:chOff x="833428" y="6288255"/>
              <a:chExt cx="2480585" cy="2406929"/>
            </a:xfrm>
          </p:grpSpPr>
          <p:grpSp>
            <p:nvGrpSpPr>
              <p:cNvPr id="85" name="组合 84">
                <a:extLst>
                  <a:ext uri="{FF2B5EF4-FFF2-40B4-BE49-F238E27FC236}">
                    <a16:creationId xmlns:a16="http://schemas.microsoft.com/office/drawing/2014/main" id="{34C9D421-180B-49FE-BD60-5A8359C64386}"/>
                  </a:ext>
                </a:extLst>
              </p:cNvPr>
              <p:cNvGrpSpPr/>
              <p:nvPr/>
            </p:nvGrpSpPr>
            <p:grpSpPr>
              <a:xfrm>
                <a:off x="833428" y="6288255"/>
                <a:ext cx="2480585" cy="2406929"/>
                <a:chOff x="3564984" y="1633225"/>
                <a:chExt cx="2480585" cy="2406929"/>
              </a:xfrm>
            </p:grpSpPr>
            <p:graphicFrame>
              <p:nvGraphicFramePr>
                <p:cNvPr id="86" name="图表 85">
                  <a:extLst>
                    <a:ext uri="{FF2B5EF4-FFF2-40B4-BE49-F238E27FC236}">
                      <a16:creationId xmlns:a16="http://schemas.microsoft.com/office/drawing/2014/main" id="{99CBEE33-AE20-4C29-8D77-1A7F5F1C91E9}"/>
                    </a:ext>
                  </a:extLst>
                </p:cNvPr>
                <p:cNvGraphicFramePr>
                  <a:graphicFrameLocks noChangeAspect="1"/>
                </p:cNvGraphicFramePr>
                <p:nvPr/>
              </p:nvGraphicFramePr>
              <p:xfrm>
                <a:off x="4029569" y="1700154"/>
                <a:ext cx="2016000" cy="2340000"/>
              </p:xfrm>
              <a:graphic>
                <a:graphicData uri="http://schemas.openxmlformats.org/drawingml/2006/chart">
                  <c:chart xmlns:c="http://schemas.openxmlformats.org/drawingml/2006/chart" xmlns:r="http://schemas.openxmlformats.org/officeDocument/2006/relationships" r:id="rId3"/>
                </a:graphicData>
              </a:graphic>
            </p:graphicFrame>
            <p:sp>
              <p:nvSpPr>
                <p:cNvPr id="87" name="文本框 86">
                  <a:extLst>
                    <a:ext uri="{FF2B5EF4-FFF2-40B4-BE49-F238E27FC236}">
                      <a16:creationId xmlns:a16="http://schemas.microsoft.com/office/drawing/2014/main" id="{DBBBE790-8931-475A-A23C-C4144C727B30}"/>
                    </a:ext>
                  </a:extLst>
                </p:cNvPr>
                <p:cNvSpPr txBox="1"/>
                <p:nvPr/>
              </p:nvSpPr>
              <p:spPr>
                <a:xfrm rot="16200000">
                  <a:off x="2886515" y="2579891"/>
                  <a:ext cx="1818603" cy="461665"/>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Chlorophyll a</a:t>
                  </a:r>
                  <a:r>
                    <a:rPr lang="zh-CN" altLang="en-US" sz="1200" b="1" dirty="0">
                      <a:latin typeface="Arial" panose="020B0604020202020204" pitchFamily="34" charset="0"/>
                      <a:cs typeface="Arial" panose="020B0604020202020204" pitchFamily="34" charset="0"/>
                    </a:rPr>
                    <a:t> </a:t>
                  </a:r>
                  <a:r>
                    <a:rPr lang="en-US" altLang="zh-CN" sz="1200" b="1" dirty="0">
                      <a:latin typeface="Arial" panose="020B0604020202020204" pitchFamily="34" charset="0"/>
                      <a:cs typeface="Arial" panose="020B0604020202020204" pitchFamily="34" charset="0"/>
                    </a:rPr>
                    <a:t>content (mg/g)</a:t>
                  </a:r>
                  <a:endParaRPr lang="zh-CN" altLang="en-US" sz="1200" b="1" dirty="0">
                    <a:latin typeface="Arial" panose="020B0604020202020204" pitchFamily="34" charset="0"/>
                    <a:cs typeface="Arial" panose="020B0604020202020204" pitchFamily="34" charset="0"/>
                  </a:endParaRPr>
                </a:p>
              </p:txBody>
            </p:sp>
            <p:sp>
              <p:nvSpPr>
                <p:cNvPr id="88" name="矩形 87">
                  <a:extLst>
                    <a:ext uri="{FF2B5EF4-FFF2-40B4-BE49-F238E27FC236}">
                      <a16:creationId xmlns:a16="http://schemas.microsoft.com/office/drawing/2014/main" id="{83A06BBD-F346-467E-9FFE-34F44B9B9815}"/>
                    </a:ext>
                  </a:extLst>
                </p:cNvPr>
                <p:cNvSpPr/>
                <p:nvPr/>
              </p:nvSpPr>
              <p:spPr>
                <a:xfrm>
                  <a:off x="4478362" y="1633225"/>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89" name="文本框 88">
                  <a:extLst>
                    <a:ext uri="{FF2B5EF4-FFF2-40B4-BE49-F238E27FC236}">
                      <a16:creationId xmlns:a16="http://schemas.microsoft.com/office/drawing/2014/main" id="{DC6CBCB6-A682-44A8-931B-E72FFFAEC70A}"/>
                    </a:ext>
                  </a:extLst>
                </p:cNvPr>
                <p:cNvSpPr txBox="1"/>
                <p:nvPr/>
              </p:nvSpPr>
              <p:spPr>
                <a:xfrm>
                  <a:off x="5642120" y="2122639"/>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90" name="文本框 89">
                  <a:extLst>
                    <a:ext uri="{FF2B5EF4-FFF2-40B4-BE49-F238E27FC236}">
                      <a16:creationId xmlns:a16="http://schemas.microsoft.com/office/drawing/2014/main" id="{6499FE78-AA44-47E8-8E09-41152EE59B42}"/>
                    </a:ext>
                  </a:extLst>
                </p:cNvPr>
                <p:cNvSpPr txBox="1"/>
                <p:nvPr/>
              </p:nvSpPr>
              <p:spPr>
                <a:xfrm>
                  <a:off x="4813469" y="2440865"/>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91" name="文本框 90">
                  <a:extLst>
                    <a:ext uri="{FF2B5EF4-FFF2-40B4-BE49-F238E27FC236}">
                      <a16:creationId xmlns:a16="http://schemas.microsoft.com/office/drawing/2014/main" id="{EAC53D08-2C9B-41CC-B38E-BD699D31AD2B}"/>
                    </a:ext>
                  </a:extLst>
                </p:cNvPr>
                <p:cNvSpPr txBox="1"/>
                <p:nvPr/>
              </p:nvSpPr>
              <p:spPr>
                <a:xfrm>
                  <a:off x="5344560" y="2666431"/>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92" name="文本框 91">
                  <a:extLst>
                    <a:ext uri="{FF2B5EF4-FFF2-40B4-BE49-F238E27FC236}">
                      <a16:creationId xmlns:a16="http://schemas.microsoft.com/office/drawing/2014/main" id="{AD5D26E0-2F97-4F36-B401-7EFDA1B1C61E}"/>
                    </a:ext>
                  </a:extLst>
                </p:cNvPr>
                <p:cNvSpPr txBox="1"/>
                <p:nvPr/>
              </p:nvSpPr>
              <p:spPr>
                <a:xfrm>
                  <a:off x="4499144" y="2787387"/>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grpSp>
          <p:sp>
            <p:nvSpPr>
              <p:cNvPr id="72" name="矩形 71">
                <a:extLst>
                  <a:ext uri="{FF2B5EF4-FFF2-40B4-BE49-F238E27FC236}">
                    <a16:creationId xmlns:a16="http://schemas.microsoft.com/office/drawing/2014/main" id="{8E2B42C0-F619-43FA-9E8A-9212DBC1F510}"/>
                  </a:ext>
                </a:extLst>
              </p:cNvPr>
              <p:cNvSpPr/>
              <p:nvPr/>
            </p:nvSpPr>
            <p:spPr>
              <a:xfrm>
                <a:off x="1041968" y="6351057"/>
                <a:ext cx="269626" cy="346757"/>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grpSp>
        <p:grpSp>
          <p:nvGrpSpPr>
            <p:cNvPr id="14" name="组合 13"/>
            <p:cNvGrpSpPr/>
            <p:nvPr/>
          </p:nvGrpSpPr>
          <p:grpSpPr>
            <a:xfrm>
              <a:off x="3585359" y="2451939"/>
              <a:ext cx="2482421" cy="1939388"/>
              <a:chOff x="3411503" y="6267387"/>
              <a:chExt cx="2482421" cy="2427796"/>
            </a:xfrm>
          </p:grpSpPr>
          <p:grpSp>
            <p:nvGrpSpPr>
              <p:cNvPr id="70" name="组合 69">
                <a:extLst>
                  <a:ext uri="{FF2B5EF4-FFF2-40B4-BE49-F238E27FC236}">
                    <a16:creationId xmlns:a16="http://schemas.microsoft.com/office/drawing/2014/main" id="{CABF25C0-CEAE-4378-97E5-75EBE13E5EA8}"/>
                  </a:ext>
                </a:extLst>
              </p:cNvPr>
              <p:cNvGrpSpPr/>
              <p:nvPr/>
            </p:nvGrpSpPr>
            <p:grpSpPr>
              <a:xfrm>
                <a:off x="3411503" y="6267387"/>
                <a:ext cx="2482421" cy="2427796"/>
                <a:chOff x="381401" y="4233036"/>
                <a:chExt cx="2482421" cy="2427796"/>
              </a:xfrm>
            </p:grpSpPr>
            <p:graphicFrame>
              <p:nvGraphicFramePr>
                <p:cNvPr id="75" name="图表 74">
                  <a:extLst>
                    <a:ext uri="{FF2B5EF4-FFF2-40B4-BE49-F238E27FC236}">
                      <a16:creationId xmlns:a16="http://schemas.microsoft.com/office/drawing/2014/main" id="{96A03EE1-D582-403C-8D54-72D2EDAED126}"/>
                    </a:ext>
                  </a:extLst>
                </p:cNvPr>
                <p:cNvGraphicFramePr>
                  <a:graphicFrameLocks noChangeAspect="1"/>
                </p:cNvGraphicFramePr>
                <p:nvPr/>
              </p:nvGraphicFramePr>
              <p:xfrm>
                <a:off x="847822" y="4320832"/>
                <a:ext cx="2016000" cy="2340000"/>
              </p:xfrm>
              <a:graphic>
                <a:graphicData uri="http://schemas.openxmlformats.org/drawingml/2006/chart">
                  <c:chart xmlns:c="http://schemas.openxmlformats.org/drawingml/2006/chart" xmlns:r="http://schemas.openxmlformats.org/officeDocument/2006/relationships" r:id="rId4"/>
                </a:graphicData>
              </a:graphic>
            </p:graphicFrame>
            <p:sp>
              <p:nvSpPr>
                <p:cNvPr id="78" name="文本框 77">
                  <a:extLst>
                    <a:ext uri="{FF2B5EF4-FFF2-40B4-BE49-F238E27FC236}">
                      <a16:creationId xmlns:a16="http://schemas.microsoft.com/office/drawing/2014/main" id="{21B3BA21-C886-4AB0-ACFB-A38AD09BDADC}"/>
                    </a:ext>
                  </a:extLst>
                </p:cNvPr>
                <p:cNvSpPr txBox="1"/>
                <p:nvPr/>
              </p:nvSpPr>
              <p:spPr>
                <a:xfrm rot="16200000">
                  <a:off x="-271873" y="5138880"/>
                  <a:ext cx="1768214" cy="461665"/>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Chlorophyll b content (mg/g)</a:t>
                  </a:r>
                  <a:endParaRPr lang="zh-CN" altLang="en-US" sz="1200" b="1" dirty="0">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F3BFF6FF-2DD7-4B56-9C3B-9D125D751E07}"/>
                    </a:ext>
                  </a:extLst>
                </p:cNvPr>
                <p:cNvSpPr/>
                <p:nvPr/>
              </p:nvSpPr>
              <p:spPr>
                <a:xfrm>
                  <a:off x="1251320" y="4233036"/>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80" name="文本框 79">
                  <a:extLst>
                    <a:ext uri="{FF2B5EF4-FFF2-40B4-BE49-F238E27FC236}">
                      <a16:creationId xmlns:a16="http://schemas.microsoft.com/office/drawing/2014/main" id="{DDFDD487-AEAA-4D9E-BFC9-2EF2ACB757B4}"/>
                    </a:ext>
                  </a:extLst>
                </p:cNvPr>
                <p:cNvSpPr txBox="1"/>
                <p:nvPr/>
              </p:nvSpPr>
              <p:spPr>
                <a:xfrm>
                  <a:off x="1295149" y="5305010"/>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d</a:t>
                  </a:r>
                  <a:endParaRPr lang="zh-CN" altLang="en-US" sz="1400" dirty="0">
                    <a:latin typeface="Arial" panose="020B0604020202020204" pitchFamily="34" charset="0"/>
                    <a:cs typeface="Arial" panose="020B0604020202020204" pitchFamily="34" charset="0"/>
                  </a:endParaRPr>
                </a:p>
              </p:txBody>
            </p:sp>
            <p:sp>
              <p:nvSpPr>
                <p:cNvPr id="81" name="文本框 80">
                  <a:extLst>
                    <a:ext uri="{FF2B5EF4-FFF2-40B4-BE49-F238E27FC236}">
                      <a16:creationId xmlns:a16="http://schemas.microsoft.com/office/drawing/2014/main" id="{E81B82EE-652A-45A0-B167-9CC01274A389}"/>
                    </a:ext>
                  </a:extLst>
                </p:cNvPr>
                <p:cNvSpPr txBox="1"/>
                <p:nvPr/>
              </p:nvSpPr>
              <p:spPr>
                <a:xfrm>
                  <a:off x="2146417" y="5155154"/>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c</a:t>
                  </a:r>
                  <a:endParaRPr lang="zh-CN" altLang="en-US" sz="1400" dirty="0">
                    <a:latin typeface="Arial" panose="020B0604020202020204" pitchFamily="34" charset="0"/>
                    <a:cs typeface="Arial" panose="020B0604020202020204" pitchFamily="34" charset="0"/>
                  </a:endParaRPr>
                </a:p>
              </p:txBody>
            </p:sp>
            <p:sp>
              <p:nvSpPr>
                <p:cNvPr id="82" name="文本框 81">
                  <a:extLst>
                    <a:ext uri="{FF2B5EF4-FFF2-40B4-BE49-F238E27FC236}">
                      <a16:creationId xmlns:a16="http://schemas.microsoft.com/office/drawing/2014/main" id="{18793FA2-78D6-425A-8F4F-EE0358B76CBB}"/>
                    </a:ext>
                  </a:extLst>
                </p:cNvPr>
                <p:cNvSpPr txBox="1"/>
                <p:nvPr/>
              </p:nvSpPr>
              <p:spPr>
                <a:xfrm>
                  <a:off x="2460742" y="4517784"/>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83" name="文本框 82">
                  <a:extLst>
                    <a:ext uri="{FF2B5EF4-FFF2-40B4-BE49-F238E27FC236}">
                      <a16:creationId xmlns:a16="http://schemas.microsoft.com/office/drawing/2014/main" id="{0B253EB3-B69A-4894-B7FA-D1154783F9C3}"/>
                    </a:ext>
                  </a:extLst>
                </p:cNvPr>
                <p:cNvSpPr txBox="1"/>
                <p:nvPr/>
              </p:nvSpPr>
              <p:spPr>
                <a:xfrm>
                  <a:off x="1612041" y="4854768"/>
                  <a:ext cx="314325" cy="317861"/>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grpSp>
          <p:sp>
            <p:nvSpPr>
              <p:cNvPr id="73" name="矩形 72">
                <a:extLst>
                  <a:ext uri="{FF2B5EF4-FFF2-40B4-BE49-F238E27FC236}">
                    <a16:creationId xmlns:a16="http://schemas.microsoft.com/office/drawing/2014/main" id="{8E2B42C0-F619-43FA-9E8A-9212DBC1F510}"/>
                  </a:ext>
                </a:extLst>
              </p:cNvPr>
              <p:cNvSpPr/>
              <p:nvPr/>
            </p:nvSpPr>
            <p:spPr>
              <a:xfrm>
                <a:off x="3634427" y="6309117"/>
                <a:ext cx="279244" cy="346757"/>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b</a:t>
                </a:r>
                <a:endParaRPr lang="zh-CN" altLang="en-US" sz="1200" b="1" dirty="0">
                  <a:latin typeface="Arial" panose="020B0604020202020204" pitchFamily="34" charset="0"/>
                  <a:cs typeface="Arial" panose="020B0604020202020204" pitchFamily="34" charset="0"/>
                </a:endParaRPr>
              </a:p>
            </p:txBody>
          </p:sp>
        </p:grpSp>
      </p:grpSp>
      <p:sp>
        <p:nvSpPr>
          <p:cNvPr id="74" name="文本框 73">
            <a:extLst>
              <a:ext uri="{FF2B5EF4-FFF2-40B4-BE49-F238E27FC236}">
                <a16:creationId xmlns:a16="http://schemas.microsoft.com/office/drawing/2014/main" id="{B2B9DCC3-32A7-46C3-B93B-A30BD146F44B}"/>
              </a:ext>
            </a:extLst>
          </p:cNvPr>
          <p:cNvSpPr txBox="1"/>
          <p:nvPr/>
        </p:nvSpPr>
        <p:spPr>
          <a:xfrm>
            <a:off x="947497" y="5367570"/>
            <a:ext cx="5200612" cy="1015663"/>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S4. The chlorophyll content of salt stressed (200 mM NaCl, 5 days) cotton plants with and without PNC treatment.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 and b, chlorophyll a (a) and chlorophyll b (b) content in the first and second true leaves of salt stressed</a:t>
            </a:r>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cotton plants with and without PNC treatment. Mean ± SE (n = 6-12). Different lower-case letters indicate the significance level at 0.05. </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723253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6DEF8F5D-6A11-4C98-9990-4F98367C1528}"/>
              </a:ext>
            </a:extLst>
          </p:cNvPr>
          <p:cNvGrpSpPr/>
          <p:nvPr/>
        </p:nvGrpSpPr>
        <p:grpSpPr>
          <a:xfrm>
            <a:off x="1097083" y="698861"/>
            <a:ext cx="4752859" cy="6189925"/>
            <a:chOff x="1097083" y="698861"/>
            <a:chExt cx="4752859" cy="6189925"/>
          </a:xfrm>
        </p:grpSpPr>
        <p:sp>
          <p:nvSpPr>
            <p:cNvPr id="2" name="矩形 1">
              <a:extLst>
                <a:ext uri="{FF2B5EF4-FFF2-40B4-BE49-F238E27FC236}">
                  <a16:creationId xmlns:a16="http://schemas.microsoft.com/office/drawing/2014/main" id="{48F6606F-1CCA-47F3-A05C-C3B0BCB68F89}"/>
                </a:ext>
              </a:extLst>
            </p:cNvPr>
            <p:cNvSpPr/>
            <p:nvPr/>
          </p:nvSpPr>
          <p:spPr>
            <a:xfrm>
              <a:off x="4963161" y="698861"/>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S5</a:t>
              </a:r>
              <a:endParaRPr lang="zh-CN" altLang="en-US" sz="1200" b="1" dirty="0">
                <a:latin typeface="Arial" panose="020B0604020202020204" pitchFamily="34" charset="0"/>
                <a:cs typeface="Arial" panose="020B0604020202020204" pitchFamily="34" charset="0"/>
              </a:endParaRPr>
            </a:p>
          </p:txBody>
        </p:sp>
        <p:grpSp>
          <p:nvGrpSpPr>
            <p:cNvPr id="22" name="组合 21">
              <a:extLst>
                <a:ext uri="{FF2B5EF4-FFF2-40B4-BE49-F238E27FC236}">
                  <a16:creationId xmlns:a16="http://schemas.microsoft.com/office/drawing/2014/main" id="{DA928BDF-9F39-4838-B6BE-200A3DF33458}"/>
                </a:ext>
              </a:extLst>
            </p:cNvPr>
            <p:cNvGrpSpPr/>
            <p:nvPr/>
          </p:nvGrpSpPr>
          <p:grpSpPr>
            <a:xfrm>
              <a:off x="1097083" y="874466"/>
              <a:ext cx="4663834" cy="6014320"/>
              <a:chOff x="1023674" y="1321034"/>
              <a:chExt cx="4663834" cy="6014320"/>
            </a:xfrm>
          </p:grpSpPr>
          <p:grpSp>
            <p:nvGrpSpPr>
              <p:cNvPr id="4" name="组合 3"/>
              <p:cNvGrpSpPr/>
              <p:nvPr/>
            </p:nvGrpSpPr>
            <p:grpSpPr>
              <a:xfrm>
                <a:off x="1023674" y="1593169"/>
                <a:ext cx="4663834" cy="2943786"/>
                <a:chOff x="1045105" y="660711"/>
                <a:chExt cx="6893836" cy="4351349"/>
              </a:xfrm>
            </p:grpSpPr>
            <p:pic>
              <p:nvPicPr>
                <p:cNvPr id="5" name="Picture 4" descr="C:\Users\Administrator\Desktop\Ctrl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8167" y="660711"/>
                  <a:ext cx="3603073" cy="37710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istrator\Desktop\PNC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2020" y="660712"/>
                  <a:ext cx="3175656" cy="3771092"/>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p:cNvCxnSpPr/>
                <p:nvPr/>
              </p:nvCxnSpPr>
              <p:spPr>
                <a:xfrm>
                  <a:off x="7128284" y="4293096"/>
                  <a:ext cx="72008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24303" y="4005063"/>
                  <a:ext cx="914638" cy="363951"/>
                </a:xfrm>
                <a:prstGeom prst="rect">
                  <a:avLst/>
                </a:prstGeom>
                <a:noFill/>
              </p:spPr>
              <p:txBody>
                <a:bodyPr wrap="square" rtlCol="0">
                  <a:spAutoFit/>
                </a:bodyPr>
                <a:lstStyle/>
                <a:p>
                  <a:pPr algn="ctr"/>
                  <a:r>
                    <a:rPr lang="en-US" altLang="zh-CN" sz="1000" b="1" dirty="0">
                      <a:solidFill>
                        <a:schemeClr val="bg1"/>
                      </a:solidFill>
                      <a:latin typeface="Arial" panose="020B0604020202020204" pitchFamily="34" charset="0"/>
                      <a:cs typeface="Arial" panose="020B0604020202020204" pitchFamily="34" charset="0"/>
                    </a:rPr>
                    <a:t>10 cm</a:t>
                  </a:r>
                  <a:endParaRPr lang="zh-CN" altLang="en-US" sz="11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1045105" y="4051440"/>
                  <a:ext cx="541886" cy="409445"/>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a</a:t>
                  </a:r>
                </a:p>
              </p:txBody>
            </p:sp>
            <p:sp>
              <p:nvSpPr>
                <p:cNvPr id="10" name="TextBox 9"/>
                <p:cNvSpPr txBox="1"/>
                <p:nvPr/>
              </p:nvSpPr>
              <p:spPr>
                <a:xfrm>
                  <a:off x="4640793" y="4097851"/>
                  <a:ext cx="541886" cy="409445"/>
                </a:xfrm>
                <a:prstGeom prst="rect">
                  <a:avLst/>
                </a:prstGeom>
                <a:noFill/>
              </p:spPr>
              <p:txBody>
                <a:bodyPr wrap="square" rtlCol="0">
                  <a:spAutoFit/>
                </a:bodyPr>
                <a:lstStyle/>
                <a:p>
                  <a:pPr algn="ctr"/>
                  <a:r>
                    <a:rPr lang="en-US" altLang="zh-CN" sz="1200" b="1" dirty="0">
                      <a:solidFill>
                        <a:schemeClr val="bg1"/>
                      </a:solidFill>
                      <a:latin typeface="Arial" panose="020B0604020202020204" pitchFamily="34" charset="0"/>
                      <a:cs typeface="Arial" panose="020B0604020202020204" pitchFamily="34" charset="0"/>
                    </a:rPr>
                    <a:t>b</a:t>
                  </a:r>
                </a:p>
              </p:txBody>
            </p:sp>
            <p:sp>
              <p:nvSpPr>
                <p:cNvPr id="11" name="TextBox 10"/>
                <p:cNvSpPr txBox="1"/>
                <p:nvPr/>
              </p:nvSpPr>
              <p:spPr>
                <a:xfrm>
                  <a:off x="1586992" y="4602615"/>
                  <a:ext cx="2527583" cy="409445"/>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Sliwet L-77</a:t>
                  </a:r>
                  <a:endParaRPr lang="zh-CN" altLang="en-US" sz="1400" b="1" dirty="0">
                    <a:latin typeface="Arial" panose="020B0604020202020204" pitchFamily="34" charset="0"/>
                    <a:cs typeface="Arial" panose="020B0604020202020204" pitchFamily="34" charset="0"/>
                  </a:endParaRPr>
                </a:p>
              </p:txBody>
            </p:sp>
            <p:cxnSp>
              <p:nvCxnSpPr>
                <p:cNvPr id="12" name="直接连接符 11"/>
                <p:cNvCxnSpPr/>
                <p:nvPr/>
              </p:nvCxnSpPr>
              <p:spPr>
                <a:xfrm>
                  <a:off x="1657502" y="4581128"/>
                  <a:ext cx="22685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76055" y="4602615"/>
                  <a:ext cx="2527584" cy="409445"/>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Sliwet L-77+PNC</a:t>
                  </a:r>
                  <a:endParaRPr lang="zh-CN" altLang="en-US" sz="1200" b="1" dirty="0">
                    <a:latin typeface="Arial" panose="020B0604020202020204" pitchFamily="34" charset="0"/>
                    <a:cs typeface="Arial" panose="020B0604020202020204" pitchFamily="34" charset="0"/>
                  </a:endParaRPr>
                </a:p>
              </p:txBody>
            </p:sp>
            <p:cxnSp>
              <p:nvCxnSpPr>
                <p:cNvPr id="14" name="直接连接符 13"/>
                <p:cNvCxnSpPr/>
                <p:nvPr/>
              </p:nvCxnSpPr>
              <p:spPr>
                <a:xfrm>
                  <a:off x="5146566" y="4581128"/>
                  <a:ext cx="22685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a16="http://schemas.microsoft.com/office/drawing/2014/main" id="{701CD817-E036-4568-BFD1-04684A2BB228}"/>
                  </a:ext>
                </a:extLst>
              </p:cNvPr>
              <p:cNvSpPr/>
              <p:nvPr/>
            </p:nvSpPr>
            <p:spPr>
              <a:xfrm>
                <a:off x="3068314" y="1321034"/>
                <a:ext cx="963725"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No salinity</a:t>
                </a:r>
                <a:endParaRPr lang="zh-CN" altLang="en-US" sz="1200" b="1" dirty="0">
                  <a:latin typeface="Arial" panose="020B0604020202020204" pitchFamily="34" charset="0"/>
                  <a:cs typeface="Arial" panose="020B0604020202020204" pitchFamily="34" charset="0"/>
                </a:endParaRPr>
              </a:p>
            </p:txBody>
          </p:sp>
          <p:grpSp>
            <p:nvGrpSpPr>
              <p:cNvPr id="21" name="组合 20">
                <a:extLst>
                  <a:ext uri="{FF2B5EF4-FFF2-40B4-BE49-F238E27FC236}">
                    <a16:creationId xmlns:a16="http://schemas.microsoft.com/office/drawing/2014/main" id="{C8A88D36-93D4-4B05-B037-081544AC21F5}"/>
                  </a:ext>
                </a:extLst>
              </p:cNvPr>
              <p:cNvGrpSpPr/>
              <p:nvPr/>
            </p:nvGrpSpPr>
            <p:grpSpPr>
              <a:xfrm>
                <a:off x="1096363" y="4373014"/>
                <a:ext cx="4456647" cy="2962340"/>
                <a:chOff x="1169582" y="4294375"/>
                <a:chExt cx="4456647" cy="2962340"/>
              </a:xfrm>
            </p:grpSpPr>
            <p:graphicFrame>
              <p:nvGraphicFramePr>
                <p:cNvPr id="15" name="图表 14"/>
                <p:cNvGraphicFramePr>
                  <a:graphicFrameLocks/>
                </p:cNvGraphicFramePr>
                <p:nvPr>
                  <p:extLst>
                    <p:ext uri="{D42A27DB-BD31-4B8C-83A1-F6EECF244321}">
                      <p14:modId xmlns:p14="http://schemas.microsoft.com/office/powerpoint/2010/main" val="2322311058"/>
                    </p:ext>
                  </p:extLst>
                </p:nvPr>
              </p:nvGraphicFramePr>
              <p:xfrm>
                <a:off x="1390271" y="4536955"/>
                <a:ext cx="4235958" cy="261210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rot="16200000">
                  <a:off x="-173088" y="5637045"/>
                  <a:ext cx="2962340"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Chlorophyll content index (arb. unit)</a:t>
                  </a:r>
                  <a:endParaRPr lang="zh-CN" altLang="en-US" sz="1200" b="1" dirty="0">
                    <a:latin typeface="Arial" panose="020B0604020202020204" pitchFamily="34" charset="0"/>
                    <a:cs typeface="Arial" panose="020B0604020202020204" pitchFamily="34" charset="0"/>
                  </a:endParaRPr>
                </a:p>
              </p:txBody>
            </p:sp>
            <p:sp>
              <p:nvSpPr>
                <p:cNvPr id="3" name="矩形 2">
                  <a:extLst>
                    <a:ext uri="{FF2B5EF4-FFF2-40B4-BE49-F238E27FC236}">
                      <a16:creationId xmlns:a16="http://schemas.microsoft.com/office/drawing/2014/main" id="{7A77EDC8-AD2D-4CD2-8027-9F9F24CE3A14}"/>
                    </a:ext>
                  </a:extLst>
                </p:cNvPr>
                <p:cNvSpPr/>
                <p:nvPr/>
              </p:nvSpPr>
              <p:spPr>
                <a:xfrm>
                  <a:off x="3456236" y="4545521"/>
                  <a:ext cx="397866" cy="276999"/>
                </a:xfrm>
                <a:prstGeom prst="rect">
                  <a:avLst/>
                </a:prstGeom>
              </p:spPr>
              <p:txBody>
                <a:bodyPr wrap="none">
                  <a:spAutoFit/>
                </a:bodyPr>
                <a:lstStyle/>
                <a:p>
                  <a:r>
                    <a:rPr lang="en-US" altLang="zh-CN" sz="1200" dirty="0">
                      <a:latin typeface="Arial" panose="020B0604020202020204" pitchFamily="34" charset="0"/>
                      <a:cs typeface="Arial" panose="020B0604020202020204" pitchFamily="34" charset="0"/>
                    </a:rPr>
                    <a:t>NS</a:t>
                  </a:r>
                  <a:endParaRPr lang="zh-CN" altLang="en-US" sz="1200" dirty="0">
                    <a:latin typeface="Arial" panose="020B0604020202020204" pitchFamily="34" charset="0"/>
                    <a:cs typeface="Arial" panose="020B0604020202020204" pitchFamily="34" charset="0"/>
                  </a:endParaRPr>
                </a:p>
              </p:txBody>
            </p:sp>
            <p:sp>
              <p:nvSpPr>
                <p:cNvPr id="18" name="TextBox 17"/>
                <p:cNvSpPr txBox="1"/>
                <p:nvPr/>
              </p:nvSpPr>
              <p:spPr>
                <a:xfrm>
                  <a:off x="1661617" y="4674499"/>
                  <a:ext cx="366598"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c</a:t>
                  </a:r>
                </a:p>
              </p:txBody>
            </p:sp>
            <p:sp>
              <p:nvSpPr>
                <p:cNvPr id="20" name="矩形 19">
                  <a:extLst>
                    <a:ext uri="{FF2B5EF4-FFF2-40B4-BE49-F238E27FC236}">
                      <a16:creationId xmlns:a16="http://schemas.microsoft.com/office/drawing/2014/main" id="{775BD07E-6666-4AFD-9DED-705558E19852}"/>
                    </a:ext>
                  </a:extLst>
                </p:cNvPr>
                <p:cNvSpPr/>
                <p:nvPr/>
              </p:nvSpPr>
              <p:spPr>
                <a:xfrm>
                  <a:off x="2237908" y="5969813"/>
                  <a:ext cx="77457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No salinity</a:t>
                  </a:r>
                  <a:endParaRPr lang="zh-CN" altLang="en-US" sz="1000" dirty="0">
                    <a:latin typeface="Arial" panose="020B0604020202020204" pitchFamily="34" charset="0"/>
                    <a:cs typeface="Arial" panose="020B0604020202020204" pitchFamily="34" charset="0"/>
                  </a:endParaRPr>
                </a:p>
              </p:txBody>
            </p:sp>
          </p:grpSp>
        </p:grpSp>
      </p:grpSp>
      <p:sp>
        <p:nvSpPr>
          <p:cNvPr id="24" name="文本框 23">
            <a:extLst>
              <a:ext uri="{FF2B5EF4-FFF2-40B4-BE49-F238E27FC236}">
                <a16:creationId xmlns:a16="http://schemas.microsoft.com/office/drawing/2014/main" id="{522CA087-A982-433E-8312-5E1420572D9C}"/>
              </a:ext>
            </a:extLst>
          </p:cNvPr>
          <p:cNvSpPr txBox="1"/>
          <p:nvPr/>
        </p:nvSpPr>
        <p:spPr>
          <a:xfrm>
            <a:off x="1113882" y="7154013"/>
            <a:ext cx="4775824" cy="1200329"/>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S5. The compatibility of PNC in cotton plants under non-saline condition.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 and b, the phenotypic performance of cotton plants with and without PNC treatment, under non-saline condition after 28 days. c, CCI (chlorophyll content index) readout of the first and second true leaves of cotton plants with and without PNC treatment, under non-saline condition after 28 days. Mean ± SE (n = 8). NS means no significant difference.</a:t>
            </a:r>
            <a:endParaRPr lang="zh-CN" altLang="zh-CN" sz="1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94202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63EB0357-AFAB-490D-9057-BD3F69F658D3}"/>
              </a:ext>
            </a:extLst>
          </p:cNvPr>
          <p:cNvSpPr/>
          <p:nvPr/>
        </p:nvSpPr>
        <p:spPr>
          <a:xfrm>
            <a:off x="4917011" y="1269786"/>
            <a:ext cx="886781"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Figure S6</a:t>
            </a:r>
            <a:endParaRPr lang="zh-CN" altLang="en-US" sz="1200" b="1" dirty="0">
              <a:latin typeface="Arial" panose="020B0604020202020204" pitchFamily="34" charset="0"/>
              <a:cs typeface="Arial" panose="020B0604020202020204" pitchFamily="34" charset="0"/>
            </a:endParaRPr>
          </a:p>
        </p:txBody>
      </p:sp>
      <p:sp>
        <p:nvSpPr>
          <p:cNvPr id="78" name="文本框 77">
            <a:extLst>
              <a:ext uri="{FF2B5EF4-FFF2-40B4-BE49-F238E27FC236}">
                <a16:creationId xmlns:a16="http://schemas.microsoft.com/office/drawing/2014/main" id="{23EFB402-74C1-4D68-8138-54A34126A3B4}"/>
              </a:ext>
            </a:extLst>
          </p:cNvPr>
          <p:cNvSpPr txBox="1"/>
          <p:nvPr/>
        </p:nvSpPr>
        <p:spPr>
          <a:xfrm>
            <a:off x="1189696" y="7509237"/>
            <a:ext cx="4694278" cy="1200329"/>
          </a:xfrm>
          <a:prstGeom prst="rect">
            <a:avLst/>
          </a:prstGeom>
          <a:noFill/>
        </p:spPr>
        <p:txBody>
          <a:bodyPr wrap="square">
            <a:spAutoFit/>
          </a:bodyPr>
          <a:lstStyle/>
          <a:p>
            <a:pPr algn="just"/>
            <a:r>
              <a:rPr lang="en-GB" altLang="zh-CN" sz="1200" b="1" dirty="0">
                <a:effectLst/>
                <a:latin typeface="Times New Roman" panose="02020603050405020304" pitchFamily="18" charset="0"/>
                <a:ea typeface="等线" panose="02010600030101010101" pitchFamily="2" charset="-122"/>
                <a:cs typeface="Times New Roman" panose="02020603050405020304" pitchFamily="18" charset="0"/>
              </a:rPr>
              <a:t>Figure S6. The antioxidant enzyme activities in salt stressed (200 mM NaCl, 5 days) cotton plants with and without PNC treatment. </a:t>
            </a:r>
            <a:r>
              <a:rPr lang="en-GB" altLang="zh-CN" sz="1200" dirty="0">
                <a:effectLst/>
                <a:latin typeface="Times New Roman" panose="02020603050405020304" pitchFamily="18" charset="0"/>
                <a:ea typeface="等线" panose="02010600030101010101" pitchFamily="2" charset="-122"/>
                <a:cs typeface="Times New Roman" panose="02020603050405020304" pitchFamily="18" charset="0"/>
              </a:rPr>
              <a:t>a-c, superoxide dismutase activities (a), catalase activities (b), and peroxidase activities (c) of the first and second true leaves of salt stressed cotton plants with and without PNC treatment. Mean ± SE (n = 12). Different lower-case letters indicate the significance level at 0.05. </a:t>
            </a:r>
            <a:endParaRPr lang="zh-CN" altLang="zh-CN" sz="1200" dirty="0">
              <a:effectLst/>
              <a:latin typeface="等线" panose="02010600030101010101" pitchFamily="2" charset="-122"/>
              <a:ea typeface="等线" panose="02010600030101010101" pitchFamily="2" charset="-122"/>
              <a:cs typeface="Times New Roman" panose="02020603050405020304" pitchFamily="18" charset="0"/>
            </a:endParaRPr>
          </a:p>
        </p:txBody>
      </p:sp>
      <p:grpSp>
        <p:nvGrpSpPr>
          <p:cNvPr id="4" name="组合 3">
            <a:extLst>
              <a:ext uri="{FF2B5EF4-FFF2-40B4-BE49-F238E27FC236}">
                <a16:creationId xmlns:a16="http://schemas.microsoft.com/office/drawing/2014/main" id="{B73A9A96-20F2-47E5-9B61-2860ABC79023}"/>
              </a:ext>
            </a:extLst>
          </p:cNvPr>
          <p:cNvGrpSpPr/>
          <p:nvPr/>
        </p:nvGrpSpPr>
        <p:grpSpPr>
          <a:xfrm>
            <a:off x="1051197" y="1851912"/>
            <a:ext cx="2326078" cy="2643681"/>
            <a:chOff x="3568703" y="3315208"/>
            <a:chExt cx="2326078" cy="2643681"/>
          </a:xfrm>
        </p:grpSpPr>
        <p:grpSp>
          <p:nvGrpSpPr>
            <p:cNvPr id="84" name="组合 83">
              <a:extLst>
                <a:ext uri="{FF2B5EF4-FFF2-40B4-BE49-F238E27FC236}">
                  <a16:creationId xmlns:a16="http://schemas.microsoft.com/office/drawing/2014/main" id="{B52984AB-965F-4CB4-B1A3-FF2DA4059034}"/>
                </a:ext>
              </a:extLst>
            </p:cNvPr>
            <p:cNvGrpSpPr/>
            <p:nvPr/>
          </p:nvGrpSpPr>
          <p:grpSpPr>
            <a:xfrm>
              <a:off x="3568703" y="3315208"/>
              <a:ext cx="2326078" cy="2643681"/>
              <a:chOff x="3405481" y="776798"/>
              <a:chExt cx="2326078" cy="2643681"/>
            </a:xfrm>
          </p:grpSpPr>
          <p:graphicFrame>
            <p:nvGraphicFramePr>
              <p:cNvPr id="85" name="图表 84">
                <a:extLst>
                  <a:ext uri="{FF2B5EF4-FFF2-40B4-BE49-F238E27FC236}">
                    <a16:creationId xmlns:a16="http://schemas.microsoft.com/office/drawing/2014/main" id="{B6E56CFB-F202-457B-8167-6B0E40CBB0C8}"/>
                  </a:ext>
                </a:extLst>
              </p:cNvPr>
              <p:cNvGraphicFramePr>
                <a:graphicFrameLocks/>
              </p:cNvGraphicFramePr>
              <p:nvPr>
                <p:extLst>
                  <p:ext uri="{D42A27DB-BD31-4B8C-83A1-F6EECF244321}">
                    <p14:modId xmlns:p14="http://schemas.microsoft.com/office/powerpoint/2010/main" val="1017280206"/>
                  </p:ext>
                </p:extLst>
              </p:nvPr>
            </p:nvGraphicFramePr>
            <p:xfrm>
              <a:off x="3682479" y="902565"/>
              <a:ext cx="2049080" cy="2517914"/>
            </p:xfrm>
            <a:graphic>
              <a:graphicData uri="http://schemas.openxmlformats.org/drawingml/2006/chart">
                <c:chart xmlns:c="http://schemas.openxmlformats.org/drawingml/2006/chart" xmlns:r="http://schemas.openxmlformats.org/officeDocument/2006/relationships" r:id="rId2"/>
              </a:graphicData>
            </a:graphic>
          </p:graphicFrame>
          <p:sp>
            <p:nvSpPr>
              <p:cNvPr id="86" name="文本框 85">
                <a:extLst>
                  <a:ext uri="{FF2B5EF4-FFF2-40B4-BE49-F238E27FC236}">
                    <a16:creationId xmlns:a16="http://schemas.microsoft.com/office/drawing/2014/main" id="{6882FA1F-A118-4B67-8B27-EA3146D52530}"/>
                  </a:ext>
                </a:extLst>
              </p:cNvPr>
              <p:cNvSpPr txBox="1"/>
              <p:nvPr/>
            </p:nvSpPr>
            <p:spPr>
              <a:xfrm rot="16200000">
                <a:off x="2586436" y="1842064"/>
                <a:ext cx="1915089" cy="276999"/>
              </a:xfrm>
              <a:prstGeom prst="rect">
                <a:avLst/>
              </a:prstGeom>
              <a:noFill/>
            </p:spPr>
            <p:txBody>
              <a:bodyPr wrap="square" rtlCol="0">
                <a:spAutoFit/>
              </a:bodyPr>
              <a:lstStyle/>
              <a:p>
                <a:r>
                  <a:rPr lang="en-US" altLang="zh-CN" sz="1200" b="1" dirty="0">
                    <a:latin typeface="Arial" panose="020B0604020202020204" pitchFamily="34" charset="0"/>
                    <a:cs typeface="Arial" panose="020B0604020202020204" pitchFamily="34" charset="0"/>
                  </a:rPr>
                  <a:t>SOD activity (U/g, FW)</a:t>
                </a:r>
                <a:endParaRPr lang="zh-CN" altLang="en-US" sz="1200" b="1" dirty="0">
                  <a:latin typeface="Arial" panose="020B0604020202020204" pitchFamily="34" charset="0"/>
                  <a:cs typeface="Arial" panose="020B0604020202020204" pitchFamily="34" charset="0"/>
                </a:endParaRPr>
              </a:p>
            </p:txBody>
          </p:sp>
          <p:sp>
            <p:nvSpPr>
              <p:cNvPr id="87" name="矩形 86">
                <a:extLst>
                  <a:ext uri="{FF2B5EF4-FFF2-40B4-BE49-F238E27FC236}">
                    <a16:creationId xmlns:a16="http://schemas.microsoft.com/office/drawing/2014/main" id="{A7D9753A-1FEE-4F1D-ABA8-AA14DEBE5B76}"/>
                  </a:ext>
                </a:extLst>
              </p:cNvPr>
              <p:cNvSpPr/>
              <p:nvPr/>
            </p:nvSpPr>
            <p:spPr>
              <a:xfrm>
                <a:off x="4053197" y="776798"/>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88" name="文本框 41">
                <a:extLst>
                  <a:ext uri="{FF2B5EF4-FFF2-40B4-BE49-F238E27FC236}">
                    <a16:creationId xmlns:a16="http://schemas.microsoft.com/office/drawing/2014/main" id="{B690E5EA-E84B-4495-8960-6DEED4513F69}"/>
                  </a:ext>
                </a:extLst>
              </p:cNvPr>
              <p:cNvSpPr txBox="1"/>
              <p:nvPr/>
            </p:nvSpPr>
            <p:spPr>
              <a:xfrm>
                <a:off x="4393945" y="1478267"/>
                <a:ext cx="294959"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89" name="文本框 41">
                <a:extLst>
                  <a:ext uri="{FF2B5EF4-FFF2-40B4-BE49-F238E27FC236}">
                    <a16:creationId xmlns:a16="http://schemas.microsoft.com/office/drawing/2014/main" id="{781D3E74-505E-4DBD-89D9-631420BFF9D1}"/>
                  </a:ext>
                </a:extLst>
              </p:cNvPr>
              <p:cNvSpPr txBox="1"/>
              <p:nvPr/>
            </p:nvSpPr>
            <p:spPr>
              <a:xfrm>
                <a:off x="5194045" y="1369057"/>
                <a:ext cx="294959"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90" name="文本框 45">
                <a:extLst>
                  <a:ext uri="{FF2B5EF4-FFF2-40B4-BE49-F238E27FC236}">
                    <a16:creationId xmlns:a16="http://schemas.microsoft.com/office/drawing/2014/main" id="{45C57114-9C2D-4B6F-BDB8-F5CB520C396A}"/>
                  </a:ext>
                </a:extLst>
              </p:cNvPr>
              <p:cNvSpPr txBox="1"/>
              <p:nvPr/>
            </p:nvSpPr>
            <p:spPr>
              <a:xfrm>
                <a:off x="4171946" y="1950466"/>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sp>
            <p:nvSpPr>
              <p:cNvPr id="91" name="文本框 45">
                <a:extLst>
                  <a:ext uri="{FF2B5EF4-FFF2-40B4-BE49-F238E27FC236}">
                    <a16:creationId xmlns:a16="http://schemas.microsoft.com/office/drawing/2014/main" id="{1C60A828-9F79-4BEC-9E68-F5EDCDBB4299}"/>
                  </a:ext>
                </a:extLst>
              </p:cNvPr>
              <p:cNvSpPr txBox="1"/>
              <p:nvPr/>
            </p:nvSpPr>
            <p:spPr>
              <a:xfrm>
                <a:off x="4959384" y="1860308"/>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grpSp>
        <p:sp>
          <p:nvSpPr>
            <p:cNvPr id="92" name="矩形 91">
              <a:extLst>
                <a:ext uri="{FF2B5EF4-FFF2-40B4-BE49-F238E27FC236}">
                  <a16:creationId xmlns:a16="http://schemas.microsoft.com/office/drawing/2014/main" id="{95813534-C693-4B9D-A17B-E2B1F4915B89}"/>
                </a:ext>
              </a:extLst>
            </p:cNvPr>
            <p:cNvSpPr/>
            <p:nvPr/>
          </p:nvSpPr>
          <p:spPr>
            <a:xfrm>
              <a:off x="5524981" y="3425967"/>
              <a:ext cx="269626"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a</a:t>
              </a:r>
              <a:endParaRPr lang="zh-CN" altLang="en-US" sz="1200" b="1" dirty="0">
                <a:latin typeface="Arial" panose="020B0604020202020204" pitchFamily="34" charset="0"/>
                <a:cs typeface="Arial" panose="020B0604020202020204" pitchFamily="34" charset="0"/>
              </a:endParaRPr>
            </a:p>
          </p:txBody>
        </p:sp>
      </p:grpSp>
      <p:grpSp>
        <p:nvGrpSpPr>
          <p:cNvPr id="93" name="组合 92">
            <a:extLst>
              <a:ext uri="{FF2B5EF4-FFF2-40B4-BE49-F238E27FC236}">
                <a16:creationId xmlns:a16="http://schemas.microsoft.com/office/drawing/2014/main" id="{C2FA09C2-F06E-4E1C-B070-A09C8AD44A23}"/>
              </a:ext>
            </a:extLst>
          </p:cNvPr>
          <p:cNvGrpSpPr/>
          <p:nvPr/>
        </p:nvGrpSpPr>
        <p:grpSpPr>
          <a:xfrm>
            <a:off x="3611459" y="1819265"/>
            <a:ext cx="2203595" cy="2814393"/>
            <a:chOff x="1069950" y="5730613"/>
            <a:chExt cx="2203595" cy="2814393"/>
          </a:xfrm>
        </p:grpSpPr>
        <p:graphicFrame>
          <p:nvGraphicFramePr>
            <p:cNvPr id="94" name="图表 93">
              <a:extLst>
                <a:ext uri="{FF2B5EF4-FFF2-40B4-BE49-F238E27FC236}">
                  <a16:creationId xmlns:a16="http://schemas.microsoft.com/office/drawing/2014/main" id="{FDA85D7F-8F06-4A6A-85DB-2D0CE0BCEED7}"/>
                </a:ext>
              </a:extLst>
            </p:cNvPr>
            <p:cNvGraphicFramePr>
              <a:graphicFrameLocks/>
            </p:cNvGraphicFramePr>
            <p:nvPr>
              <p:extLst>
                <p:ext uri="{D42A27DB-BD31-4B8C-83A1-F6EECF244321}">
                  <p14:modId xmlns:p14="http://schemas.microsoft.com/office/powerpoint/2010/main" val="1231802348"/>
                </p:ext>
              </p:extLst>
            </p:nvPr>
          </p:nvGraphicFramePr>
          <p:xfrm>
            <a:off x="1278019" y="6046915"/>
            <a:ext cx="1924050" cy="2343150"/>
          </p:xfrm>
          <a:graphic>
            <a:graphicData uri="http://schemas.openxmlformats.org/drawingml/2006/chart">
              <c:chart xmlns:c="http://schemas.openxmlformats.org/drawingml/2006/chart" xmlns:r="http://schemas.openxmlformats.org/officeDocument/2006/relationships" r:id="rId3"/>
            </a:graphicData>
          </a:graphic>
        </p:graphicFrame>
        <p:sp>
          <p:nvSpPr>
            <p:cNvPr id="95" name="文本框 94">
              <a:extLst>
                <a:ext uri="{FF2B5EF4-FFF2-40B4-BE49-F238E27FC236}">
                  <a16:creationId xmlns:a16="http://schemas.microsoft.com/office/drawing/2014/main" id="{3BDAFDFA-13AF-4DBE-89FC-DF20DC767A20}"/>
                </a:ext>
              </a:extLst>
            </p:cNvPr>
            <p:cNvSpPr txBox="1"/>
            <p:nvPr/>
          </p:nvSpPr>
          <p:spPr>
            <a:xfrm rot="16200000">
              <a:off x="-198747" y="6999310"/>
              <a:ext cx="2814393" cy="276999"/>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CAT </a:t>
              </a:r>
              <a:r>
                <a:rPr lang="en-US" altLang="zh-CN" sz="1200" b="1">
                  <a:latin typeface="Arial" panose="020B0604020202020204" pitchFamily="34" charset="0"/>
                  <a:cs typeface="Arial" panose="020B0604020202020204" pitchFamily="34" charset="0"/>
                </a:rPr>
                <a:t>activity (</a:t>
              </a:r>
              <a:r>
                <a:rPr lang="en-US" altLang="zh-CN" sz="1200" b="1" dirty="0">
                  <a:latin typeface="Arial" panose="020B0604020202020204" pitchFamily="34" charset="0"/>
                  <a:cs typeface="Arial" panose="020B0604020202020204" pitchFamily="34" charset="0"/>
                </a:rPr>
                <a:t>m</a:t>
              </a:r>
              <a:r>
                <a:rPr lang="en-US" altLang="zh-CN" sz="1200" b="1">
                  <a:latin typeface="Arial" panose="020B0604020202020204" pitchFamily="34" charset="0"/>
                  <a:cs typeface="Arial" panose="020B0604020202020204" pitchFamily="34" charset="0"/>
                </a:rPr>
                <a:t>mol</a:t>
              </a:r>
              <a:r>
                <a:rPr lang="en-US" altLang="zh-CN" sz="1200" b="1" baseline="-25000">
                  <a:latin typeface="Arial" panose="020B0604020202020204" pitchFamily="34" charset="0"/>
                  <a:cs typeface="Arial" panose="020B0604020202020204" pitchFamily="34" charset="0"/>
                </a:rPr>
                <a:t>H2O2</a:t>
              </a:r>
              <a:r>
                <a:rPr lang="en-US" altLang="zh-CN" sz="1200" b="1">
                  <a:latin typeface="Arial" panose="020B0604020202020204" pitchFamily="34" charset="0"/>
                  <a:cs typeface="Arial" panose="020B0604020202020204" pitchFamily="34" charset="0"/>
                </a:rPr>
                <a:t>/mg </a:t>
              </a:r>
              <a:r>
                <a:rPr lang="en-US" altLang="zh-CN" sz="1200" b="1" baseline="-25000" dirty="0">
                  <a:latin typeface="Arial" panose="020B0604020202020204" pitchFamily="34" charset="0"/>
                  <a:cs typeface="Arial" panose="020B0604020202020204" pitchFamily="34" charset="0"/>
                </a:rPr>
                <a:t>protein</a:t>
              </a:r>
              <a:r>
                <a:rPr lang="en-US" altLang="zh-CN" sz="1200" b="1" dirty="0">
                  <a:latin typeface="Arial" panose="020B0604020202020204" pitchFamily="34" charset="0"/>
                  <a:cs typeface="Arial" panose="020B0604020202020204" pitchFamily="34" charset="0"/>
                </a:rPr>
                <a:t>/min)</a:t>
              </a:r>
              <a:endParaRPr lang="zh-CN" altLang="en-US" sz="1200" b="1" dirty="0">
                <a:latin typeface="Arial" panose="020B0604020202020204" pitchFamily="34" charset="0"/>
                <a:cs typeface="Arial" panose="020B0604020202020204" pitchFamily="34" charset="0"/>
              </a:endParaRPr>
            </a:p>
          </p:txBody>
        </p:sp>
        <p:sp>
          <p:nvSpPr>
            <p:cNvPr id="96" name="矩形 95">
              <a:extLst>
                <a:ext uri="{FF2B5EF4-FFF2-40B4-BE49-F238E27FC236}">
                  <a16:creationId xmlns:a16="http://schemas.microsoft.com/office/drawing/2014/main" id="{E804894C-3250-4E3F-A8CB-DD2D4502BCE5}"/>
                </a:ext>
              </a:extLst>
            </p:cNvPr>
            <p:cNvSpPr/>
            <p:nvPr/>
          </p:nvSpPr>
          <p:spPr>
            <a:xfrm>
              <a:off x="1687973" y="5957211"/>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97" name="文本框 41">
              <a:extLst>
                <a:ext uri="{FF2B5EF4-FFF2-40B4-BE49-F238E27FC236}">
                  <a16:creationId xmlns:a16="http://schemas.microsoft.com/office/drawing/2014/main" id="{7696BA31-9344-4E67-BF6C-CA110ACB6571}"/>
                </a:ext>
              </a:extLst>
            </p:cNvPr>
            <p:cNvSpPr txBox="1"/>
            <p:nvPr/>
          </p:nvSpPr>
          <p:spPr>
            <a:xfrm>
              <a:off x="2821658" y="6220973"/>
              <a:ext cx="294959"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98" name="文本框 41">
              <a:extLst>
                <a:ext uri="{FF2B5EF4-FFF2-40B4-BE49-F238E27FC236}">
                  <a16:creationId xmlns:a16="http://schemas.microsoft.com/office/drawing/2014/main" id="{B0BAE705-DB90-4612-B13B-F1AA7AEAFA98}"/>
                </a:ext>
              </a:extLst>
            </p:cNvPr>
            <p:cNvSpPr txBox="1"/>
            <p:nvPr/>
          </p:nvSpPr>
          <p:spPr>
            <a:xfrm>
              <a:off x="2024920" y="6814831"/>
              <a:ext cx="294959"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99" name="文本框 45">
              <a:extLst>
                <a:ext uri="{FF2B5EF4-FFF2-40B4-BE49-F238E27FC236}">
                  <a16:creationId xmlns:a16="http://schemas.microsoft.com/office/drawing/2014/main" id="{BFEFF416-001D-456F-97C3-3E404DF157E9}"/>
                </a:ext>
              </a:extLst>
            </p:cNvPr>
            <p:cNvSpPr txBox="1"/>
            <p:nvPr/>
          </p:nvSpPr>
          <p:spPr>
            <a:xfrm>
              <a:off x="2541263" y="7151123"/>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sp>
          <p:nvSpPr>
            <p:cNvPr id="100" name="文本框 45">
              <a:extLst>
                <a:ext uri="{FF2B5EF4-FFF2-40B4-BE49-F238E27FC236}">
                  <a16:creationId xmlns:a16="http://schemas.microsoft.com/office/drawing/2014/main" id="{B96355FB-0DAC-4A27-A4C8-769013D94EAB}"/>
                </a:ext>
              </a:extLst>
            </p:cNvPr>
            <p:cNvSpPr txBox="1"/>
            <p:nvPr/>
          </p:nvSpPr>
          <p:spPr>
            <a:xfrm>
              <a:off x="1748984" y="7305900"/>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sp>
          <p:nvSpPr>
            <p:cNvPr id="101" name="矩形 100">
              <a:extLst>
                <a:ext uri="{FF2B5EF4-FFF2-40B4-BE49-F238E27FC236}">
                  <a16:creationId xmlns:a16="http://schemas.microsoft.com/office/drawing/2014/main" id="{98E46594-9203-4114-A661-FD624427D700}"/>
                </a:ext>
              </a:extLst>
            </p:cNvPr>
            <p:cNvSpPr/>
            <p:nvPr/>
          </p:nvSpPr>
          <p:spPr>
            <a:xfrm>
              <a:off x="2994301" y="5803364"/>
              <a:ext cx="279244"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b</a:t>
              </a:r>
              <a:endParaRPr lang="zh-CN" altLang="en-US" sz="1200" b="1" dirty="0">
                <a:latin typeface="Arial" panose="020B0604020202020204" pitchFamily="34" charset="0"/>
                <a:cs typeface="Arial" panose="020B0604020202020204" pitchFamily="34" charset="0"/>
              </a:endParaRPr>
            </a:p>
          </p:txBody>
        </p:sp>
      </p:grpSp>
      <p:grpSp>
        <p:nvGrpSpPr>
          <p:cNvPr id="102" name="组合 101">
            <a:extLst>
              <a:ext uri="{FF2B5EF4-FFF2-40B4-BE49-F238E27FC236}">
                <a16:creationId xmlns:a16="http://schemas.microsoft.com/office/drawing/2014/main" id="{70B4AE6D-76E6-46AF-B0B6-B8E685EA9749}"/>
              </a:ext>
            </a:extLst>
          </p:cNvPr>
          <p:cNvGrpSpPr/>
          <p:nvPr/>
        </p:nvGrpSpPr>
        <p:grpSpPr>
          <a:xfrm>
            <a:off x="944034" y="4615236"/>
            <a:ext cx="2447553" cy="2607233"/>
            <a:chOff x="3437674" y="5858145"/>
            <a:chExt cx="2447553" cy="2607233"/>
          </a:xfrm>
        </p:grpSpPr>
        <p:graphicFrame>
          <p:nvGraphicFramePr>
            <p:cNvPr id="103" name="图表 102">
              <a:extLst>
                <a:ext uri="{FF2B5EF4-FFF2-40B4-BE49-F238E27FC236}">
                  <a16:creationId xmlns:a16="http://schemas.microsoft.com/office/drawing/2014/main" id="{78E8D587-F641-4441-830F-92C0CDF96202}"/>
                </a:ext>
              </a:extLst>
            </p:cNvPr>
            <p:cNvGraphicFramePr>
              <a:graphicFrameLocks/>
            </p:cNvGraphicFramePr>
            <p:nvPr>
              <p:extLst>
                <p:ext uri="{D42A27DB-BD31-4B8C-83A1-F6EECF244321}">
                  <p14:modId xmlns:p14="http://schemas.microsoft.com/office/powerpoint/2010/main" val="3330666611"/>
                </p:ext>
              </p:extLst>
            </p:nvPr>
          </p:nvGraphicFramePr>
          <p:xfrm>
            <a:off x="3874172" y="6063873"/>
            <a:ext cx="2011055" cy="2401505"/>
          </p:xfrm>
          <a:graphic>
            <a:graphicData uri="http://schemas.openxmlformats.org/drawingml/2006/chart">
              <c:chart xmlns:c="http://schemas.openxmlformats.org/drawingml/2006/chart" xmlns:r="http://schemas.openxmlformats.org/officeDocument/2006/relationships" r:id="rId4"/>
            </a:graphicData>
          </a:graphic>
        </p:graphicFrame>
        <p:sp>
          <p:nvSpPr>
            <p:cNvPr id="104" name="文本框 103">
              <a:extLst>
                <a:ext uri="{FF2B5EF4-FFF2-40B4-BE49-F238E27FC236}">
                  <a16:creationId xmlns:a16="http://schemas.microsoft.com/office/drawing/2014/main" id="{6E210F10-DEE8-441D-82DA-3AEBF3A1F209}"/>
                </a:ext>
              </a:extLst>
            </p:cNvPr>
            <p:cNvSpPr txBox="1"/>
            <p:nvPr/>
          </p:nvSpPr>
          <p:spPr>
            <a:xfrm rot="16200000">
              <a:off x="2400121" y="6944261"/>
              <a:ext cx="2536772" cy="461665"/>
            </a:xfrm>
            <a:prstGeom prst="rect">
              <a:avLst/>
            </a:prstGeom>
            <a:noFill/>
          </p:spPr>
          <p:txBody>
            <a:bodyPr wrap="square" rtlCol="0">
              <a:spAutoFit/>
            </a:bodyPr>
            <a:lstStyle/>
            <a:p>
              <a:pPr algn="ctr"/>
              <a:r>
                <a:rPr lang="en-US" altLang="zh-CN" sz="1200" b="1" dirty="0">
                  <a:latin typeface="Arial" panose="020B0604020202020204" pitchFamily="34" charset="0"/>
                  <a:cs typeface="Arial" panose="020B0604020202020204" pitchFamily="34" charset="0"/>
                </a:rPr>
                <a:t>POD activity (</a:t>
              </a:r>
              <a:r>
                <a:rPr lang="en-US" altLang="zh-CN" sz="1200" b="1" dirty="0" err="1">
                  <a:latin typeface="Arial" panose="020B0604020202020204" pitchFamily="34" charset="0"/>
                  <a:cs typeface="Arial" panose="020B0604020202020204" pitchFamily="34" charset="0"/>
                </a:rPr>
                <a:t>μmol</a:t>
              </a:r>
              <a:r>
                <a:rPr lang="en-US" altLang="zh-CN" sz="1200" b="1" dirty="0">
                  <a:latin typeface="Arial" panose="020B0604020202020204" pitchFamily="34" charset="0"/>
                  <a:cs typeface="Arial" panose="020B0604020202020204" pitchFamily="34" charset="0"/>
                </a:rPr>
                <a:t> </a:t>
              </a:r>
              <a:r>
                <a:rPr lang="en-US" altLang="zh-CN" sz="1200" b="1" baseline="-25000" dirty="0">
                  <a:latin typeface="Arial" panose="020B0604020202020204" pitchFamily="34" charset="0"/>
                  <a:cs typeface="Arial" panose="020B0604020202020204" pitchFamily="34" charset="0"/>
                </a:rPr>
                <a:t>tetra-</a:t>
              </a:r>
              <a:r>
                <a:rPr lang="en-US" altLang="zh-CN" sz="1200" b="1" baseline="-25000" dirty="0" err="1">
                  <a:latin typeface="Arial" panose="020B0604020202020204" pitchFamily="34" charset="0"/>
                  <a:cs typeface="Arial" panose="020B0604020202020204" pitchFamily="34" charset="0"/>
                </a:rPr>
                <a:t>gualacol</a:t>
              </a:r>
              <a:r>
                <a:rPr lang="en-US" altLang="zh-CN" sz="1200" b="1" baseline="-25000" dirty="0">
                  <a:latin typeface="Arial" panose="020B0604020202020204" pitchFamily="34" charset="0"/>
                  <a:cs typeface="Arial" panose="020B0604020202020204" pitchFamily="34" charset="0"/>
                </a:rPr>
                <a:t> </a:t>
              </a:r>
              <a:r>
                <a:rPr lang="en-US" altLang="zh-CN" sz="1200" b="1" dirty="0">
                  <a:latin typeface="Arial" panose="020B0604020202020204" pitchFamily="34" charset="0"/>
                  <a:cs typeface="Arial" panose="020B0604020202020204" pitchFamily="34" charset="0"/>
                </a:rPr>
                <a:t>/mg </a:t>
              </a:r>
              <a:r>
                <a:rPr lang="en-US" altLang="zh-CN" sz="1200" b="1" baseline="-25000" dirty="0">
                  <a:latin typeface="Arial" panose="020B0604020202020204" pitchFamily="34" charset="0"/>
                  <a:cs typeface="Arial" panose="020B0604020202020204" pitchFamily="34" charset="0"/>
                </a:rPr>
                <a:t>protein </a:t>
              </a:r>
              <a:r>
                <a:rPr lang="en-US" altLang="zh-CN" sz="1200" b="1" dirty="0">
                  <a:latin typeface="Arial" panose="020B0604020202020204" pitchFamily="34" charset="0"/>
                  <a:cs typeface="Arial" panose="020B0604020202020204" pitchFamily="34" charset="0"/>
                </a:rPr>
                <a:t>/min)</a:t>
              </a:r>
              <a:endParaRPr lang="zh-CN" altLang="en-US" sz="1200" b="1" dirty="0">
                <a:latin typeface="Arial" panose="020B0604020202020204" pitchFamily="34" charset="0"/>
                <a:cs typeface="Arial" panose="020B0604020202020204" pitchFamily="34" charset="0"/>
              </a:endParaRPr>
            </a:p>
          </p:txBody>
        </p:sp>
        <p:sp>
          <p:nvSpPr>
            <p:cNvPr id="105" name="矩形 104">
              <a:extLst>
                <a:ext uri="{FF2B5EF4-FFF2-40B4-BE49-F238E27FC236}">
                  <a16:creationId xmlns:a16="http://schemas.microsoft.com/office/drawing/2014/main" id="{550654A5-322C-477D-A766-5C2A99A9A885}"/>
                </a:ext>
              </a:extLst>
            </p:cNvPr>
            <p:cNvSpPr/>
            <p:nvPr/>
          </p:nvSpPr>
          <p:spPr>
            <a:xfrm>
              <a:off x="4352732" y="5993904"/>
              <a:ext cx="966931" cy="246221"/>
            </a:xfrm>
            <a:prstGeom prst="rect">
              <a:avLst/>
            </a:prstGeom>
          </p:spPr>
          <p:txBody>
            <a:bodyPr wrap="none">
              <a:spAutoFit/>
            </a:bodyPr>
            <a:lstStyle/>
            <a:p>
              <a:r>
                <a:rPr lang="en-US" altLang="zh-CN" sz="1000" dirty="0">
                  <a:latin typeface="Arial" panose="020B0604020202020204" pitchFamily="34" charset="0"/>
                  <a:cs typeface="Arial" panose="020B0604020202020204" pitchFamily="34" charset="0"/>
                </a:rPr>
                <a:t>200 mM NaCl</a:t>
              </a:r>
              <a:endParaRPr lang="zh-CN" altLang="en-US" sz="1000" dirty="0">
                <a:latin typeface="Arial" panose="020B0604020202020204" pitchFamily="34" charset="0"/>
                <a:cs typeface="Arial" panose="020B0604020202020204" pitchFamily="34" charset="0"/>
              </a:endParaRPr>
            </a:p>
          </p:txBody>
        </p:sp>
        <p:sp>
          <p:nvSpPr>
            <p:cNvPr id="106" name="文本框 41">
              <a:extLst>
                <a:ext uri="{FF2B5EF4-FFF2-40B4-BE49-F238E27FC236}">
                  <a16:creationId xmlns:a16="http://schemas.microsoft.com/office/drawing/2014/main" id="{9139EB0B-C22F-479C-9FB6-E5A06528D9A2}"/>
                </a:ext>
              </a:extLst>
            </p:cNvPr>
            <p:cNvSpPr txBox="1"/>
            <p:nvPr/>
          </p:nvSpPr>
          <p:spPr>
            <a:xfrm>
              <a:off x="4601356" y="6570129"/>
              <a:ext cx="294959"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107" name="文本框 41">
              <a:extLst>
                <a:ext uri="{FF2B5EF4-FFF2-40B4-BE49-F238E27FC236}">
                  <a16:creationId xmlns:a16="http://schemas.microsoft.com/office/drawing/2014/main" id="{D55DE6B0-1E07-47EC-B241-F71E5EBD8A29}"/>
                </a:ext>
              </a:extLst>
            </p:cNvPr>
            <p:cNvSpPr txBox="1"/>
            <p:nvPr/>
          </p:nvSpPr>
          <p:spPr>
            <a:xfrm>
              <a:off x="5412033" y="6542303"/>
              <a:ext cx="294959"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108" name="文本框 45">
              <a:extLst>
                <a:ext uri="{FF2B5EF4-FFF2-40B4-BE49-F238E27FC236}">
                  <a16:creationId xmlns:a16="http://schemas.microsoft.com/office/drawing/2014/main" id="{6AFEDEBD-EEB7-40B5-AAFA-4596B9C23DE9}"/>
                </a:ext>
              </a:extLst>
            </p:cNvPr>
            <p:cNvSpPr txBox="1"/>
            <p:nvPr/>
          </p:nvSpPr>
          <p:spPr>
            <a:xfrm>
              <a:off x="4323503" y="7090402"/>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c</a:t>
              </a:r>
              <a:endParaRPr lang="zh-CN" altLang="en-US" dirty="0">
                <a:latin typeface="Arial" panose="020B0604020202020204" pitchFamily="34" charset="0"/>
                <a:cs typeface="Arial" panose="020B0604020202020204" pitchFamily="34" charset="0"/>
              </a:endParaRPr>
            </a:p>
          </p:txBody>
        </p:sp>
        <p:sp>
          <p:nvSpPr>
            <p:cNvPr id="109" name="文本框 45">
              <a:extLst>
                <a:ext uri="{FF2B5EF4-FFF2-40B4-BE49-F238E27FC236}">
                  <a16:creationId xmlns:a16="http://schemas.microsoft.com/office/drawing/2014/main" id="{8528EBFD-30AF-4F31-9633-F40946986047}"/>
                </a:ext>
              </a:extLst>
            </p:cNvPr>
            <p:cNvSpPr txBox="1"/>
            <p:nvPr/>
          </p:nvSpPr>
          <p:spPr>
            <a:xfrm>
              <a:off x="5122606" y="6676892"/>
              <a:ext cx="314325" cy="261610"/>
            </a:xfrm>
            <a:prstGeom prst="rect">
              <a:avLst/>
            </a:prstGeom>
            <a:noFill/>
          </p:spPr>
          <p:txBody>
            <a:bodyPr wrap="square" rtlCol="0">
              <a:spAutoFit/>
            </a:bodyPr>
            <a:lstStyle/>
            <a:p>
              <a:r>
                <a:rPr lang="en-US" altLang="zh-CN" sz="1100"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
          <p:nvSpPr>
            <p:cNvPr id="110" name="矩形 109">
              <a:extLst>
                <a:ext uri="{FF2B5EF4-FFF2-40B4-BE49-F238E27FC236}">
                  <a16:creationId xmlns:a16="http://schemas.microsoft.com/office/drawing/2014/main" id="{4BE91DF2-AFF5-4922-8FE0-E5282921A674}"/>
                </a:ext>
              </a:extLst>
            </p:cNvPr>
            <p:cNvSpPr/>
            <p:nvPr/>
          </p:nvSpPr>
          <p:spPr>
            <a:xfrm>
              <a:off x="5523923" y="5858145"/>
              <a:ext cx="279244" cy="276999"/>
            </a:xfrm>
            <a:prstGeom prst="rect">
              <a:avLst/>
            </a:prstGeom>
          </p:spPr>
          <p:txBody>
            <a:bodyPr wrap="none">
              <a:spAutoFit/>
            </a:bodyPr>
            <a:lstStyle/>
            <a:p>
              <a:r>
                <a:rPr lang="en-US" altLang="zh-CN" sz="1200" b="1" dirty="0">
                  <a:latin typeface="Arial" panose="020B0604020202020204" pitchFamily="34" charset="0"/>
                  <a:cs typeface="Arial" panose="020B0604020202020204" pitchFamily="34" charset="0"/>
                </a:rPr>
                <a:t>c</a:t>
              </a:r>
              <a:endParaRPr lang="zh-CN" altLang="en-US" sz="12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4696168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4451</TotalTime>
  <Words>808</Words>
  <Application>Microsoft Office PowerPoint</Application>
  <PresentationFormat>信纸(8.5x11 英寸)</PresentationFormat>
  <Paragraphs>133</Paragraphs>
  <Slides>8</Slides>
  <Notes>2</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vt:i4>
      </vt:variant>
    </vt:vector>
  </HeadingPairs>
  <TitlesOfParts>
    <vt:vector size="13" baseType="lpstr">
      <vt:lpstr>等线</vt:lpstr>
      <vt:lpstr>等线 Light</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Hong Wu</dc:creator>
  <cp:lastModifiedBy>Hong Wu</cp:lastModifiedBy>
  <cp:revision>897</cp:revision>
  <dcterms:created xsi:type="dcterms:W3CDTF">2020-05-13T07:39:13Z</dcterms:created>
  <dcterms:modified xsi:type="dcterms:W3CDTF">2021-04-21T14:03:56Z</dcterms:modified>
</cp:coreProperties>
</file>