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3" d="100"/>
          <a:sy n="43" d="100"/>
        </p:scale>
        <p:origin x="246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B99BBA-F66C-3A7F-DF7C-5E9AAE208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A94A734-EAFA-F40E-3C5B-CEE1F7E8D8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54D39E-5FD9-EDFA-642A-AC4767E0E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AF62D20-FEBC-7650-F2F1-EB37E66C9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DAD5CB-B0FC-D68A-E064-D43B1119E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061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CCFADC-4BAA-2A11-F2B8-C499610F5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27AA076-18DD-2AB9-74C8-A6DAA615A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F656CA4-F1F7-B741-2047-2FE1E39EE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D6D92C-6FBB-AFCD-296C-792B1F579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5CBABA-6A1F-ED42-A1D7-9CC0AAABF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69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547E82B-B32F-1847-202F-CC0C380488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54DD22F-AB8F-A598-608A-385869536F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1D7B3A-8AA2-4C2A-7F88-0CF042E62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CFE567-6F0F-3B21-720E-E59B07400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4DAF4D-79F3-586F-1285-8DBA0ED5A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1907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72BF10-A8AC-DCBB-F2EB-77F2788D8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534A27-BAA8-151D-2C4C-0F4B81718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60D6A7-8DA4-F889-706F-1A21AE060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BFCCA3-7144-1199-C4AA-11DEA71B0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BCFB6E-0A11-69B7-43EE-C613B7E8C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701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ADEFA5-2FFB-E28C-D926-CBB9DAB5A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17F51D-A192-750B-589B-0E3CF3F3D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0989F0-E4DE-50E7-B67E-EE55568F0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BB5CAF-02A9-1C7C-3CA7-559A5C4E7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C8439A-051D-0D2C-D474-5F66DAFFE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179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02019A-C7FE-5D04-0097-D259BCF01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C63BAFB-D4A4-518D-3FBF-E2778904BE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0C8B25A-7C16-D577-B50C-2AB721A19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14910A0-0A11-3ADB-BE23-A51D19849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7E83E8D-81D6-3D07-369E-E39D0F197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4CA8F31-E622-B275-5D7D-E508EBBD5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3993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5162BD-54D6-CEC7-54E0-C65E455B3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F4F4B8E-F0EE-9105-BA81-27FA9A983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3626CF1-2BA6-69E5-6232-A61126FA8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4C4F28B-E479-E95B-897B-498CDDB497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69E51C5-4B58-C917-C823-A2A93F662C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5FD3667-F1B6-3FBB-F468-101D6BB5C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7517A7F-9ADF-3C3C-7B1C-D25E6D99C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B1CAF5A-F45E-8C2F-999F-44C84E0BB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064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44B2D8-7BBE-2530-B591-2812C6658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73CCA22-88EF-9664-9270-ED8089454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6440288-BC1F-C6D9-CAD8-1F056780B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464DD4F-BF6E-D3A3-8F4B-BC40FE4F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3841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B26F9D7-7DC9-2780-4143-C6E60C31F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56618FE-C544-8862-47E1-C3E201856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A723500-075D-BDE3-9078-99DEB5154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150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FEDDF7-C77A-87EA-E6E9-137E66511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4F07BA-61B8-8492-FF59-60F4D3589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C96DDC9-2FAF-E9F9-A3F4-54A34008E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1A1A850-D7E8-BD5C-F72C-96D2F578E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389C11A-23F3-70EA-9A9B-240D5F04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3830C65-0B4A-2520-7BF7-2FFED9B51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357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9FC41F-07CF-B811-F1CB-70FE7F7DB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0B683D1-EB9C-16F1-E3E2-DA30F9036A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B6E5B23-0CF7-AE47-04F2-65ACF010BA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CB939D-8257-8975-F765-A1976DA79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2EE8946-9D68-D04B-D985-672279D08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472DEC4-282B-B7A5-BB95-F8EE7DE09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6378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1BC8495-EAC9-EDB4-E310-F641E9957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4B2D5C0-1C44-20B8-415C-1073CC50D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F1D2E5-1E9B-33DF-F1D6-5955607E3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CEF5F90-DADB-167E-C176-EA916160B5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7F82DA-2A06-7A92-5AAE-EE96E69893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60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F72D9495-B99D-02ED-C14F-298F730D6DF5}"/>
              </a:ext>
            </a:extLst>
          </p:cNvPr>
          <p:cNvSpPr txBox="1"/>
          <p:nvPr/>
        </p:nvSpPr>
        <p:spPr>
          <a:xfrm>
            <a:off x="1667851" y="4779862"/>
            <a:ext cx="904344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Additional Figure 4. </a:t>
            </a:r>
            <a:r>
              <a:rPr lang="en-US" altLang="zh-CN" sz="1800" kern="100" dirty="0">
                <a:solidFill>
                  <a:srgbClr val="ED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CLSM single-layer images showing the accumulation of GNSs and GNBs in the cavity at 12 h.</a:t>
            </a:r>
            <a:endParaRPr lang="zh-CN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endParaRPr lang="zh-CN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5970491-5D35-5EE5-E312-2456F9535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075" y="825260"/>
            <a:ext cx="7349849" cy="381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705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21</Words>
  <Application>Microsoft Office PowerPoint</Application>
  <PresentationFormat>宽屏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瑞 张</dc:creator>
  <cp:lastModifiedBy>瑞 张</cp:lastModifiedBy>
  <cp:revision>12</cp:revision>
  <dcterms:created xsi:type="dcterms:W3CDTF">2023-11-27T11:36:49Z</dcterms:created>
  <dcterms:modified xsi:type="dcterms:W3CDTF">2024-02-07T14:13:44Z</dcterms:modified>
</cp:coreProperties>
</file>