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246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B99BBA-F66C-3A7F-DF7C-5E9AAE208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94A734-EAFA-F40E-3C5B-CEE1F7E8D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54D39E-5FD9-EDFA-642A-AC4767E0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F62D20-FEBC-7650-F2F1-EB37E66C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AD5CB-B0FC-D68A-E064-D43B1119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6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CCFADC-4BAA-2A11-F2B8-C499610F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7AA076-18DD-2AB9-74C8-A6DAA615A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656CA4-F1F7-B741-2047-2FE1E39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D6D92C-6FBB-AFCD-296C-792B1F57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5CBABA-6A1F-ED42-A1D7-9CC0AAAB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6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47E82B-B32F-1847-202F-CC0C38048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4DD22F-AB8F-A598-608A-385869536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1D7B3A-8AA2-4C2A-7F88-0CF042E6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CFE567-6F0F-3B21-720E-E59B074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4DAF4D-79F3-586F-1285-8DBA0ED5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0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2BF10-A8AC-DCBB-F2EB-77F2788D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534A27-BAA8-151D-2C4C-0F4B8171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0D6A7-8DA4-F889-706F-1A21AE06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BFCCA3-7144-1199-C4AA-11DEA71B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BCFB6E-0A11-69B7-43EE-C613B7E8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01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ADEFA5-2FFB-E28C-D926-CBB9DAB5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17F51D-A192-750B-589B-0E3CF3F3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0989F0-E4DE-50E7-B67E-EE55568F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BB5CAF-02A9-1C7C-3CA7-559A5C4E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C8439A-051D-0D2C-D474-5F66DAFF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17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2019A-C7FE-5D04-0097-D259BCF0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63BAFB-D4A4-518D-3FBF-E2778904B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C8B25A-7C16-D577-B50C-2AB721A19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4910A0-0A11-3ADB-BE23-A51D1984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E83E8D-81D6-3D07-369E-E39D0F19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CA8F31-E622-B275-5D7D-E508EBBD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99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5162BD-54D6-CEC7-54E0-C65E455B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4F4B8E-F0EE-9105-BA81-27FA9A983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626CF1-2BA6-69E5-6232-A61126FA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C4F28B-E479-E95B-897B-498CDDB49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69E51C5-4B58-C917-C823-A2A93F662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5FD3667-F1B6-3FBB-F468-101D6BB5C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517A7F-9ADF-3C3C-7B1C-D25E6D99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B1CAF5A-F45E-8C2F-999F-44C84E0B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44B2D8-7BBE-2530-B591-2812C665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3CCA22-88EF-9664-9270-ED808945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440288-BC1F-C6D9-CAD8-1F056780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64DD4F-BF6E-D3A3-8F4B-BC40FE4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84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B26F9D7-7DC9-2780-4143-C6E60C31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6618FE-C544-8862-47E1-C3E201856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723500-075D-BDE3-9078-99DEB515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15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EDDF7-C77A-87EA-E6E9-137E6651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4F07BA-61B8-8492-FF59-60F4D3589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C96DDC9-2FAF-E9F9-A3F4-54A34008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A1A850-D7E8-BD5C-F72C-96D2F57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89C11A-23F3-70EA-9A9B-240D5F04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830C65-0B4A-2520-7BF7-2FFED9B5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35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FC41F-07CF-B811-F1CB-70FE7F7D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0B683D1-EB9C-16F1-E3E2-DA30F9036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B6E5B23-0CF7-AE47-04F2-65ACF010B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CB939D-8257-8975-F765-A1976DA7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EE8946-9D68-D04B-D985-672279D0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72DEC4-282B-B7A5-BB95-F8EE7DE0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37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BC8495-EAC9-EDB4-E310-F641E995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B2D5C0-1C44-20B8-415C-1073CC50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F1D2E5-1E9B-33DF-F1D6-5955607E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EF5F90-DADB-167E-C176-EA916160B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7F82DA-2A06-7A92-5AAE-EE96E6989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6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本框 59">
            <a:extLst>
              <a:ext uri="{FF2B5EF4-FFF2-40B4-BE49-F238E27FC236}">
                <a16:creationId xmlns:a16="http://schemas.microsoft.com/office/drawing/2014/main" id="{015D3B56-3834-9D4E-CF9E-F3AEA54E6B00}"/>
              </a:ext>
            </a:extLst>
          </p:cNvPr>
          <p:cNvSpPr txBox="1"/>
          <p:nvPr/>
        </p:nvSpPr>
        <p:spPr>
          <a:xfrm>
            <a:off x="2311979" y="4685733"/>
            <a:ext cx="83820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Additional Figure 7.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en-US" altLang="zh-CN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a)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Body weight variations as a function of the time periods after the injection of GNSs and GNBs. (</a:t>
            </a:r>
            <a:r>
              <a:rPr lang="en-US" altLang="zh-CN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b)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Weight results of heart, liver, spleen, and kidney of mice sacrificed after 7 days. (</a:t>
            </a:r>
            <a:r>
              <a:rPr lang="en-US" altLang="zh-C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the black dots represent the number of samples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48FABD-6E50-9FC7-6A49-92ED550D8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47" y="1248937"/>
            <a:ext cx="9355248" cy="325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0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56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瑞 张</dc:creator>
  <cp:lastModifiedBy>瑞 张</cp:lastModifiedBy>
  <cp:revision>6</cp:revision>
  <dcterms:created xsi:type="dcterms:W3CDTF">2023-11-27T11:36:49Z</dcterms:created>
  <dcterms:modified xsi:type="dcterms:W3CDTF">2024-02-07T14:16:46Z</dcterms:modified>
</cp:coreProperties>
</file>