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3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tiff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tiff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3-01 王凯豪的论文 修回版本 投稿纳米材料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830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3-03王凯豪的论文 修回版本 投稿纳米材料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746885" y="0"/>
            <a:ext cx="9215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3-02 王凯豪的论文 修回版本 投稿纳米材料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757680" y="0"/>
            <a:ext cx="9417685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COMMONDATA" val="eyJoZGlkIjoiMDg3YjVkYWI1YWMyMDMyOTE5NWJhZTM2MDgxMjM0YzIifQ=="/>
  <p:tag name="commondata" val="eyJoZGlkIjoiNjg3N2ZmMmFhMjg1ZjU4ZTJkYjI2YTg0MTY0ZTRiMDkifQ==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2" baseType="lpstr">
      <vt:lpstr>Arial</vt:lpstr>
      <vt:lpstr>宋体</vt:lpstr>
      <vt:lpstr>Wingdings</vt:lpstr>
      <vt:lpstr>Times New Roman</vt:lpstr>
      <vt:lpstr>微软雅黑</vt:lpstr>
      <vt:lpstr>Arial Unicode MS</vt:lpstr>
      <vt:lpstr>Calibri</vt:lpstr>
      <vt:lpstr>黑体</vt:lpstr>
      <vt:lpstr>WPS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terms:created xsi:type="dcterms:W3CDTF">2023-09-05T03:47:00Z</dcterms:created>
  <dcterms:modified xsi:type="dcterms:W3CDTF">2023-12-26T06:00:04Z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C1647893677B482AAF177EA717A95E18_12</vt:lpwstr>
  </property>
  <property fmtid="{D5CDD505-2E9C-101B-9397-08002B2CF9AE}" pid="3" name="KSOProductBuildVer">
    <vt:lpwstr>2052-12.1.0.16120</vt:lpwstr>
  </property>
</Properties>
</file>