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12F6E7-7594-44BD-805B-30D9D80A51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6710F4E-062E-46C8-8278-7B04480A51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8587DB-4EB4-4860-989E-53FC9B5AC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A0B92-F67A-4891-8047-86ED85BF85B9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B0C990D-0618-46D9-BDE9-8063E7F00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A481B21-22EA-4594-AD50-0FC8C927B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0703F-EBA3-4FE6-BE34-5679D8B0DB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2087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A7EC88-2BBC-45EC-AACD-F833E2975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D9082E8-574E-4419-80AB-649B38E2E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43BF3B5-1321-446B-8C35-13D4822BF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A0B92-F67A-4891-8047-86ED85BF85B9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7F9B1B8-E3C0-4762-95E9-916D47297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95ABEF-5403-4343-BF1E-D0E4AA250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0703F-EBA3-4FE6-BE34-5679D8B0DB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7926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E1C2E7-9A50-4D0F-A67A-2954420B8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BC3580F-1765-49A9-A77B-9F974B679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5C09C0B-DAC6-46DB-A4E1-203B5FA0D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A0B92-F67A-4891-8047-86ED85BF85B9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C81852-673D-4D62-9CCE-A5CE89E05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4DCA209-AA25-4E70-BF9E-FA90D3001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0703F-EBA3-4FE6-BE34-5679D8B0DB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5051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3FABE9-DEE2-43FF-8EFF-D0015E2BB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36F4445-E247-4A73-91A2-B8AEB94E86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EBD2FCD-752B-4555-8B69-3B7F1597DB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57D47E8-D38A-4969-879D-4FAD74A02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A0B92-F67A-4891-8047-86ED85BF85B9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BADDA44-FFF9-4774-8377-514590F52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E011C33-EFFF-4325-82E2-0DF35FF10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0703F-EBA3-4FE6-BE34-5679D8B0DB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315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3A16B6-7275-4507-B7FB-860B6C506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B4D8BE2-2A70-4C01-84DB-BC14A4B79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F4DC561-EF27-4E32-A08D-D665D28E7D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016F4F1-6E9D-45C0-8B0A-B3C0016FD4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BB6D545-E719-4C3C-9D23-8C883150C0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45529CB-C407-49B5-925B-9F3BA7A10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A0B92-F67A-4891-8047-86ED85BF85B9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FAC8513-2E2A-49A3-A8D0-E015932D7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A02FF53-AB1D-4A35-800D-E5DD5FA11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0703F-EBA3-4FE6-BE34-5679D8B0DB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5910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6BD5D9-AE4B-441A-9F3F-892265472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9A975A2-405B-4362-874F-437915548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A0B92-F67A-4891-8047-86ED85BF85B9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E46DE5C-ED61-4A32-9D3F-624294B3A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F4BE82D-C128-4331-9C4C-1231314FD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0703F-EBA3-4FE6-BE34-5679D8B0DB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3245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A5B7D67-7EE9-4716-B99A-3A0A948BE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A0B92-F67A-4891-8047-86ED85BF85B9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E7899C4-E3B2-4E69-A061-773A60708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013E32F-993F-4408-8E83-E21DF1E63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0703F-EBA3-4FE6-BE34-5679D8B0DB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5598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7104E3-D879-4021-AB1C-ADE661514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8062648-EAA9-4E87-BF08-909F7883D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C6AC224-CD5D-4535-B4F7-E5EC1DB76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5624D12-C90C-4AF6-A0F7-A14382B82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A0B92-F67A-4891-8047-86ED85BF85B9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DF18A27-265A-4800-99FD-33E785820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E77EB81-9670-41A6-AE7E-CF79F6EF1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0703F-EBA3-4FE6-BE34-5679D8B0DB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7188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EEE9AD-DE3A-4C09-84EE-50913F844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8C0B0E2-C4A9-42B3-BBCE-A67D7A763E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A6A77BF-CB33-423C-96EB-C8C981F672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F8A1332-69A9-40A1-93DD-EC1686CCE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A0B92-F67A-4891-8047-86ED85BF85B9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3753E11-76EB-4352-ADDD-C84258488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F3D0DD4-9974-4514-B44F-D5398836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0703F-EBA3-4FE6-BE34-5679D8B0DB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6341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286493-18F1-4C61-B5B3-AFD662B65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19F9E64-6AD2-4A66-96B2-EE107A352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0D4674-CF70-46F2-9E71-FFEECB0AA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A0B92-F67A-4891-8047-86ED85BF85B9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0A01DD8-8DEC-453E-A988-1EE70C113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26BA9B9-9871-4AEE-AEA2-16761859D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0703F-EBA3-4FE6-BE34-5679D8B0DB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2635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C477F7D-7FA7-4107-965C-90D3322283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37068D7-1E92-4CE8-B680-2124BCC50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0C6B04B-690A-4C6D-83C1-B00E58A4F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A0B92-F67A-4891-8047-86ED85BF85B9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383F40-61F7-4E93-840D-998F7BB4B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5DB6A91-8370-4E30-9BD1-EE5E04AC8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0703F-EBA3-4FE6-BE34-5679D8B0DB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3299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F97A8E9-3BA0-4D41-A6FA-C256C5554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D4D6129-706F-4C30-9D62-4F77D6B6F2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43DD9B0-DD4E-4608-BD61-D5A8B2AAEF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A0B92-F67A-4891-8047-86ED85BF85B9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07088-503C-4342-B470-876D904DA8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6309EBA-63AF-4814-A899-3AA7D7C59E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0703F-EBA3-4FE6-BE34-5679D8B0DB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0690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67C02AF6-B001-413E-B15D-4B06219117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0295945"/>
              </p:ext>
            </p:extLst>
          </p:nvPr>
        </p:nvGraphicFramePr>
        <p:xfrm>
          <a:off x="2110908" y="513228"/>
          <a:ext cx="7970184" cy="54947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Worksheet" r:id="rId3" imgW="11719747" imgH="8076978" progId="Excel.Sheet.12">
                  <p:embed/>
                </p:oleObj>
              </mc:Choice>
              <mc:Fallback>
                <p:oleObj name="Worksheet" r:id="rId3" imgW="11719747" imgH="807697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0908" y="513228"/>
                        <a:ext cx="7970184" cy="54947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FBC0B50-5DC8-4F46-BFF1-7628C0813825}"/>
              </a:ext>
            </a:extLst>
          </p:cNvPr>
          <p:cNvSpPr txBox="1"/>
          <p:nvPr/>
        </p:nvSpPr>
        <p:spPr>
          <a:xfrm>
            <a:off x="1936376" y="6007942"/>
            <a:ext cx="8677836" cy="665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200000"/>
              </a:lnSpc>
            </a:pPr>
            <a:r>
              <a:rPr lang="ja-JP" altLang="ja-JP" sz="1000" kern="100" dirty="0">
                <a:effectLst/>
                <a:latin typeface="游明朝" panose="02020400000000000000" pitchFamily="18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mGPS: modified Glasgow Prognostic Score; NLR: neutrophil-to-lymphocyte ratio; PLR: platelet-to-lymphocyte ratio; PNI: prognostic nutritional index; BMI: body mass index; PMI: psoas muscle mass index; CA19-9: carbohydrate antigen 19-9; CRP: C-reactive protein; IQR: interquartile range</a:t>
            </a:r>
            <a:endParaRPr lang="ja-JP" alt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3A5E164-E700-4F44-954A-57B6BB5F0B3B}"/>
              </a:ext>
            </a:extLst>
          </p:cNvPr>
          <p:cNvSpPr txBox="1"/>
          <p:nvPr/>
        </p:nvSpPr>
        <p:spPr>
          <a:xfrm>
            <a:off x="179294" y="184170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ja-JP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3. </a:t>
            </a:r>
            <a:r>
              <a:rPr lang="ja-JP" altLang="ja-JP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Comparison between the low and high PMI groups based on cut-off values</a:t>
            </a:r>
            <a:endParaRPr lang="ja-JP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323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79</Words>
  <Application>Microsoft Office PowerPoint</Application>
  <PresentationFormat>ワイド画面</PresentationFormat>
  <Paragraphs>2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游ゴシック</vt:lpstr>
      <vt:lpstr>游ゴシック Light</vt:lpstr>
      <vt:lpstr>游明朝</vt:lpstr>
      <vt:lpstr>Arial</vt:lpstr>
      <vt:lpstr>Times New Roman</vt:lpstr>
      <vt:lpstr>Office テーマ</vt:lpstr>
      <vt:lpstr>Microsoft Excel ワークシート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梅澤 早織</dc:creator>
  <cp:lastModifiedBy>梅澤 早織</cp:lastModifiedBy>
  <cp:revision>1</cp:revision>
  <dcterms:created xsi:type="dcterms:W3CDTF">2022-03-27T03:50:46Z</dcterms:created>
  <dcterms:modified xsi:type="dcterms:W3CDTF">2022-03-27T03:55:05Z</dcterms:modified>
</cp:coreProperties>
</file>