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61" r:id="rId2"/>
    <p:sldId id="262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7"/>
  </p:normalViewPr>
  <p:slideViewPr>
    <p:cSldViewPr snapToGrid="0" snapToObjects="1">
      <p:cViewPr>
        <p:scale>
          <a:sx n="110" d="100"/>
          <a:sy n="110" d="100"/>
        </p:scale>
        <p:origin x="632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39F91D-27C2-6D44-A456-5A01666DF1A0}" type="datetimeFigureOut">
              <a:rPr kumimoji="1" lang="zh-CN" altLang="en-US" smtClean="0"/>
              <a:t>2021/7/18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07FA62-FA40-7D47-BF99-B92EAAC3BDA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18061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07FA62-FA40-7D47-BF99-B92EAAC3BDA3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00780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DAAC45-BCA6-DD41-AC05-1DE74810F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2AE9700-14EA-C44D-BC89-36DB270681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E11FA5-6E49-3F4D-96AC-B6EDF5467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0286-4E89-BD4A-9EC1-691C441EE881}" type="datetimeFigureOut">
              <a:rPr kumimoji="1" lang="zh-CN" altLang="en-US" smtClean="0"/>
              <a:t>2021/7/18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48432E-2CF5-9C45-B2C1-54EF54BE9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F7BD02D-FA28-1944-BFD1-BD8C03DEB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6F70D-1F81-E849-9D0A-9B16E1201B8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63997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175660-92EF-1D41-B872-4D0FE273F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B90AAC-CCB4-394A-82BD-B016885D1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9CCC02-25C6-9E4E-A1A3-B3AB02D7F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0286-4E89-BD4A-9EC1-691C441EE881}" type="datetimeFigureOut">
              <a:rPr kumimoji="1" lang="zh-CN" altLang="en-US" smtClean="0"/>
              <a:t>2021/7/18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31023C-766B-3745-80C7-6B3373020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E22C067-AE8F-0743-B382-D08750C19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6F70D-1F81-E849-9D0A-9B16E1201B8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00852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65221C-1827-3A4A-86B0-079B29542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2C529AE-CE79-0249-8C94-F0388784A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D63EC8F-1A5B-9049-82D0-6C0767C5A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0286-4E89-BD4A-9EC1-691C441EE881}" type="datetimeFigureOut">
              <a:rPr kumimoji="1" lang="zh-CN" altLang="en-US" smtClean="0"/>
              <a:t>2021/7/18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A939B1-E60D-5244-A445-8C4E2FC7A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29434CA-B55F-9B4F-B344-B3B5CDFCB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6F70D-1F81-E849-9D0A-9B16E1201B8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6917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37B965-FA2A-3A4D-99D9-8AFEA1753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4790A5-9DEE-9E44-97C6-CB7CA1DAC0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77863D3-36DA-2140-89F7-2782EC6886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AC8AC80-5498-BF43-A51F-AB9B4F021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0286-4E89-BD4A-9EC1-691C441EE881}" type="datetimeFigureOut">
              <a:rPr kumimoji="1" lang="zh-CN" altLang="en-US" smtClean="0"/>
              <a:t>2021/7/18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5F03A93-EA74-4842-80C8-6D035DFDB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18DD37C-862B-664F-866D-E3EB4DCC7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6F70D-1F81-E849-9D0A-9B16E1201B8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50388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9EC096-5926-4D4D-84A0-8CC1D1FF5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E027281-A6A7-F24F-AA88-34F6110AF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D226FEB-F58A-7642-B4CF-35C7656C99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4F6C7BD-6E0F-2B44-99CF-2FB8E330D3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D1CF224-B453-444B-91C8-1E298EDC5F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AE8D9FD-9F13-0C4A-8FF7-0C96288D6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0286-4E89-BD4A-9EC1-691C441EE881}" type="datetimeFigureOut">
              <a:rPr kumimoji="1" lang="zh-CN" altLang="en-US" smtClean="0"/>
              <a:t>2021/7/18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39D182A-F1F2-7A46-BC79-440D513E3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5D98592-F688-6F46-93EA-919598933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6F70D-1F81-E849-9D0A-9B16E1201B8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2202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6D42C5-55ED-0448-91CE-65BFF24B7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EBA8BB0-D40B-8148-8227-E91043E50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0286-4E89-BD4A-9EC1-691C441EE881}" type="datetimeFigureOut">
              <a:rPr kumimoji="1" lang="zh-CN" altLang="en-US" smtClean="0"/>
              <a:t>2021/7/18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BB6CEDF-9773-1F45-8A75-4CFCC7677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EAE3D95-8CAD-684F-BB82-B2736BA5A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6F70D-1F81-E849-9D0A-9B16E1201B8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40814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52FB258-097A-EC43-B1B5-C87A9C5BC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0286-4E89-BD4A-9EC1-691C441EE881}" type="datetimeFigureOut">
              <a:rPr kumimoji="1" lang="zh-CN" altLang="en-US" smtClean="0"/>
              <a:t>2021/7/18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7248D8D-CDAF-ED45-8CC3-6DCDB76E4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9250A0-9FAE-8E4D-AA02-BD78D7BF3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6F70D-1F81-E849-9D0A-9B16E1201B8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29997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DA710E-79A6-E94F-BE41-304809A3B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83612A-DD0B-5A42-9892-7E4BCADBA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17A91CD-F2E2-9D40-B843-8933A7446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B2B4054-4043-5A4D-BC67-8BFCF2F29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0286-4E89-BD4A-9EC1-691C441EE881}" type="datetimeFigureOut">
              <a:rPr kumimoji="1" lang="zh-CN" altLang="en-US" smtClean="0"/>
              <a:t>2021/7/18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0EFF990-00D1-9D41-8889-DD496B183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A57244-FB6F-784C-BDCC-284A9CA89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6F70D-1F81-E849-9D0A-9B16E1201B8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27928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60D368-9E12-4748-820B-605350DC3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69E7835-FE15-C949-8194-2EFD25CEEB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498944B-2593-7945-8AFF-70705B7C7F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371184C-4E6D-E348-8F3F-4832D52E5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0286-4E89-BD4A-9EC1-691C441EE881}" type="datetimeFigureOut">
              <a:rPr kumimoji="1" lang="zh-CN" altLang="en-US" smtClean="0"/>
              <a:t>2021/7/18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960F19F-4838-6B43-870E-2F62210FD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2E675C3-4A7E-AE46-85AA-870E79CCB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6F70D-1F81-E849-9D0A-9B16E1201B8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23041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BD1B40-6288-FA4F-9FC8-36EA4345A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F147BFC-E566-9549-B68E-A99A69E60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CBADCE-F3C0-1E4B-A739-215350B64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0286-4E89-BD4A-9EC1-691C441EE881}" type="datetimeFigureOut">
              <a:rPr kumimoji="1" lang="zh-CN" altLang="en-US" smtClean="0"/>
              <a:t>2021/7/18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1EDA8F-FC4B-9649-B835-7A0C66E9B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FCA9AA0-7375-F34B-9B6C-692B357C6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6F70D-1F81-E849-9D0A-9B16E1201B8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11784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5BDF9E6-DF83-924C-B3E9-C2154A5236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6A74307-0BFB-A54C-A662-DD34E4D36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8B697A-7B8F-C444-AB07-9CD6FDA80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0286-4E89-BD4A-9EC1-691C441EE881}" type="datetimeFigureOut">
              <a:rPr kumimoji="1" lang="zh-CN" altLang="en-US" smtClean="0"/>
              <a:t>2021/7/18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4785064-A96B-4F4D-B66A-141C3A026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7F62ED-5C19-9F40-A3E3-C9CB26D84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6F70D-1F81-E849-9D0A-9B16E1201B8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1737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A4D4C49-527E-F24C-AB8E-323EE52C6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6CFF24F-3203-C748-A229-7F080817A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94F1172-C73F-BB4E-BF24-1D21789085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80286-4E89-BD4A-9EC1-691C441EE881}" type="datetimeFigureOut">
              <a:rPr kumimoji="1" lang="zh-CN" altLang="en-US" smtClean="0"/>
              <a:t>2021/7/18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491BE6-425F-FB47-8259-7F13743D42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4DB5AFE-8856-494A-891D-DBC228E3A1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6F70D-1F81-E849-9D0A-9B16E1201B8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3578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0520F6F-73CF-CB4C-8AA7-33F430A360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679"/>
          <a:stretch/>
        </p:blipFill>
        <p:spPr>
          <a:xfrm>
            <a:off x="3506755" y="263324"/>
            <a:ext cx="5178490" cy="633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4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1D0220-8AA9-E64E-9B09-CE6A2A59F874}"/>
              </a:ext>
            </a:extLst>
          </p:cNvPr>
          <p:cNvSpPr txBox="1"/>
          <p:nvPr/>
        </p:nvSpPr>
        <p:spPr>
          <a:xfrm>
            <a:off x="634284" y="852845"/>
            <a:ext cx="1070890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Title of data:</a:t>
            </a:r>
          </a:p>
          <a:p>
            <a:r>
              <a:rPr lang="en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Diagram illustrates how</a:t>
            </a:r>
            <a:r>
              <a:rPr lang="zh-CN" altLang="en-US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TRIB3</a:t>
            </a:r>
            <a:r>
              <a:rPr lang="zh-CN" altLang="en-US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" altLang="zh-CN" sz="2000" dirty="0" err="1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egulates</a:t>
            </a:r>
            <a:r>
              <a:rPr lang="en" altLang="zh-CN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FSHR expression in granulosa cells under high levels of free fatty acids.</a:t>
            </a:r>
            <a:endParaRPr lang="zh-CN" altLang="zh-CN" sz="2000" dirty="0">
              <a:solidFill>
                <a:srgbClr val="2A2A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" altLang="zh-CN" sz="20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" altLang="zh-CN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Description of data:</a:t>
            </a:r>
          </a:p>
          <a:p>
            <a:r>
              <a:rPr lang="en-US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zh-CN" altLang="en-US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lang="en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-treated GCs </a:t>
            </a:r>
            <a:r>
              <a:rPr lang="en-US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zh-CN" altLang="en-US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KGN cells, </a:t>
            </a:r>
            <a:r>
              <a:rPr lang="en-US" altLang="zh-CN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</a:t>
            </a:r>
            <a:r>
              <a:rPr lang="zh-CN" altLang="en-US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TRIB3</a:t>
            </a:r>
            <a:r>
              <a:rPr lang="zh-CN" altLang="en-US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suppresses AKT activation.</a:t>
            </a:r>
            <a:r>
              <a:rPr lang="zh-CN" altLang="en-US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 inhibition of Akt on GSK3</a:t>
            </a:r>
            <a:r>
              <a:rPr lang="el-GR" altLang="zh-CN" sz="2000" b="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zh-CN" altLang="en-US" sz="2000" b="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activity was reduced, which may affect the transcriptional activity of </a:t>
            </a:r>
            <a:r>
              <a:rPr lang="el-GR" altLang="zh-CN" sz="2000" b="0" i="1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β </a:t>
            </a:r>
            <a:r>
              <a:rPr lang="el-GR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catenin, resulting in subsequent decreased FSHR expression.</a:t>
            </a:r>
          </a:p>
          <a:p>
            <a:r>
              <a:rPr lang="en-US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r>
              <a:rPr lang="zh-CN" altLang="en-US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TRIB3 knockdown reversed declines in FSHR expression</a:t>
            </a:r>
            <a:r>
              <a:rPr lang="en-US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which also resulted in increased p-Akt levels and declines in the p-GSK3</a:t>
            </a:r>
            <a:r>
              <a:rPr lang="el-GR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β </a:t>
            </a:r>
            <a:r>
              <a:rPr lang="en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en-US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" altLang="zh-CN" sz="2000" b="0" i="0" dirty="0">
              <a:solidFill>
                <a:srgbClr val="2A2A2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reatment of</a:t>
            </a:r>
            <a:r>
              <a:rPr lang="en-US" altLang="zh-CN" sz="20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TRIB3-</a:t>
            </a:r>
            <a:r>
              <a:rPr lang="en-US" altLang="zh-CN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knockdown cells with an inhibitor of p-Akt (Ser473) resulted in rises in the levels of both p-GSK3β as well as FSHR expression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en" altLang="zh-CN" sz="2000" dirty="0">
              <a:solidFill>
                <a:srgbClr val="2A2A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Targeted drug, such as </a:t>
            </a:r>
            <a:r>
              <a:rPr lang="en-US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P529</a:t>
            </a:r>
            <a:r>
              <a:rPr lang="en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might be a potential therapy for improvement of FSH reaction in infertility women with</a:t>
            </a:r>
            <a:r>
              <a:rPr lang="en-US" altLang="zh-CN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high levels of</a:t>
            </a:r>
            <a:r>
              <a:rPr lang="zh-CN" altLang="en-US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FFA</a:t>
            </a:r>
            <a:r>
              <a:rPr lang="zh-CN" altLang="en-US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zh-CN" altLang="en-US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zh-CN" altLang="en-US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follicular</a:t>
            </a:r>
            <a:r>
              <a:rPr lang="en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altLang="zh-CN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FFA:</a:t>
            </a:r>
            <a:r>
              <a:rPr lang="zh-CN" altLang="en-US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 fatty acids;</a:t>
            </a:r>
            <a:r>
              <a:rPr lang="zh-CN" altLang="en-US" sz="2000" dirty="0">
                <a:solidFill>
                  <a:srgbClr val="2A2A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en-US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phosphorylation; TCF</a:t>
            </a:r>
            <a:r>
              <a:rPr lang="en-US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en-US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sz="2000" b="0" i="0" dirty="0">
                <a:solidFill>
                  <a:srgbClr val="2A2A2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transcription factor.</a:t>
            </a:r>
            <a:endParaRPr kumimoji="1"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288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175</Words>
  <Application>Microsoft Macintosh PowerPoint</Application>
  <PresentationFormat>宽屏</PresentationFormat>
  <Paragraphs>10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903898502@qq.com</dc:creator>
  <cp:lastModifiedBy>903898502@qq.com</cp:lastModifiedBy>
  <cp:revision>29</cp:revision>
  <dcterms:created xsi:type="dcterms:W3CDTF">2021-06-20T11:47:14Z</dcterms:created>
  <dcterms:modified xsi:type="dcterms:W3CDTF">2021-07-18T07:34:13Z</dcterms:modified>
</cp:coreProperties>
</file>