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83"/>
    <p:restoredTop sz="71971"/>
  </p:normalViewPr>
  <p:slideViewPr>
    <p:cSldViewPr snapToGrid="0" snapToObjects="1">
      <p:cViewPr varScale="1">
        <p:scale>
          <a:sx n="66" d="100"/>
          <a:sy n="66" d="100"/>
        </p:scale>
        <p:origin x="17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Cycles of planned oocyte cryopreservation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endParaRPr lang="zh-TW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工作表1!$A$2:$A$20</c:f>
              <c:numCache>
                <c:formatCode>General</c:formatCode>
                <c:ptCount val="19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</c:numCache>
            </c:numRef>
          </c:cat>
          <c:val>
            <c:numRef>
              <c:f>工作表1!$B$2:$B$20</c:f>
              <c:numCache>
                <c:formatCode>General</c:formatCode>
                <c:ptCount val="19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6</c:v>
                </c:pt>
                <c:pt idx="4">
                  <c:v>5</c:v>
                </c:pt>
                <c:pt idx="5">
                  <c:v>1</c:v>
                </c:pt>
                <c:pt idx="6">
                  <c:v>3</c:v>
                </c:pt>
                <c:pt idx="7">
                  <c:v>10</c:v>
                </c:pt>
                <c:pt idx="8">
                  <c:v>14</c:v>
                </c:pt>
                <c:pt idx="9">
                  <c:v>16</c:v>
                </c:pt>
                <c:pt idx="10">
                  <c:v>16</c:v>
                </c:pt>
                <c:pt idx="11">
                  <c:v>48</c:v>
                </c:pt>
                <c:pt idx="12">
                  <c:v>79</c:v>
                </c:pt>
                <c:pt idx="13">
                  <c:v>60</c:v>
                </c:pt>
                <c:pt idx="14">
                  <c:v>63</c:v>
                </c:pt>
                <c:pt idx="15">
                  <c:v>52</c:v>
                </c:pt>
                <c:pt idx="16">
                  <c:v>97</c:v>
                </c:pt>
                <c:pt idx="17">
                  <c:v>82</c:v>
                </c:pt>
                <c:pt idx="18">
                  <c:v>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7C-1E42-8527-807879591A1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17924159"/>
        <c:axId val="2017924543"/>
      </c:lineChart>
      <c:catAx>
        <c:axId val="20179241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r>
                  <a:rPr lang="en-US" altLang="zh-TW" sz="2000" dirty="0"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rPr>
                  <a:t>Year</a:t>
                </a:r>
                <a:endParaRPr lang="zh-TW" altLang="en-US" sz="2000" dirty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pPr>
              <a:endParaRPr lang="zh-TW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zh-TW"/>
          </a:p>
        </c:txPr>
        <c:crossAx val="2017924543"/>
        <c:crosses val="autoZero"/>
        <c:auto val="1"/>
        <c:lblAlgn val="ctr"/>
        <c:lblOffset val="100"/>
        <c:noMultiLvlLbl val="0"/>
      </c:catAx>
      <c:valAx>
        <c:axId val="201792454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r>
                  <a:rPr lang="en-US" altLang="zh-TW" sz="2000" dirty="0"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rPr>
                  <a:t>Cycles</a:t>
                </a:r>
                <a:r>
                  <a:rPr lang="en-US" altLang="zh-TW" sz="2000" baseline="0" dirty="0"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rPr>
                  <a:t> (n)</a:t>
                </a:r>
                <a:endParaRPr lang="zh-TW" altLang="en-US" sz="2000" dirty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pPr>
              <a:endParaRPr lang="zh-TW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zh-TW"/>
          </a:p>
        </c:txPr>
        <c:crossAx val="20179241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zh-TW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D9744-8BAA-114A-BAC3-25DA164A950B}" type="datetimeFigureOut">
              <a:rPr kumimoji="1" lang="zh-TW" altLang="en-US" smtClean="0"/>
              <a:t>2022/7/17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F0825-FBA4-E54A-B43D-A048818FFA7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5746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TW" dirty="0"/>
              <a:t>Supplementary Figure 1.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dirty="0"/>
              <a:t>Legends: </a:t>
            </a:r>
            <a:r>
              <a:rPr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trend of the social oocyte freezing cycle per year in our center gradually grew from 2002 to 2020 and significantly increased in the past 10 years (e.g., 2010–2020). </a:t>
            </a: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F0825-FBA4-E54A-B43D-A048818FFA7A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82720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3B946A8-C041-A04C-9D5C-A15AD4E3DA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3569E443-1C86-B347-893A-476A260245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2BDDEAD-F27F-4746-84FE-B624D2616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4C7FE-AE4A-614B-B703-15B69D66169B}" type="datetimeFigureOut">
              <a:rPr kumimoji="1" lang="zh-TW" altLang="en-US" smtClean="0"/>
              <a:t>2022/7/17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19B2070-AAC6-E34E-B059-8ECF135A7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A40E1C5-174E-2E48-8F77-7CAA6483A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F0A8-09FA-0641-BBA0-941BFF83BCE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5313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583535A-91B0-D148-AC5E-0E1CDA090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684D4E4-4059-5244-BB9E-F4850E503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E738DEE-75B0-8048-B259-5A8EC700C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4C7FE-AE4A-614B-B703-15B69D66169B}" type="datetimeFigureOut">
              <a:rPr kumimoji="1" lang="zh-TW" altLang="en-US" smtClean="0"/>
              <a:t>2022/7/17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2F7754C-E35C-7A47-908D-7F6C8157F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081DF13-D171-AE47-8BF9-141556186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F0A8-09FA-0641-BBA0-941BFF83BCE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7030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DD7516D-057B-8F46-8782-A19C2BF6A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74FF243-0E2D-5744-B7A7-6FAF2033B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335F7C8-ED70-D84E-A020-34E5C4189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4C7FE-AE4A-614B-B703-15B69D66169B}" type="datetimeFigureOut">
              <a:rPr kumimoji="1" lang="zh-TW" altLang="en-US" smtClean="0"/>
              <a:t>2022/7/17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840B3D0-0038-A84C-9C89-4D51F88C6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50E9BDF-E3DC-2B47-B77D-AF2274A9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F0A8-09FA-0641-BBA0-941BFF83BCE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2557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70622A-EB49-3447-91F0-F4A44C53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A135063-FD9B-BD45-B07A-F4579874F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A24A47A-DF45-F546-870C-AC2AE4DB2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65BFDC0-26BB-794B-9DDF-6CFEFDDE0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4C7FE-AE4A-614B-B703-15B69D66169B}" type="datetimeFigureOut">
              <a:rPr kumimoji="1" lang="zh-TW" altLang="en-US" smtClean="0"/>
              <a:t>2022/7/17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10D80AF-B389-804A-A7A7-C4DC66B16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F8A3BF3-C628-B14C-A826-FD67CFC8D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F0A8-09FA-0641-BBA0-941BFF83BCE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6662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3DCC1F4-1EC8-D64F-8EDB-1A2B6E93A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942953E-2D99-454E-92C3-B06E5B04B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443B062-E55C-564D-A26B-E031A893EA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51BF8195-DA59-FA46-B4B1-6D567AAE5F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9ED9910E-6216-254D-86B4-CADB266209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E24F1B30-2AFC-334F-894A-DCBEE12D0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4C7FE-AE4A-614B-B703-15B69D66169B}" type="datetimeFigureOut">
              <a:rPr kumimoji="1" lang="zh-TW" altLang="en-US" smtClean="0"/>
              <a:t>2022/7/17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B16EBC3-977D-B84D-A86B-DCE1FF481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9CCF000-A5BF-D741-A6A3-D59A20052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F0A8-09FA-0641-BBA0-941BFF83BCE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66578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9C8018-18CE-7C44-B64A-49F014573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F72EEC84-A1C2-434F-9F09-7CBA4AECE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4C7FE-AE4A-614B-B703-15B69D66169B}" type="datetimeFigureOut">
              <a:rPr kumimoji="1" lang="zh-TW" altLang="en-US" smtClean="0"/>
              <a:t>2022/7/17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A4FB22D-B08E-3844-ABCE-06DDF2465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76A9075-E64E-2447-86DB-FE311A24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F0A8-09FA-0641-BBA0-941BFF83BCE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06516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91DE10D-CD17-2F40-8690-069D22E52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4C7FE-AE4A-614B-B703-15B69D66169B}" type="datetimeFigureOut">
              <a:rPr kumimoji="1" lang="zh-TW" altLang="en-US" smtClean="0"/>
              <a:t>2022/7/17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F689751D-68CD-0E4E-A6DE-20DDA3FBB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CD866F3-C594-734B-8F05-67DC438D4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F0A8-09FA-0641-BBA0-941BFF83BCE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5527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88C0E03-F0AE-4844-9E47-CF8058560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F98333A-5488-4745-9E5F-E968C1633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CA58C76-7D6A-524A-ABA9-4020E411C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8AEF5C8-822E-7E4A-A477-F773766C8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4C7FE-AE4A-614B-B703-15B69D66169B}" type="datetimeFigureOut">
              <a:rPr kumimoji="1" lang="zh-TW" altLang="en-US" smtClean="0"/>
              <a:t>2022/7/17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6FEC6CD-99A8-C44A-8315-51F8CDDC1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E32E538-04D7-5D49-85F1-9FA33D7AC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F0A8-09FA-0641-BBA0-941BFF83BCE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69433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807425C-191A-484F-A27D-0BB3BFF27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F22CCE14-E97A-B04D-9A83-7BD0C5E2CE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5FD1990-A2C0-AF48-AC07-CFDBFFECE3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4A916D7-91E8-9440-8F35-60381D323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4C7FE-AE4A-614B-B703-15B69D66169B}" type="datetimeFigureOut">
              <a:rPr kumimoji="1" lang="zh-TW" altLang="en-US" smtClean="0"/>
              <a:t>2022/7/17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620AC28-BB59-C041-8E90-ECB0A9D61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2E2498F-4617-8548-B711-9D0A4A49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F0A8-09FA-0641-BBA0-941BFF83BCE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70443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5A02DF6-B134-5240-99EB-31FC489F4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A1AB57C-DDFB-5646-BD65-263C2F4B2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A35AF26-8676-584E-811B-4FA2091AF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4C7FE-AE4A-614B-B703-15B69D66169B}" type="datetimeFigureOut">
              <a:rPr kumimoji="1" lang="zh-TW" altLang="en-US" smtClean="0"/>
              <a:t>2022/7/17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1402881-7FFC-F74A-BC2D-18043EA71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DC2356C-B1B3-6645-9FD1-4B7BA5A52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F0A8-09FA-0641-BBA0-941BFF83BCE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104766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40891B88-7613-094A-9DA8-7ADC66B09F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8F1CDC4-97AA-8342-9901-9614E709C9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9261427-D991-1448-A3A0-C60F97D5A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4C7FE-AE4A-614B-B703-15B69D66169B}" type="datetimeFigureOut">
              <a:rPr kumimoji="1" lang="zh-TW" altLang="en-US" smtClean="0"/>
              <a:t>2022/7/17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8B59601-7268-B441-AC4C-AF349BB91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6241315-EB0E-9140-8BC2-6713B74F0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9F0A8-09FA-0641-BBA0-941BFF83BCE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05996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9A65ABE0-D04B-1A49-A93E-4EC415796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5B8753D-8DF6-5A4D-9718-7CC03E275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TW" altLang="en-US"/>
              <a:t>編輯母片文字樣式
第二層
第三層
第四層
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4FB43BC-79F2-5D42-931D-8D19E3982E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4C7FE-AE4A-614B-B703-15B69D66169B}" type="datetimeFigureOut">
              <a:rPr kumimoji="1" lang="zh-TW" altLang="en-US" smtClean="0"/>
              <a:t>2022/7/17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B2770C8-9826-8F45-942A-1B26656726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CAD665A-74C6-1E4D-A067-27452D6088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9F0A8-09FA-0641-BBA0-941BFF83BCE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74281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圖表 3">
            <a:extLst>
              <a:ext uri="{FF2B5EF4-FFF2-40B4-BE49-F238E27FC236}">
                <a16:creationId xmlns:a16="http://schemas.microsoft.com/office/drawing/2014/main" id="{021D7E92-5E81-E546-901D-B1A21A989F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5013391"/>
              </p:ext>
            </p:extLst>
          </p:nvPr>
        </p:nvGraphicFramePr>
        <p:xfrm>
          <a:off x="575733" y="719666"/>
          <a:ext cx="11108267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48241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46</Words>
  <Application>Microsoft Macintosh PowerPoint</Application>
  <PresentationFormat>寬螢幕</PresentationFormat>
  <Paragraphs>5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新細明體</vt:lpstr>
      <vt:lpstr>Arial Unicode MS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. Jane</dc:creator>
  <cp:lastModifiedBy>. Jane</cp:lastModifiedBy>
  <cp:revision>9</cp:revision>
  <dcterms:created xsi:type="dcterms:W3CDTF">2022-07-17T02:08:33Z</dcterms:created>
  <dcterms:modified xsi:type="dcterms:W3CDTF">2022-07-17T09:16:33Z</dcterms:modified>
</cp:coreProperties>
</file>