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8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1"/>
  </p:normalViewPr>
  <p:slideViewPr>
    <p:cSldViewPr snapToGrid="0" snapToObjects="1">
      <p:cViewPr varScale="1">
        <p:scale>
          <a:sx n="103" d="100"/>
          <a:sy n="103" d="100"/>
        </p:scale>
        <p:origin x="8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4477C-BCF3-294D-8935-45C2F6943285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9B5752-2241-D14E-B16B-891F6AC8C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529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Remove workforce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B5752-2241-D14E-B16B-891F6AC8C80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69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0874-4C02-554F-983E-6B7654F7C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922E45-707B-5240-8CFC-B4B4ABC490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263C8-B9CD-3848-A594-00D9AA001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5E86-4E9D-1245-8A95-9880C111D0A9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9CBB3-86A7-AF4F-9693-644C86556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27A1E-D66C-3445-B9C6-574A0A3CA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6C37-E7B6-064A-8911-CF788A20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6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F7727-2BF0-9041-B443-412DB1EB1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D0755C-7646-CF48-B914-E0E6B1186E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B7FBB-7273-5B4F-8A9D-1940CD66D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5E86-4E9D-1245-8A95-9880C111D0A9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6698A-3D67-0F48-BBF6-0451E3CB1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09D5DC-5038-1245-9630-A71D09851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6C37-E7B6-064A-8911-CF788A20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14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50EE7A-25E6-FC4B-8D49-E2655BE807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93D5CC-24B7-6D4A-8098-CBA5E0D053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5AD51-1C33-D840-A29B-6AD61C5FB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5E86-4E9D-1245-8A95-9880C111D0A9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B7CD6-C783-AA44-A2DA-270A32226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04C5D-4A95-FF46-B5DD-9391A4A9F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6C37-E7B6-064A-8911-CF788A20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653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E15D8-076B-8D47-8BB8-5390864A8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86284-73D5-764D-9BD3-E7D7329F3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FD01E6-A5CE-514F-962D-E148129B9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5E86-4E9D-1245-8A95-9880C111D0A9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4B0B2-5455-B34F-AC42-C741F9EA8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09B46-997E-4549-8D02-F0CEB48D8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6C37-E7B6-064A-8911-CF788A20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661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E2B4B-DAD4-7E45-99EE-FC3C8A409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37F4D3-19AC-E343-9673-8719279517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B7FDA-C5CB-4E44-842A-767B3F8EC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5E86-4E9D-1245-8A95-9880C111D0A9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6FB72A-5C0F-FC41-ACC2-DBF4CCB7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098D95-14D6-6E4B-B3AE-3A9DFB5ED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6C37-E7B6-064A-8911-CF788A20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524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EC8C4-4017-654E-A59B-93E4038BD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F6E01-8C7B-A54C-9651-C704C8DA27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B0846A-B397-9A4A-9A9B-16D19BC6E6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E8989E-5836-BD48-AFAB-AE048BE07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5E86-4E9D-1245-8A95-9880C111D0A9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591181-D628-B64F-B94E-20C9B9BDC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362863-7E5B-544E-95B3-AF8D0E586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6C37-E7B6-064A-8911-CF788A20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559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280FD-93FC-914F-BE37-FCE3C0BAF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42826F-223D-1F45-8077-0E415BF61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CFBF1D-2A65-9C45-9B52-2DAE9EC3A3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A62253-7581-C149-B29E-4209FB6FEE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C23941-FCAC-CD46-8A53-211E738BFA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08E352-5C46-3949-B630-A0C0C117B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5E86-4E9D-1245-8A95-9880C111D0A9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A2E874-C17F-3149-9D96-2668FD043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DC2CED-B435-DE45-8B4D-34E553B5B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6C37-E7B6-064A-8911-CF788A20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813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D88C0-1F6C-0B4B-952E-4BEED0488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6A1879-7141-C941-931E-CBCFC44A8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5E86-4E9D-1245-8A95-9880C111D0A9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BC13E8-23DC-2843-BAE9-C8BB3A88F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71CF3F-CAFE-5946-AB11-93D7A9EB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6C37-E7B6-064A-8911-CF788A20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023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995D0B-5DC7-3E4A-BE9C-2CDD52E1B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5E86-4E9D-1245-8A95-9880C111D0A9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B7EBD1-03D3-E840-AC21-F3E864BD3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8B5A31-ABFA-9940-B1B2-107B36423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6C37-E7B6-064A-8911-CF788A20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399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EE073-6105-AB48-BB71-D3EB3BB5B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13258-C819-B047-B009-2C5DE6268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90490C-9AD1-7340-A7C3-0FE7C68EBC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B21DA8-37C8-7147-960B-F16C33F24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5E86-4E9D-1245-8A95-9880C111D0A9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39F163-9BD3-1740-944D-7F4C3A5B3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55F23-A587-D444-86A2-C8EB10BC4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6C37-E7B6-064A-8911-CF788A20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491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0C7ED-90D4-0546-8BB7-621F7039B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E2E331-01CD-8847-90B8-A688FA0431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02C76B-63E6-FA49-B544-2B16E0A11F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2847BC-8E3D-934F-AEFB-D75527472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5E86-4E9D-1245-8A95-9880C111D0A9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776F84-0C3F-0645-A377-6D648AA45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188ED-2A4C-7A4E-BA12-9DFF89CE5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36C37-E7B6-064A-8911-CF788A20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584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68BF80-3A48-D943-A9CA-CF37ACFD9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2591F4-DE1C-8741-9ACF-E81A18E2F0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D808D-95F4-544E-B96A-DA22B4B05E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95E86-4E9D-1245-8A95-9880C111D0A9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E5516-34C0-9E47-9B22-E486B7A58F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0CFF9-2819-C047-8BAA-5754E8A554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36C37-E7B6-064A-8911-CF788A20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167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54410" y="795827"/>
            <a:ext cx="9109755" cy="6062173"/>
            <a:chOff x="251521" y="463171"/>
            <a:chExt cx="9109755" cy="6062173"/>
          </a:xfrm>
        </p:grpSpPr>
        <p:sp>
          <p:nvSpPr>
            <p:cNvPr id="6" name="Rectangle 5"/>
            <p:cNvSpPr/>
            <p:nvPr/>
          </p:nvSpPr>
          <p:spPr>
            <a:xfrm>
              <a:off x="251521" y="2782277"/>
              <a:ext cx="1282570" cy="18116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NZ" sz="1600" b="1" dirty="0">
                  <a:solidFill>
                    <a:schemeClr val="tx1"/>
                  </a:solidFill>
                  <a:ea typeface="Calibri"/>
                  <a:cs typeface="Times New Roman"/>
                </a:rPr>
                <a:t>Healthy Food Environment Policy Index (Food-EPI)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1835696" y="1914646"/>
              <a:ext cx="2061210" cy="53467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en-NZ" sz="1100" dirty="0">
                  <a:solidFill>
                    <a:srgbClr val="FFFFFF"/>
                  </a:solidFill>
                  <a:latin typeface="Calibri"/>
                  <a:ea typeface="Calibri"/>
                  <a:cs typeface="Times New Roman"/>
                </a:rPr>
                <a:t> </a:t>
              </a:r>
              <a:endParaRPr lang="en-NZ" sz="1100" dirty="0"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</a:pPr>
              <a:r>
                <a:rPr lang="en-NZ" b="1" dirty="0">
                  <a:latin typeface="Calibri"/>
                  <a:ea typeface="Calibri"/>
                  <a:cs typeface="Times New Roman"/>
                </a:rPr>
                <a:t>POLICIES</a:t>
              </a:r>
            </a:p>
            <a:p>
              <a:pPr algn="ctr">
                <a:lnSpc>
                  <a:spcPct val="115000"/>
                </a:lnSpc>
              </a:pPr>
              <a:r>
                <a:rPr lang="en-NZ" sz="1100" dirty="0">
                  <a:solidFill>
                    <a:srgbClr val="FFFFFF"/>
                  </a:solidFill>
                  <a:latin typeface="Calibri"/>
                  <a:ea typeface="Calibri"/>
                  <a:cs typeface="Times New Roman"/>
                </a:rPr>
                <a:t> </a:t>
              </a:r>
              <a:endParaRPr lang="en-NZ" sz="1100" dirty="0"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835696" y="4735041"/>
              <a:ext cx="2061210" cy="63817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en-NZ" sz="1100" dirty="0">
                  <a:latin typeface="Calibri"/>
                  <a:ea typeface="Calibri"/>
                  <a:cs typeface="Times New Roman"/>
                </a:rPr>
                <a:t> </a:t>
              </a:r>
            </a:p>
            <a:p>
              <a:pPr algn="ctr">
                <a:lnSpc>
                  <a:spcPct val="115000"/>
                </a:lnSpc>
              </a:pPr>
              <a:r>
                <a:rPr lang="en-NZ" b="1" dirty="0">
                  <a:latin typeface="Calibri"/>
                  <a:ea typeface="Calibri"/>
                  <a:cs typeface="Times New Roman"/>
                </a:rPr>
                <a:t>INFRASTRUCTURE SUPPORT</a:t>
              </a: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NZ" sz="1100" dirty="0">
                  <a:latin typeface="Calibri"/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4644008" y="908720"/>
              <a:ext cx="2251960" cy="266429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NZ" sz="1200" b="1" dirty="0">
                  <a:latin typeface="Calibri" pitchFamily="34" charset="0"/>
                  <a:ea typeface="Calibri"/>
                  <a:cs typeface="Times New Roman"/>
                </a:rPr>
                <a:t>Food COMPOSITION</a:t>
              </a: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NZ" sz="1200" b="1" dirty="0">
                  <a:latin typeface="Calibri" pitchFamily="34" charset="0"/>
                  <a:ea typeface="Calibri"/>
                  <a:cs typeface="Times New Roman"/>
                </a:rPr>
                <a:t>Food LABELLING</a:t>
              </a: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NZ" sz="1200" b="1" dirty="0">
                  <a:latin typeface="Calibri" pitchFamily="34" charset="0"/>
                  <a:ea typeface="Calibri"/>
                  <a:cs typeface="Times New Roman"/>
                </a:rPr>
                <a:t>Food PROMOTION</a:t>
              </a: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NZ" sz="1200" b="1" dirty="0">
                  <a:latin typeface="Calibri" pitchFamily="34" charset="0"/>
                  <a:ea typeface="Calibri"/>
                  <a:cs typeface="Times New Roman"/>
                </a:rPr>
                <a:t>Food PROVISION</a:t>
              </a: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NZ" sz="1200" b="1" dirty="0">
                  <a:latin typeface="Calibri" pitchFamily="34" charset="0"/>
                  <a:ea typeface="Calibri"/>
                  <a:cs typeface="Times New Roman"/>
                </a:rPr>
                <a:t>Food RETAIL</a:t>
              </a: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NZ" sz="1200" b="1" dirty="0">
                  <a:latin typeface="Calibri" pitchFamily="34" charset="0"/>
                  <a:ea typeface="Calibri"/>
                  <a:cs typeface="Times New Roman"/>
                </a:rPr>
                <a:t>Food PRICES</a:t>
              </a: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NZ" sz="1200" b="1" dirty="0">
                  <a:latin typeface="Calibri" pitchFamily="34" charset="0"/>
                  <a:ea typeface="Calibri"/>
                  <a:cs typeface="Times New Roman"/>
                </a:rPr>
                <a:t>Food TRADE AND INVESTMENT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644008" y="3933056"/>
              <a:ext cx="2251960" cy="259228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NZ" sz="1400" b="1" dirty="0">
                  <a:ea typeface="Calibri"/>
                  <a:cs typeface="Times New Roman"/>
                </a:rPr>
                <a:t>Leadership </a:t>
              </a: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NZ" sz="1400" b="1" dirty="0">
                  <a:ea typeface="Calibri"/>
                  <a:cs typeface="Times New Roman"/>
                </a:rPr>
                <a:t>Governance</a:t>
              </a: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NZ" sz="1400" b="1" dirty="0">
                  <a:ea typeface="Calibri"/>
                  <a:cs typeface="Times New Roman"/>
                </a:rPr>
                <a:t>Monitoring and intelligence</a:t>
              </a: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NZ" sz="1400" b="1" dirty="0">
                  <a:ea typeface="Calibri"/>
                  <a:cs typeface="Times New Roman"/>
                </a:rPr>
                <a:t>Funding and resources</a:t>
              </a: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NZ" sz="1400" b="1" dirty="0">
                  <a:ea typeface="Calibri"/>
                  <a:cs typeface="Times New Roman"/>
                </a:rPr>
                <a:t>Platforms for interaction</a:t>
              </a: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NZ" sz="1400" b="1" dirty="0">
                  <a:ea typeface="Calibri"/>
                  <a:cs typeface="Times New Roman"/>
                </a:rPr>
                <a:t>Health-in-all policies</a:t>
              </a: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flipV="1">
              <a:off x="1619672" y="2560455"/>
              <a:ext cx="1152128" cy="1012561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1619672" y="3789070"/>
              <a:ext cx="1152128" cy="804865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4021127" y="5044231"/>
              <a:ext cx="478865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403985" y="463171"/>
              <a:ext cx="7825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b="1" dirty="0"/>
                <a:t>INDEX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998650" y="463171"/>
              <a:ext cx="20224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NZ" b="1" dirty="0"/>
                <a:t>COMPONENTS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716016" y="463171"/>
              <a:ext cx="22519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NZ" b="1" dirty="0"/>
                <a:t>DOMAINS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109316" y="463171"/>
              <a:ext cx="22519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NZ" b="1" dirty="0"/>
                <a:t>INDICATORS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7012323" y="3380742"/>
              <a:ext cx="2061210" cy="709140"/>
            </a:xfrm>
            <a:prstGeom prst="rect">
              <a:avLst/>
            </a:prstGeom>
            <a:solidFill>
              <a:schemeClr val="tx2"/>
            </a:solidFill>
            <a:ln w="25400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en-NZ" sz="1400" dirty="0">
                  <a:solidFill>
                    <a:schemeClr val="bg1"/>
                  </a:solidFill>
                  <a:latin typeface="Calibri"/>
                  <a:ea typeface="Calibri"/>
                  <a:cs typeface="Times New Roman"/>
                </a:rPr>
                <a:t> </a:t>
              </a:r>
            </a:p>
            <a:p>
              <a:pPr algn="ctr">
                <a:lnSpc>
                  <a:spcPct val="115000"/>
                </a:lnSpc>
              </a:pPr>
              <a:r>
                <a:rPr lang="en-NZ" sz="1400" b="1" dirty="0">
                  <a:solidFill>
                    <a:schemeClr val="bg1"/>
                  </a:solidFill>
                  <a:latin typeface="Calibri"/>
                  <a:ea typeface="Calibri"/>
                  <a:cs typeface="Times New Roman"/>
                </a:rPr>
                <a:t>GOOD PRACTICE / BENCHMARK STATEMENTS</a:t>
              </a:r>
            </a:p>
            <a:p>
              <a:pPr algn="ctr">
                <a:lnSpc>
                  <a:spcPct val="115000"/>
                </a:lnSpc>
              </a:pPr>
              <a:r>
                <a:rPr lang="en-NZ" sz="1400" b="1" dirty="0">
                  <a:solidFill>
                    <a:schemeClr val="bg1"/>
                  </a:solidFill>
                  <a:latin typeface="Calibri"/>
                  <a:ea typeface="Calibri"/>
                  <a:cs typeface="Times New Roman"/>
                </a:rPr>
                <a:t> </a:t>
              </a:r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>
              <a:off x="6895968" y="1124744"/>
              <a:ext cx="2022787" cy="217211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>
              <a:off x="6895968" y="1556792"/>
              <a:ext cx="1636472" cy="175522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>
              <a:off x="6895968" y="1914646"/>
              <a:ext cx="1339328" cy="138221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>
              <a:off x="6895968" y="2476348"/>
              <a:ext cx="693170" cy="85120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>
              <a:off x="6895968" y="2818471"/>
              <a:ext cx="411955" cy="49942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flipV="1">
              <a:off x="6876256" y="4143640"/>
              <a:ext cx="366297" cy="22690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 flipV="1">
              <a:off x="6876256" y="4149080"/>
              <a:ext cx="1214172" cy="103769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 flipV="1">
              <a:off x="6876256" y="4143640"/>
              <a:ext cx="1512168" cy="137359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/>
            <p:cNvCxnSpPr/>
            <p:nvPr/>
          </p:nvCxnSpPr>
          <p:spPr>
            <a:xfrm flipV="1">
              <a:off x="6876256" y="4143640"/>
              <a:ext cx="2042499" cy="216568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stCxn id="9" idx="3"/>
            </p:cNvCxnSpPr>
            <p:nvPr/>
          </p:nvCxnSpPr>
          <p:spPr>
            <a:xfrm>
              <a:off x="6895968" y="2240868"/>
              <a:ext cx="989751" cy="108281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>
              <a:off x="4067944" y="2204864"/>
              <a:ext cx="478865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>
              <a:off x="6895968" y="3042985"/>
              <a:ext cx="222206" cy="27491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 flipV="1">
              <a:off x="6876256" y="4143640"/>
              <a:ext cx="1800200" cy="173363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>
              <a:cxnSpLocks/>
            </p:cNvCxnSpPr>
            <p:nvPr/>
          </p:nvCxnSpPr>
          <p:spPr>
            <a:xfrm flipV="1">
              <a:off x="6895968" y="4146937"/>
              <a:ext cx="693170" cy="58810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2011801" y="116633"/>
            <a:ext cx="65627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400" b="1" dirty="0"/>
              <a:t>Healthy Food Environment Policy Index (Food-EPI)</a:t>
            </a:r>
          </a:p>
        </p:txBody>
      </p:sp>
    </p:spTree>
    <p:extLst>
      <p:ext uri="{BB962C8B-B14F-4D97-AF65-F5344CB8AC3E}">
        <p14:creationId xmlns:p14="http://schemas.microsoft.com/office/powerpoint/2010/main" val="1896050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67</Words>
  <Application>Microsoft Macintosh PowerPoint</Application>
  <PresentationFormat>Widescreen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Sally Mackay</dc:creator>
  <cp:lastModifiedBy>Sally Mackay</cp:lastModifiedBy>
  <cp:revision>3</cp:revision>
  <dcterms:created xsi:type="dcterms:W3CDTF">2020-06-04T03:23:45Z</dcterms:created>
  <dcterms:modified xsi:type="dcterms:W3CDTF">2020-11-21T03:21:42Z</dcterms:modified>
</cp:coreProperties>
</file>