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6858000" cy="9144000" type="screen4x3"/>
  <p:notesSz cx="9296400" cy="6858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3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11" autoAdjust="0"/>
    <p:restoredTop sz="94660"/>
  </p:normalViewPr>
  <p:slideViewPr>
    <p:cSldViewPr showGuides="1">
      <p:cViewPr>
        <p:scale>
          <a:sx n="100" d="100"/>
          <a:sy n="100" d="100"/>
        </p:scale>
        <p:origin x="-2808" y="132"/>
      </p:cViewPr>
      <p:guideLst>
        <p:guide orient="horz" pos="256"/>
        <p:guide pos="3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nas.scidom.de\TOXI\Home\gisela.schimmack\Carma1%20Interaktoren\AIP\RT-PCR\primary%20mouse%20T%20cells%20AIP%20expression%20MV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>
                <a:lumMod val="50000"/>
              </a:schemeClr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(Tabelle1!$B$9;Tabelle1!$F$9;Tabelle1!$G$9;Tabelle1!$H$9;Tabelle1!$I$9)</c:f>
                <c:numCache>
                  <c:formatCode>General</c:formatCode>
                  <c:ptCount val="5"/>
                  <c:pt idx="0">
                    <c:v>5.9931925362441858E-3</c:v>
                  </c:pt>
                  <c:pt idx="1">
                    <c:v>4.8528868462424874E-3</c:v>
                  </c:pt>
                  <c:pt idx="2">
                    <c:v>5.2691531811509731E-3</c:v>
                  </c:pt>
                  <c:pt idx="3">
                    <c:v>4.7741431582885531E-3</c:v>
                  </c:pt>
                  <c:pt idx="4">
                    <c:v>9.5496202408385522E-3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numRef>
              <c:f>(Tabelle1!$B$11;Tabelle1!$F$11;Tabelle1!$G$11;Tabelle1!$H$11;Tabelle1!$I$11)</c:f>
              <c:numCache>
                <c:formatCode>General</c:formatCode>
                <c:ptCount val="5"/>
                <c:pt idx="0">
                  <c:v>0</c:v>
                </c:pt>
                <c:pt idx="1">
                  <c:v>6</c:v>
                </c:pt>
                <c:pt idx="2">
                  <c:v>8</c:v>
                </c:pt>
                <c:pt idx="3">
                  <c:v>20</c:v>
                </c:pt>
                <c:pt idx="4">
                  <c:v>24</c:v>
                </c:pt>
              </c:numCache>
            </c:numRef>
          </c:cat>
          <c:val>
            <c:numRef>
              <c:f>(Tabelle1!$B$8;Tabelle1!$F$8;Tabelle1!$G$8;Tabelle1!$H$8;Tabelle1!$I$8)</c:f>
              <c:numCache>
                <c:formatCode>General</c:formatCode>
                <c:ptCount val="5"/>
                <c:pt idx="0">
                  <c:v>1.2053491000000001E-2</c:v>
                </c:pt>
                <c:pt idx="1">
                  <c:v>2.1259526666666674E-2</c:v>
                </c:pt>
                <c:pt idx="2">
                  <c:v>2.7250043333333342E-2</c:v>
                </c:pt>
                <c:pt idx="3">
                  <c:v>1.9540666666666668E-2</c:v>
                </c:pt>
                <c:pt idx="4">
                  <c:v>1.7020803333333341E-2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715776"/>
        <c:axId val="60717696"/>
      </c:barChart>
      <c:catAx>
        <c:axId val="607157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de-DE" b="0" dirty="0" smtClean="0"/>
                  <a:t>CD3/CD28 </a:t>
                </a:r>
                <a:r>
                  <a:rPr lang="de-DE" b="0" dirty="0" err="1"/>
                  <a:t>stimulation</a:t>
                </a:r>
                <a:r>
                  <a:rPr lang="de-DE" b="0" dirty="0"/>
                  <a:t> (h)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60717696"/>
        <c:crosses val="autoZero"/>
        <c:auto val="1"/>
        <c:lblAlgn val="ctr"/>
        <c:lblOffset val="100"/>
        <c:noMultiLvlLbl val="0"/>
      </c:catAx>
      <c:valAx>
        <c:axId val="607176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1"/>
                </a:pPr>
                <a:r>
                  <a:rPr lang="de-DE" b="1"/>
                  <a:t>relative AIP mRNA content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6071577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700">
          <a:latin typeface="Arial" panose="020B0604020202020204" pitchFamily="34" charset="0"/>
          <a:cs typeface="Arial" panose="020B0604020202020204" pitchFamily="34" charset="0"/>
        </a:defRPr>
      </a:pPr>
      <a:endParaRPr lang="de-DE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/>
          <a:lstStyle>
            <a:lvl1pPr algn="r">
              <a:defRPr sz="1200"/>
            </a:lvl1pPr>
          </a:lstStyle>
          <a:p>
            <a:pPr>
              <a:defRPr/>
            </a:pPr>
            <a:fld id="{3D4556D9-54E0-4B13-B1D1-645B18FB75BF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265738" y="6513513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 anchor="b"/>
          <a:lstStyle>
            <a:lvl1pPr algn="r">
              <a:defRPr sz="1200"/>
            </a:lvl1pPr>
          </a:lstStyle>
          <a:p>
            <a:pPr>
              <a:defRPr/>
            </a:pPr>
            <a:fld id="{7F91EAD8-707A-49FB-80A4-A4A101FDAEC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5375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008CFB6-1BAF-4D95-937B-350427750707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683000" y="514350"/>
            <a:ext cx="19304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89" tIns="45245" rIns="90489" bIns="45245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30275" y="3257550"/>
            <a:ext cx="7435850" cy="3086100"/>
          </a:xfrm>
          <a:prstGeom prst="rect">
            <a:avLst/>
          </a:prstGeom>
        </p:spPr>
        <p:txBody>
          <a:bodyPr vert="horz" lIns="90489" tIns="45245" rIns="90489" bIns="45245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265738" y="6513513"/>
            <a:ext cx="4029075" cy="342900"/>
          </a:xfrm>
          <a:prstGeom prst="rect">
            <a:avLst/>
          </a:prstGeom>
        </p:spPr>
        <p:txBody>
          <a:bodyPr vert="horz" lIns="90489" tIns="45245" rIns="90489" bIns="4524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4DD734A-ECC4-4DCE-8D33-81CFFEBA250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62293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DE" altLang="de-DE" smtClean="0"/>
              <a:t>Figure 3: AIP regulates IL-2 production and NF-kB activity in Jurkat T cells</a:t>
            </a:r>
          </a:p>
        </p:txBody>
      </p:sp>
      <p:sp>
        <p:nvSpPr>
          <p:cNvPr id="10244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35223" indent="-28277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31113" indent="-22622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83558" indent="-22622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36003" indent="-22622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488448" indent="-22622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40893" indent="-22622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393338" indent="-22622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45784" indent="-22622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A17BE1-DE3A-4F29-8ED0-4CDA1A1A171C}" type="slidenum">
              <a:rPr lang="de-DE" altLang="de-D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de-DE" alt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66555-5CD7-43BA-82AB-E3203A72D105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C25A0-6CD8-4917-8CC9-FE43AA860D8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8741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84730-B29F-4C76-9AC7-7FB7BB862C2C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7FB51-09F3-4581-9170-C91B4137B9F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2523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61A7F-68DF-4C9C-A82B-36BF7894C37C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F8B8E-63AD-4432-9468-11000F3CCBF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117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A2D40-DEDD-4A6F-877E-91BDA8864313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85365-4555-479D-9256-42ECD595A03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2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90228-13FF-406E-AD71-F319A0268C48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AC37F-269E-4BFB-B851-2E046AB01B5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336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76A57-29BD-4066-A399-2DF0F9A0574C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5A1FD-E1D4-4069-9CBC-DE934CACF54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3211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D733F-D81C-4893-8B5C-7C936719D9C2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2B577-5C43-40DE-8047-EBD40034E6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630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B241E-61C5-44EF-8583-E90DF7B97CA5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052A6-989C-4B9B-A2EF-24700143459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9262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0F258-D9F2-4C90-B1C7-01A822BB9B69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D1CF4-55E5-445A-B3C0-1BFEF01FD14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960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6A90D-75DF-476C-AEFD-296DC661E17A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8C469-4CF6-4720-BE6C-B1B2DAE5263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2057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BB12F-0E07-43AD-91A2-FC105949380A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D3BBB-7A91-4844-8992-D0484B3A8F4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1128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BED685-74E8-4B40-A05C-F3C0D7336FB7}" type="datetimeFigureOut">
              <a:rPr lang="de-DE"/>
              <a:pPr>
                <a:defRPr/>
              </a:pPr>
              <a:t>18.07.2014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C4649B-9C50-4E82-A034-E29B9BDD5E5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feld 40"/>
          <p:cNvSpPr txBox="1">
            <a:spLocks noChangeArrowheads="1"/>
          </p:cNvSpPr>
          <p:nvPr/>
        </p:nvSpPr>
        <p:spPr bwMode="auto">
          <a:xfrm>
            <a:off x="-26988" y="8820150"/>
            <a:ext cx="24653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 smtClean="0">
                <a:latin typeface="Arial" charset="0"/>
              </a:rPr>
              <a:t>Additional </a:t>
            </a:r>
            <a:r>
              <a:rPr lang="de-DE" altLang="de-DE" sz="1800" dirty="0" err="1" smtClean="0">
                <a:latin typeface="Arial" charset="0"/>
              </a:rPr>
              <a:t>file</a:t>
            </a:r>
            <a:r>
              <a:rPr lang="de-DE" altLang="de-DE" sz="1800" smtClean="0">
                <a:latin typeface="Arial" charset="0"/>
              </a:rPr>
              <a:t> </a:t>
            </a:r>
            <a:r>
              <a:rPr lang="de-DE" altLang="de-DE" sz="1800" smtClean="0">
                <a:latin typeface="Arial" charset="0"/>
              </a:rPr>
              <a:t>2</a:t>
            </a:r>
            <a:endParaRPr lang="de-DE" altLang="de-DE" sz="1800" dirty="0">
              <a:latin typeface="Arial" charset="0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-26988" y="190500"/>
            <a:ext cx="5400204" cy="1870437"/>
            <a:chOff x="-26988" y="190500"/>
            <a:chExt cx="5400204" cy="1870437"/>
          </a:xfrm>
        </p:grpSpPr>
        <p:sp>
          <p:nvSpPr>
            <p:cNvPr id="2051" name="Textfeld 3"/>
            <p:cNvSpPr txBox="1">
              <a:spLocks noChangeArrowheads="1"/>
            </p:cNvSpPr>
            <p:nvPr/>
          </p:nvSpPr>
          <p:spPr bwMode="auto">
            <a:xfrm>
              <a:off x="-26988" y="191319"/>
              <a:ext cx="504826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200" b="1" dirty="0">
                  <a:latin typeface="Arial" charset="0"/>
                </a:rPr>
                <a:t>A</a:t>
              </a:r>
            </a:p>
          </p:txBody>
        </p:sp>
        <p:sp>
          <p:nvSpPr>
            <p:cNvPr id="2052" name="Textfeld 5"/>
            <p:cNvSpPr txBox="1">
              <a:spLocks noChangeArrowheads="1"/>
            </p:cNvSpPr>
            <p:nvPr/>
          </p:nvSpPr>
          <p:spPr bwMode="auto">
            <a:xfrm>
              <a:off x="1557338" y="190500"/>
              <a:ext cx="5032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200" b="1">
                  <a:latin typeface="Arial" charset="0"/>
                </a:rPr>
                <a:t>B</a:t>
              </a:r>
            </a:p>
          </p:txBody>
        </p:sp>
        <p:sp>
          <p:nvSpPr>
            <p:cNvPr id="2053" name="Textfeld 5"/>
            <p:cNvSpPr txBox="1">
              <a:spLocks noChangeArrowheads="1"/>
            </p:cNvSpPr>
            <p:nvPr/>
          </p:nvSpPr>
          <p:spPr bwMode="auto">
            <a:xfrm>
              <a:off x="2773363" y="190500"/>
              <a:ext cx="5048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200" b="1">
                  <a:latin typeface="Arial" charset="0"/>
                </a:rPr>
                <a:t>C</a:t>
              </a:r>
            </a:p>
          </p:txBody>
        </p:sp>
        <p:graphicFrame>
          <p:nvGraphicFramePr>
            <p:cNvPr id="62" name="Diagramm 6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25331590"/>
                </p:ext>
              </p:extLst>
            </p:nvPr>
          </p:nvGraphicFramePr>
          <p:xfrm>
            <a:off x="3140968" y="200734"/>
            <a:ext cx="2232248" cy="18602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055" name="Gruppieren 1"/>
            <p:cNvGrpSpPr>
              <a:grpSpLocks/>
            </p:cNvGrpSpPr>
            <p:nvPr/>
          </p:nvGrpSpPr>
          <p:grpSpPr bwMode="auto">
            <a:xfrm>
              <a:off x="285750" y="417513"/>
              <a:ext cx="949325" cy="769937"/>
              <a:chOff x="509377" y="703237"/>
              <a:chExt cx="949113" cy="770570"/>
            </a:xfrm>
          </p:grpSpPr>
          <p:pic>
            <p:nvPicPr>
              <p:cNvPr id="2064" name="Picture 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0388" y="969751"/>
                <a:ext cx="605196" cy="2302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5" name="Picture 2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0388" y="1241075"/>
                <a:ext cx="605196" cy="232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6" name="TextBox 3"/>
              <p:cNvSpPr txBox="1">
                <a:spLocks noChangeArrowheads="1"/>
              </p:cNvSpPr>
              <p:nvPr/>
            </p:nvSpPr>
            <p:spPr bwMode="auto">
              <a:xfrm>
                <a:off x="1124744" y="1257783"/>
                <a:ext cx="333746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700">
                    <a:latin typeface="Arial" charset="0"/>
                  </a:rPr>
                  <a:t>p65</a:t>
                </a:r>
                <a:endParaRPr lang="en-US" altLang="de-DE" sz="700">
                  <a:latin typeface="Arial" charset="0"/>
                </a:endParaRPr>
              </a:p>
            </p:txBody>
          </p:sp>
          <p:sp>
            <p:nvSpPr>
              <p:cNvPr id="2067" name="TextBox 4"/>
              <p:cNvSpPr txBox="1">
                <a:spLocks noChangeArrowheads="1"/>
              </p:cNvSpPr>
              <p:nvPr/>
            </p:nvSpPr>
            <p:spPr bwMode="auto">
              <a:xfrm>
                <a:off x="1124744" y="1006330"/>
                <a:ext cx="328936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700">
                    <a:latin typeface="Arial" charset="0"/>
                  </a:rPr>
                  <a:t>AIP</a:t>
                </a:r>
                <a:endParaRPr lang="en-US" altLang="de-DE" sz="700">
                  <a:latin typeface="Arial" charset="0"/>
                </a:endParaRPr>
              </a:p>
            </p:txBody>
          </p:sp>
          <p:sp>
            <p:nvSpPr>
              <p:cNvPr id="2068" name="TextBox 5"/>
              <p:cNvSpPr txBox="1">
                <a:spLocks noChangeArrowheads="1"/>
              </p:cNvSpPr>
              <p:nvPr/>
            </p:nvSpPr>
            <p:spPr bwMode="auto">
              <a:xfrm rot="-2406828">
                <a:off x="509377" y="704825"/>
                <a:ext cx="503664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700">
                    <a:latin typeface="Arial" charset="0"/>
                  </a:rPr>
                  <a:t>Donor 1</a:t>
                </a:r>
                <a:endParaRPr lang="en-US" altLang="de-DE" sz="700">
                  <a:latin typeface="Arial" charset="0"/>
                </a:endParaRPr>
              </a:p>
            </p:txBody>
          </p:sp>
          <p:sp>
            <p:nvSpPr>
              <p:cNvPr id="2069" name="TextBox 6"/>
              <p:cNvSpPr txBox="1">
                <a:spLocks noChangeArrowheads="1"/>
              </p:cNvSpPr>
              <p:nvPr/>
            </p:nvSpPr>
            <p:spPr bwMode="auto">
              <a:xfrm rot="-2406828">
                <a:off x="735727" y="703237"/>
                <a:ext cx="503664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700">
                    <a:latin typeface="Arial" charset="0"/>
                  </a:rPr>
                  <a:t>Donor 2</a:t>
                </a:r>
                <a:endParaRPr lang="en-US" altLang="de-DE" sz="700">
                  <a:latin typeface="Arial" charset="0"/>
                </a:endParaRPr>
              </a:p>
            </p:txBody>
          </p:sp>
          <p:sp>
            <p:nvSpPr>
              <p:cNvPr id="2070" name="TextBox 7"/>
              <p:cNvSpPr txBox="1">
                <a:spLocks noChangeArrowheads="1"/>
              </p:cNvSpPr>
              <p:nvPr/>
            </p:nvSpPr>
            <p:spPr bwMode="auto">
              <a:xfrm rot="-2406828">
                <a:off x="930788" y="704825"/>
                <a:ext cx="503664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700">
                    <a:latin typeface="Arial" charset="0"/>
                  </a:rPr>
                  <a:t>Donor 3</a:t>
                </a:r>
                <a:endParaRPr lang="en-US" altLang="de-DE" sz="700">
                  <a:latin typeface="Arial" charset="0"/>
                </a:endParaRPr>
              </a:p>
            </p:txBody>
          </p:sp>
        </p:grpSp>
        <p:grpSp>
          <p:nvGrpSpPr>
            <p:cNvPr id="2056" name="Gruppieren 2"/>
            <p:cNvGrpSpPr>
              <a:grpSpLocks/>
            </p:cNvGrpSpPr>
            <p:nvPr/>
          </p:nvGrpSpPr>
          <p:grpSpPr bwMode="auto">
            <a:xfrm>
              <a:off x="1685925" y="406400"/>
              <a:ext cx="919163" cy="749300"/>
              <a:chOff x="1685626" y="433601"/>
              <a:chExt cx="920182" cy="748779"/>
            </a:xfrm>
          </p:grpSpPr>
          <p:pic>
            <p:nvPicPr>
              <p:cNvPr id="2057" name="Picture 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0808" y="966347"/>
                <a:ext cx="593724" cy="2160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8" name="Picture 9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2"/>
              <a:stretch>
                <a:fillRect/>
              </a:stretch>
            </p:blipFill>
            <p:spPr bwMode="auto">
              <a:xfrm>
                <a:off x="1700808" y="714820"/>
                <a:ext cx="593724" cy="211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9" name="TextBox 10"/>
              <p:cNvSpPr txBox="1">
                <a:spLocks noChangeArrowheads="1"/>
              </p:cNvSpPr>
              <p:nvPr/>
            </p:nvSpPr>
            <p:spPr bwMode="auto">
              <a:xfrm>
                <a:off x="2272062" y="963848"/>
                <a:ext cx="333746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700">
                    <a:latin typeface="Arial" charset="0"/>
                  </a:rPr>
                  <a:t>p65</a:t>
                </a:r>
                <a:endParaRPr lang="en-US" altLang="de-DE" sz="700">
                  <a:latin typeface="Arial" charset="0"/>
                </a:endParaRPr>
              </a:p>
            </p:txBody>
          </p:sp>
          <p:sp>
            <p:nvSpPr>
              <p:cNvPr id="2060" name="TextBox 11"/>
              <p:cNvSpPr txBox="1">
                <a:spLocks noChangeArrowheads="1"/>
              </p:cNvSpPr>
              <p:nvPr/>
            </p:nvSpPr>
            <p:spPr bwMode="auto">
              <a:xfrm>
                <a:off x="2276872" y="720709"/>
                <a:ext cx="328936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700">
                    <a:latin typeface="Arial" charset="0"/>
                  </a:rPr>
                  <a:t>AIP</a:t>
                </a:r>
                <a:endParaRPr lang="en-US" altLang="de-DE" sz="700">
                  <a:latin typeface="Arial" charset="0"/>
                </a:endParaRPr>
              </a:p>
            </p:txBody>
          </p:sp>
          <p:sp>
            <p:nvSpPr>
              <p:cNvPr id="2061" name="TextBox 12"/>
              <p:cNvSpPr txBox="1">
                <a:spLocks noChangeArrowheads="1"/>
              </p:cNvSpPr>
              <p:nvPr/>
            </p:nvSpPr>
            <p:spPr bwMode="auto">
              <a:xfrm rot="-2406828">
                <a:off x="1685626" y="435192"/>
                <a:ext cx="503664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700">
                    <a:latin typeface="Arial" charset="0"/>
                  </a:rPr>
                  <a:t>Mouse1</a:t>
                </a:r>
                <a:endParaRPr lang="en-US" altLang="de-DE" sz="700">
                  <a:latin typeface="Arial" charset="0"/>
                </a:endParaRPr>
              </a:p>
            </p:txBody>
          </p:sp>
          <p:sp>
            <p:nvSpPr>
              <p:cNvPr id="2062" name="TextBox 13"/>
              <p:cNvSpPr txBox="1">
                <a:spLocks noChangeArrowheads="1"/>
              </p:cNvSpPr>
              <p:nvPr/>
            </p:nvSpPr>
            <p:spPr bwMode="auto">
              <a:xfrm rot="-2406828">
                <a:off x="1860525" y="433601"/>
                <a:ext cx="529312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700">
                    <a:latin typeface="Arial" charset="0"/>
                  </a:rPr>
                  <a:t>Mouse 2</a:t>
                </a:r>
                <a:endParaRPr lang="en-US" altLang="de-DE" sz="700">
                  <a:latin typeface="Arial" charset="0"/>
                </a:endParaRPr>
              </a:p>
            </p:txBody>
          </p:sp>
          <p:sp>
            <p:nvSpPr>
              <p:cNvPr id="2063" name="TextBox 14"/>
              <p:cNvSpPr txBox="1">
                <a:spLocks noChangeArrowheads="1"/>
              </p:cNvSpPr>
              <p:nvPr/>
            </p:nvSpPr>
            <p:spPr bwMode="auto">
              <a:xfrm rot="-2406828">
                <a:off x="2046255" y="435191"/>
                <a:ext cx="529312" cy="200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700">
                    <a:latin typeface="Arial" charset="0"/>
                  </a:rPr>
                  <a:t>Mouse 3</a:t>
                </a:r>
                <a:endParaRPr lang="en-US" altLang="de-DE" sz="700">
                  <a:latin typeface="Arial" charset="0"/>
                </a:endParaRPr>
              </a:p>
            </p:txBody>
          </p:sp>
        </p:grpSp>
      </p:grpSp>
      <p:sp>
        <p:nvSpPr>
          <p:cNvPr id="2" name="Rechteck 1"/>
          <p:cNvSpPr/>
          <p:nvPr/>
        </p:nvSpPr>
        <p:spPr>
          <a:xfrm>
            <a:off x="637025" y="3533200"/>
            <a:ext cx="57346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file 2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AIP is expressed in primary mouse and human T cells. (A)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AIP is expressed in primary human T cells. T cells of three human donors were isolated and cell lysates analyzed by western blotting.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AIP is expressed in primary mouse T cells. T cells of three mice were isolated and cell lysates analyzed by western blotting.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AIP mRNA levels do not significantly change in response to CD3/CD28 stimulation. T cells of three mice were isolated and CD3/CD28 stimulated for the indicated time points. RNA was isolated and AIP transcript levels analyzed by quantitative RT-PCR. Bars show average and standard deviation of three analyzed mice.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128543" y="1018357"/>
            <a:ext cx="276121" cy="16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500" dirty="0">
                <a:latin typeface="Arial" charset="0"/>
              </a:rPr>
              <a:t>65-</a:t>
            </a:r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127447" y="802333"/>
            <a:ext cx="276121" cy="16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500">
                <a:latin typeface="Arial" charset="0"/>
              </a:rPr>
              <a:t>35-</a:t>
            </a:r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1485880" y="971600"/>
            <a:ext cx="276121" cy="16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500" dirty="0">
                <a:latin typeface="Arial" charset="0"/>
              </a:rPr>
              <a:t>65-</a:t>
            </a:r>
          </a:p>
        </p:txBody>
      </p:sp>
      <p:sp>
        <p:nvSpPr>
          <p:cNvPr id="28" name="Text Box 24"/>
          <p:cNvSpPr txBox="1">
            <a:spLocks noChangeArrowheads="1"/>
          </p:cNvSpPr>
          <p:nvPr/>
        </p:nvSpPr>
        <p:spPr bwMode="auto">
          <a:xfrm>
            <a:off x="1484784" y="755576"/>
            <a:ext cx="276121" cy="169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500">
                <a:latin typeface="Arial" charset="0"/>
              </a:rPr>
              <a:t>35-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Bildschirmpräsentation (4:3)</PresentationFormat>
  <Paragraphs>23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Helmholtz Zentrum München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gisela.schimmack</dc:creator>
  <cp:lastModifiedBy>daniel.krappmann</cp:lastModifiedBy>
  <cp:revision>150</cp:revision>
  <cp:lastPrinted>2014-06-30T15:03:57Z</cp:lastPrinted>
  <dcterms:created xsi:type="dcterms:W3CDTF">2014-02-19T08:57:18Z</dcterms:created>
  <dcterms:modified xsi:type="dcterms:W3CDTF">2014-07-18T11:31:14Z</dcterms:modified>
</cp:coreProperties>
</file>