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6858000" cy="9144000" type="screen4x3"/>
  <p:notesSz cx="9296400" cy="6858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8"/>
    <a:srgbClr val="BD3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1" autoAdjust="0"/>
    <p:restoredTop sz="94660"/>
  </p:normalViewPr>
  <p:slideViewPr>
    <p:cSldViewPr showGuides="1">
      <p:cViewPr>
        <p:scale>
          <a:sx n="140" d="100"/>
          <a:sy n="140" d="100"/>
        </p:scale>
        <p:origin x="-1956" y="2460"/>
      </p:cViewPr>
      <p:guideLst>
        <p:guide orient="horz" pos="4468"/>
        <p:guide pos="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r">
              <a:defRPr sz="1200"/>
            </a:lvl1pPr>
          </a:lstStyle>
          <a:p>
            <a:pPr>
              <a:defRPr/>
            </a:pPr>
            <a:fld id="{3D4556D9-54E0-4B13-B1D1-645B18FB75BF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r">
              <a:defRPr sz="1200"/>
            </a:lvl1pPr>
          </a:lstStyle>
          <a:p>
            <a:pPr>
              <a:defRPr/>
            </a:pPr>
            <a:fld id="{7F91EAD8-707A-49FB-80A4-A4A101FDAE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5375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08CFB6-1BAF-4D95-937B-350427750707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89" tIns="45245" rIns="90489" bIns="45245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30275" y="3257550"/>
            <a:ext cx="7435850" cy="3086100"/>
          </a:xfrm>
          <a:prstGeom prst="rect">
            <a:avLst/>
          </a:prstGeom>
        </p:spPr>
        <p:txBody>
          <a:bodyPr vert="horz" lIns="90489" tIns="45245" rIns="90489" bIns="45245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DD734A-ECC4-4DCE-8D33-81CFFEBA25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2293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66555-5CD7-43BA-82AB-E3203A72D105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C25A0-6CD8-4917-8CC9-FE43AA860D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874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84730-B29F-4C76-9AC7-7FB7BB862C2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7FB51-09F3-4581-9170-C91B4137B9F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52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61A7F-68DF-4C9C-A82B-36BF7894C37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F8B8E-63AD-4432-9468-11000F3CCB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117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2D40-DEDD-4A6F-877E-91BDA8864313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5365-4555-479D-9256-42ECD595A0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90228-13FF-406E-AD71-F319A0268C48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AC37F-269E-4BFB-B851-2E046AB01B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36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76A57-29BD-4066-A399-2DF0F9A0574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A1FD-E1D4-4069-9CBC-DE934CACF5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321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D733F-D81C-4893-8B5C-7C936719D9C2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B577-5C43-40DE-8047-EBD40034E6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30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B241E-61C5-44EF-8583-E90DF7B97CA5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052A6-989C-4B9B-A2EF-2470014345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26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0F258-D9F2-4C90-B1C7-01A822BB9B69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D1CF4-55E5-445A-B3C0-1BFEF01FD1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960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6A90D-75DF-476C-AEFD-296DC661E17A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8C469-4CF6-4720-BE6C-B1B2DAE526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05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BB12F-0E07-43AD-91A2-FC105949380A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D3BBB-7A91-4844-8992-D0484B3A8F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112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BED685-74E8-4B40-A05C-F3C0D7336FB7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C4649B-9C50-4E82-A034-E29B9BDD5E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feld 40"/>
          <p:cNvSpPr txBox="1">
            <a:spLocks noChangeArrowheads="1"/>
          </p:cNvSpPr>
          <p:nvPr/>
        </p:nvSpPr>
        <p:spPr bwMode="auto">
          <a:xfrm>
            <a:off x="-26988" y="8820150"/>
            <a:ext cx="2233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smtClean="0">
                <a:latin typeface="Arial" charset="0"/>
              </a:rPr>
              <a:t>Additional </a:t>
            </a:r>
            <a:r>
              <a:rPr lang="de-DE" altLang="de-DE" sz="1800" dirty="0" err="1" smtClean="0">
                <a:latin typeface="Arial" charset="0"/>
              </a:rPr>
              <a:t>file</a:t>
            </a:r>
            <a:r>
              <a:rPr lang="de-DE" altLang="de-DE" sz="1800" smtClean="0">
                <a:latin typeface="Arial" charset="0"/>
              </a:rPr>
              <a:t> </a:t>
            </a:r>
            <a:r>
              <a:rPr lang="de-DE" altLang="de-DE" sz="1800" smtClean="0">
                <a:latin typeface="Arial" charset="0"/>
              </a:rPr>
              <a:t>3</a:t>
            </a:r>
            <a:endParaRPr lang="de-DE" altLang="de-DE" sz="1800" dirty="0">
              <a:latin typeface="Arial" charset="0"/>
            </a:endParaRPr>
          </a:p>
        </p:txBody>
      </p:sp>
      <p:grpSp>
        <p:nvGrpSpPr>
          <p:cNvPr id="3080" name="Gruppieren 7"/>
          <p:cNvGrpSpPr>
            <a:grpSpLocks/>
          </p:cNvGrpSpPr>
          <p:nvPr/>
        </p:nvGrpSpPr>
        <p:grpSpPr bwMode="auto">
          <a:xfrm>
            <a:off x="448884" y="751604"/>
            <a:ext cx="2141538" cy="1920085"/>
            <a:chOff x="371678" y="2989704"/>
            <a:chExt cx="2139752" cy="1918327"/>
          </a:xfrm>
        </p:grpSpPr>
        <p:pic>
          <p:nvPicPr>
            <p:cNvPr id="3081" name="Grafik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42" y="4530373"/>
              <a:ext cx="11811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Grafik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30" y="3385786"/>
              <a:ext cx="1179512" cy="19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3" name="Textfeld 7"/>
            <p:cNvSpPr txBox="1">
              <a:spLocks noChangeArrowheads="1"/>
            </p:cNvSpPr>
            <p:nvPr/>
          </p:nvSpPr>
          <p:spPr bwMode="auto">
            <a:xfrm>
              <a:off x="1701805" y="3804886"/>
              <a:ext cx="8096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dirty="0" err="1">
                  <a:latin typeface="Arial" charset="0"/>
                </a:rPr>
                <a:t>pJNK</a:t>
              </a:r>
              <a:r>
                <a:rPr lang="de-DE" altLang="de-DE" sz="700" dirty="0">
                  <a:latin typeface="Arial" charset="0"/>
                </a:rPr>
                <a:t> </a:t>
              </a:r>
              <a:r>
                <a:rPr lang="de-DE" altLang="de-DE" sz="700" dirty="0" smtClean="0">
                  <a:latin typeface="Arial" charset="0"/>
                </a:rPr>
                <a:t>p54</a:t>
              </a:r>
              <a:endParaRPr lang="de-DE" altLang="de-DE" sz="700" dirty="0">
                <a:latin typeface="Arial" charset="0"/>
              </a:endParaRPr>
            </a:p>
          </p:txBody>
        </p:sp>
        <p:sp>
          <p:nvSpPr>
            <p:cNvPr id="3084" name="Textfeld 8"/>
            <p:cNvSpPr txBox="1">
              <a:spLocks noChangeArrowheads="1"/>
            </p:cNvSpPr>
            <p:nvPr/>
          </p:nvSpPr>
          <p:spPr bwMode="auto">
            <a:xfrm>
              <a:off x="1708155" y="4257323"/>
              <a:ext cx="633412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>
                  <a:latin typeface="Arial" charset="0"/>
                </a:rPr>
                <a:t>JNK 1/2</a:t>
              </a:r>
            </a:p>
          </p:txBody>
        </p:sp>
        <p:sp>
          <p:nvSpPr>
            <p:cNvPr id="3085" name="Textfeld 9"/>
            <p:cNvSpPr txBox="1">
              <a:spLocks noChangeArrowheads="1"/>
            </p:cNvSpPr>
            <p:nvPr/>
          </p:nvSpPr>
          <p:spPr bwMode="auto">
            <a:xfrm>
              <a:off x="1708155" y="4516086"/>
              <a:ext cx="4603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>
                  <a:latin typeface="Arial" charset="0"/>
                </a:rPr>
                <a:t>AIP</a:t>
              </a:r>
            </a:p>
          </p:txBody>
        </p:sp>
        <p:sp>
          <p:nvSpPr>
            <p:cNvPr id="3086" name="Textfeld 10"/>
            <p:cNvSpPr txBox="1">
              <a:spLocks noChangeArrowheads="1"/>
            </p:cNvSpPr>
            <p:nvPr/>
          </p:nvSpPr>
          <p:spPr bwMode="auto">
            <a:xfrm>
              <a:off x="1703392" y="4700069"/>
              <a:ext cx="3968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dirty="0">
                  <a:solidFill>
                    <a:srgbClr val="000008"/>
                  </a:solidFill>
                  <a:latin typeface="Arial" charset="0"/>
                </a:rPr>
                <a:t>p65</a:t>
              </a:r>
            </a:p>
          </p:txBody>
        </p:sp>
        <p:sp>
          <p:nvSpPr>
            <p:cNvPr id="3087" name="Textfeld 11"/>
            <p:cNvSpPr txBox="1">
              <a:spLocks noChangeArrowheads="1"/>
            </p:cNvSpPr>
            <p:nvPr/>
          </p:nvSpPr>
          <p:spPr bwMode="auto">
            <a:xfrm>
              <a:off x="1708155" y="3609623"/>
              <a:ext cx="617537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>
                  <a:latin typeface="Arial" charset="0"/>
                </a:rPr>
                <a:t>ERK 1/2</a:t>
              </a:r>
            </a:p>
          </p:txBody>
        </p:sp>
        <p:cxnSp>
          <p:nvCxnSpPr>
            <p:cNvPr id="76" name="Gerade Verbindung 75"/>
            <p:cNvCxnSpPr/>
            <p:nvPr/>
          </p:nvCxnSpPr>
          <p:spPr bwMode="auto">
            <a:xfrm>
              <a:off x="707947" y="3190343"/>
              <a:ext cx="4330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/>
          </p:nvCxnSpPr>
          <p:spPr bwMode="auto">
            <a:xfrm>
              <a:off x="1242489" y="3190343"/>
              <a:ext cx="46792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90" name="Textfeld 14"/>
            <p:cNvSpPr txBox="1">
              <a:spLocks noChangeArrowheads="1"/>
            </p:cNvSpPr>
            <p:nvPr/>
          </p:nvSpPr>
          <p:spPr bwMode="auto">
            <a:xfrm>
              <a:off x="707947" y="2989704"/>
              <a:ext cx="612775" cy="20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dirty="0" err="1">
                  <a:latin typeface="Arial" charset="0"/>
                </a:rPr>
                <a:t>siGFP</a:t>
              </a:r>
              <a:endParaRPr lang="de-DE" altLang="de-DE" sz="700" dirty="0">
                <a:latin typeface="Arial" charset="0"/>
              </a:endParaRPr>
            </a:p>
          </p:txBody>
        </p:sp>
        <p:sp>
          <p:nvSpPr>
            <p:cNvPr id="3091" name="Textfeld 15"/>
            <p:cNvSpPr txBox="1">
              <a:spLocks noChangeArrowheads="1"/>
            </p:cNvSpPr>
            <p:nvPr/>
          </p:nvSpPr>
          <p:spPr bwMode="auto">
            <a:xfrm>
              <a:off x="1236667" y="2993673"/>
              <a:ext cx="5492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>
                  <a:latin typeface="Arial" charset="0"/>
                </a:rPr>
                <a:t>siAIP1</a:t>
              </a:r>
            </a:p>
          </p:txBody>
        </p:sp>
        <p:sp>
          <p:nvSpPr>
            <p:cNvPr id="3092" name="Textfeld 8"/>
            <p:cNvSpPr txBox="1">
              <a:spLocks noChangeArrowheads="1"/>
            </p:cNvSpPr>
            <p:nvPr/>
          </p:nvSpPr>
          <p:spPr bwMode="auto">
            <a:xfrm>
              <a:off x="1708155" y="3360386"/>
              <a:ext cx="601662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>
                  <a:latin typeface="Arial" charset="0"/>
                </a:rPr>
                <a:t>pERK 1/2</a:t>
              </a:r>
            </a:p>
          </p:txBody>
        </p:sp>
        <p:sp>
          <p:nvSpPr>
            <p:cNvPr id="3093" name="Textfeld 226"/>
            <p:cNvSpPr txBox="1">
              <a:spLocks noChangeArrowheads="1"/>
            </p:cNvSpPr>
            <p:nvPr/>
          </p:nvSpPr>
          <p:spPr bwMode="auto">
            <a:xfrm>
              <a:off x="377830" y="3774723"/>
              <a:ext cx="323850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55-</a:t>
              </a:r>
            </a:p>
          </p:txBody>
        </p:sp>
        <p:sp>
          <p:nvSpPr>
            <p:cNvPr id="3094" name="Textfeld 227"/>
            <p:cNvSpPr txBox="1">
              <a:spLocks noChangeArrowheads="1"/>
            </p:cNvSpPr>
            <p:nvPr/>
          </p:nvSpPr>
          <p:spPr bwMode="auto">
            <a:xfrm>
              <a:off x="377830" y="3969986"/>
              <a:ext cx="32385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40-</a:t>
              </a:r>
            </a:p>
          </p:txBody>
        </p:sp>
        <p:sp>
          <p:nvSpPr>
            <p:cNvPr id="3095" name="Textfeld 228"/>
            <p:cNvSpPr txBox="1">
              <a:spLocks noChangeArrowheads="1"/>
            </p:cNvSpPr>
            <p:nvPr/>
          </p:nvSpPr>
          <p:spPr bwMode="auto">
            <a:xfrm>
              <a:off x="377830" y="4160486"/>
              <a:ext cx="323850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55-</a:t>
              </a:r>
            </a:p>
          </p:txBody>
        </p:sp>
        <p:sp>
          <p:nvSpPr>
            <p:cNvPr id="3096" name="Textfeld 229"/>
            <p:cNvSpPr txBox="1">
              <a:spLocks noChangeArrowheads="1"/>
            </p:cNvSpPr>
            <p:nvPr/>
          </p:nvSpPr>
          <p:spPr bwMode="auto">
            <a:xfrm>
              <a:off x="377830" y="4376386"/>
              <a:ext cx="323850" cy="16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40-</a:t>
              </a:r>
            </a:p>
          </p:txBody>
        </p:sp>
        <p:sp>
          <p:nvSpPr>
            <p:cNvPr id="3097" name="Textfeld 12"/>
            <p:cNvSpPr txBox="1">
              <a:spLocks noChangeArrowheads="1"/>
            </p:cNvSpPr>
            <p:nvPr/>
          </p:nvSpPr>
          <p:spPr bwMode="auto">
            <a:xfrm>
              <a:off x="592142" y="3193698"/>
              <a:ext cx="21748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0</a:t>
              </a:r>
            </a:p>
          </p:txBody>
        </p:sp>
        <p:sp>
          <p:nvSpPr>
            <p:cNvPr id="3098" name="Textfeld 13"/>
            <p:cNvSpPr txBox="1">
              <a:spLocks noChangeArrowheads="1"/>
            </p:cNvSpPr>
            <p:nvPr/>
          </p:nvSpPr>
          <p:spPr bwMode="auto">
            <a:xfrm>
              <a:off x="674692" y="3193698"/>
              <a:ext cx="322263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12</a:t>
              </a:r>
            </a:p>
          </p:txBody>
        </p:sp>
        <p:sp>
          <p:nvSpPr>
            <p:cNvPr id="3099" name="Textfeld 14"/>
            <p:cNvSpPr txBox="1">
              <a:spLocks noChangeArrowheads="1"/>
            </p:cNvSpPr>
            <p:nvPr/>
          </p:nvSpPr>
          <p:spPr bwMode="auto">
            <a:xfrm>
              <a:off x="933455" y="3193698"/>
              <a:ext cx="3206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40</a:t>
              </a:r>
            </a:p>
          </p:txBody>
        </p:sp>
        <p:sp>
          <p:nvSpPr>
            <p:cNvPr id="3100" name="Textfeld 16"/>
            <p:cNvSpPr txBox="1">
              <a:spLocks noChangeArrowheads="1"/>
            </p:cNvSpPr>
            <p:nvPr/>
          </p:nvSpPr>
          <p:spPr bwMode="auto">
            <a:xfrm>
              <a:off x="1216030" y="3193698"/>
              <a:ext cx="31432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12</a:t>
              </a:r>
            </a:p>
          </p:txBody>
        </p:sp>
        <p:sp>
          <p:nvSpPr>
            <p:cNvPr id="3101" name="Textfeld 17"/>
            <p:cNvSpPr txBox="1">
              <a:spLocks noChangeArrowheads="1"/>
            </p:cNvSpPr>
            <p:nvPr/>
          </p:nvSpPr>
          <p:spPr bwMode="auto">
            <a:xfrm>
              <a:off x="1355730" y="3193698"/>
              <a:ext cx="317500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20</a:t>
              </a:r>
            </a:p>
          </p:txBody>
        </p:sp>
        <p:sp>
          <p:nvSpPr>
            <p:cNvPr id="3102" name="Textfeld 18"/>
            <p:cNvSpPr txBox="1">
              <a:spLocks noChangeArrowheads="1"/>
            </p:cNvSpPr>
            <p:nvPr/>
          </p:nvSpPr>
          <p:spPr bwMode="auto">
            <a:xfrm>
              <a:off x="1504955" y="3193698"/>
              <a:ext cx="312737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40</a:t>
              </a:r>
            </a:p>
          </p:txBody>
        </p:sp>
        <p:sp>
          <p:nvSpPr>
            <p:cNvPr id="3103" name="Textfeld 12"/>
            <p:cNvSpPr txBox="1">
              <a:spLocks noChangeArrowheads="1"/>
            </p:cNvSpPr>
            <p:nvPr/>
          </p:nvSpPr>
          <p:spPr bwMode="auto">
            <a:xfrm>
              <a:off x="1096967" y="3193698"/>
              <a:ext cx="21748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0</a:t>
              </a:r>
            </a:p>
          </p:txBody>
        </p:sp>
        <p:sp>
          <p:nvSpPr>
            <p:cNvPr id="3104" name="Textfeld 13"/>
            <p:cNvSpPr txBox="1">
              <a:spLocks noChangeArrowheads="1"/>
            </p:cNvSpPr>
            <p:nvPr/>
          </p:nvSpPr>
          <p:spPr bwMode="auto">
            <a:xfrm>
              <a:off x="809630" y="3193698"/>
              <a:ext cx="306387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20</a:t>
              </a:r>
            </a:p>
          </p:txBody>
        </p:sp>
        <p:sp>
          <p:nvSpPr>
            <p:cNvPr id="3105" name="Textfeld 18"/>
            <p:cNvSpPr txBox="1">
              <a:spLocks noChangeArrowheads="1"/>
            </p:cNvSpPr>
            <p:nvPr/>
          </p:nvSpPr>
          <p:spPr bwMode="auto">
            <a:xfrm>
              <a:off x="1720061" y="3193698"/>
              <a:ext cx="577850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i="1">
                  <a:latin typeface="Arial" charset="0"/>
                </a:rPr>
                <a:t>P/I (min)</a:t>
              </a:r>
            </a:p>
          </p:txBody>
        </p:sp>
        <p:pic>
          <p:nvPicPr>
            <p:cNvPr id="3106" name="Grafik 2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42" y="3590573"/>
              <a:ext cx="1181100" cy="20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7" name="Grafik 24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9443" y="4720706"/>
              <a:ext cx="11811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8" name="Grafik 24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30" y="3809648"/>
              <a:ext cx="1179512" cy="3714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09" name="Grafik 24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030" y="4196998"/>
              <a:ext cx="1179512" cy="32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10" name="Text Box 24"/>
            <p:cNvSpPr txBox="1">
              <a:spLocks noChangeArrowheads="1"/>
            </p:cNvSpPr>
            <p:nvPr/>
          </p:nvSpPr>
          <p:spPr bwMode="auto">
            <a:xfrm>
              <a:off x="377830" y="4563711"/>
              <a:ext cx="2762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35-</a:t>
              </a:r>
            </a:p>
          </p:txBody>
        </p:sp>
        <p:sp>
          <p:nvSpPr>
            <p:cNvPr id="3111" name="Text Box 24"/>
            <p:cNvSpPr txBox="1">
              <a:spLocks noChangeArrowheads="1"/>
            </p:cNvSpPr>
            <p:nvPr/>
          </p:nvSpPr>
          <p:spPr bwMode="auto">
            <a:xfrm>
              <a:off x="377830" y="4720706"/>
              <a:ext cx="2762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65-</a:t>
              </a:r>
            </a:p>
          </p:txBody>
        </p:sp>
        <p:sp>
          <p:nvSpPr>
            <p:cNvPr id="3112" name="Textfeld 7"/>
            <p:cNvSpPr txBox="1">
              <a:spLocks noChangeArrowheads="1"/>
            </p:cNvSpPr>
            <p:nvPr/>
          </p:nvSpPr>
          <p:spPr bwMode="auto">
            <a:xfrm>
              <a:off x="1695455" y="3938236"/>
              <a:ext cx="811212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700" dirty="0" err="1">
                  <a:latin typeface="Arial" charset="0"/>
                </a:rPr>
                <a:t>pJNK</a:t>
              </a:r>
              <a:r>
                <a:rPr lang="de-DE" altLang="de-DE" sz="700" dirty="0">
                  <a:latin typeface="Arial" charset="0"/>
                </a:rPr>
                <a:t> </a:t>
              </a:r>
              <a:r>
                <a:rPr lang="de-DE" altLang="de-DE" sz="700" dirty="0" smtClean="0">
                  <a:latin typeface="Arial" charset="0"/>
                </a:rPr>
                <a:t>p46</a:t>
              </a:r>
              <a:endParaRPr lang="de-DE" altLang="de-DE" sz="700" dirty="0">
                <a:latin typeface="Arial" charset="0"/>
              </a:endParaRPr>
            </a:p>
          </p:txBody>
        </p:sp>
        <p:sp>
          <p:nvSpPr>
            <p:cNvPr id="3113" name="Text Box 24"/>
            <p:cNvSpPr txBox="1">
              <a:spLocks noChangeArrowheads="1"/>
            </p:cNvSpPr>
            <p:nvPr/>
          </p:nvSpPr>
          <p:spPr bwMode="auto">
            <a:xfrm>
              <a:off x="378320" y="3676712"/>
              <a:ext cx="276038" cy="169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35-</a:t>
              </a:r>
            </a:p>
          </p:txBody>
        </p:sp>
        <p:sp>
          <p:nvSpPr>
            <p:cNvPr id="3114" name="Text Box 24"/>
            <p:cNvSpPr txBox="1">
              <a:spLocks noChangeArrowheads="1"/>
            </p:cNvSpPr>
            <p:nvPr/>
          </p:nvSpPr>
          <p:spPr bwMode="auto">
            <a:xfrm>
              <a:off x="371678" y="3457372"/>
              <a:ext cx="276038" cy="169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500">
                  <a:latin typeface="Arial" charset="0"/>
                </a:rPr>
                <a:t>35-</a:t>
              </a:r>
            </a:p>
          </p:txBody>
        </p:sp>
      </p:grpSp>
      <p:sp>
        <p:nvSpPr>
          <p:cNvPr id="2" name="Rechteck 1"/>
          <p:cNvSpPr/>
          <p:nvPr/>
        </p:nvSpPr>
        <p:spPr>
          <a:xfrm>
            <a:off x="456409" y="3771614"/>
            <a:ext cx="55121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3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Effects of AIP on MAP kinase activation.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JNKp54 phosphorylation is diminished after AIP knockdown, while ERK phosphorylation is untouched.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Jurkat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T cells were transfected with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siGFP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or siAIP1 and stimulated with P/I as indicated. ERK and JNK phosphorylation was analyzed by western blotting.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Bildschirmpräsentation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Helmholtz Zentrum München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gisela.schimmack</dc:creator>
  <cp:lastModifiedBy>daniel.krappmann</cp:lastModifiedBy>
  <cp:revision>152</cp:revision>
  <cp:lastPrinted>2014-06-30T15:04:03Z</cp:lastPrinted>
  <dcterms:created xsi:type="dcterms:W3CDTF">2014-02-19T08:57:18Z</dcterms:created>
  <dcterms:modified xsi:type="dcterms:W3CDTF">2014-07-18T11:31:33Z</dcterms:modified>
</cp:coreProperties>
</file>