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97" r:id="rId2"/>
  </p:sldIdLst>
  <p:sldSz cx="7772400" cy="10058400"/>
  <p:notesSz cx="6858000" cy="91440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4521" autoAdjust="0"/>
    <p:restoredTop sz="80441" autoAdjust="0"/>
  </p:normalViewPr>
  <p:slideViewPr>
    <p:cSldViewPr>
      <p:cViewPr varScale="1">
        <p:scale>
          <a:sx n="59" d="100"/>
          <a:sy n="59" d="100"/>
        </p:scale>
        <p:origin x="-2724" y="-78"/>
      </p:cViewPr>
      <p:guideLst>
        <p:guide orient="horz" pos="3168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4" d="100"/>
        <a:sy n="184" d="100"/>
      </p:scale>
      <p:origin x="0" y="-8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1672B-68D1-44C2-95C6-E85C978F2B0D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3438" y="685800"/>
            <a:ext cx="2651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7FEC1-8C9C-49DE-A6AF-9DB99DEE027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20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7FEC1-8C9C-49DE-A6AF-9DB99DEE027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79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3124631"/>
            <a:ext cx="6606540" cy="21560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860" y="5699760"/>
            <a:ext cx="5440680" cy="2570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3966" y="6463454"/>
            <a:ext cx="6606540" cy="199771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3966" y="4263184"/>
            <a:ext cx="6606540" cy="2200274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8620" y="2346971"/>
            <a:ext cx="3432810" cy="66380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0970" y="2346971"/>
            <a:ext cx="3432810" cy="663807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3" y="2251499"/>
            <a:ext cx="3434160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8623" y="3189817"/>
            <a:ext cx="3434160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8273" y="2251499"/>
            <a:ext cx="3435508" cy="93831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48273" y="3189817"/>
            <a:ext cx="3435508" cy="579522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2" y="400473"/>
            <a:ext cx="2557066" cy="17043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8797" y="400478"/>
            <a:ext cx="4344988" cy="85845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22" y="2104815"/>
            <a:ext cx="2557066" cy="68802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445" y="7040883"/>
            <a:ext cx="4663440" cy="83121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3445" y="898737"/>
            <a:ext cx="4663440" cy="6035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3445" y="7872099"/>
            <a:ext cx="4663440" cy="11804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34990" y="402810"/>
            <a:ext cx="1748790" cy="85822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8620" y="402810"/>
            <a:ext cx="5116830" cy="85822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8620" y="402802"/>
            <a:ext cx="699516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" y="2346971"/>
            <a:ext cx="6995160" cy="6638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8620" y="9322655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5570" y="9322655"/>
            <a:ext cx="24612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70220" y="9322655"/>
            <a:ext cx="181356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06" y="4262560"/>
            <a:ext cx="6318423" cy="3702297"/>
          </a:xfrm>
          <a:prstGeom prst="rect">
            <a:avLst/>
          </a:prstGeom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 rot="16200000">
            <a:off x="-3828321" y="2749036"/>
            <a:ext cx="89154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1" dirty="0" smtClean="0">
                <a:latin typeface="Times New Roman" panose="02020603050405020304" pitchFamily="18" charset="0"/>
                <a:ea typeface="SimSun" pitchFamily="2" charset="-122"/>
                <a:cs typeface="Times New Roman" panose="02020603050405020304" pitchFamily="18" charset="0"/>
              </a:rPr>
              <a:t>       CLDN4KD/rescued                     CLDN4KD               2008/SCB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87077" y="167663"/>
            <a:ext cx="10871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Phalloidin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40948" y="173896"/>
            <a:ext cx="7986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EphA2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28351" y="186601"/>
            <a:ext cx="8691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67960" y="6230779"/>
            <a:ext cx="8611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Phalloidin</a:t>
            </a:r>
            <a:endParaRPr 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76163" y="4326295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EphA2</a:t>
            </a:r>
            <a:endParaRPr 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7902" y="4326295"/>
            <a:ext cx="699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1725" y="6167347"/>
            <a:ext cx="1330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Mcherry-CLDN4</a:t>
            </a:r>
            <a:endParaRPr 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01" y="507666"/>
            <a:ext cx="6311951" cy="180062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629" y="2348207"/>
            <a:ext cx="6318423" cy="187443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7626" y="8004773"/>
            <a:ext cx="72078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S1. Knockdown 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CLDN4 alters </a:t>
            </a:r>
            <a:r>
              <a:rPr lang="en-US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EphA</a:t>
            </a: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intracellular distribution.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distribution of EphA2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(green) in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2008/SCB, CLDN4KD and CLDN4KD/rescued cells was visualized by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immunofluorescent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staining using anti-EphA2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Phalloidin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(purple) was used to stain actin.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fluorescence is from the mCherry-CDLN4.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8051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35284</TotalTime>
  <Words>64</Words>
  <Application>Microsoft Office PowerPoint</Application>
  <PresentationFormat>Custom</PresentationFormat>
  <Paragraphs>10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Howell Lab</dc:creator>
  <cp:lastModifiedBy>Howell, Stephen</cp:lastModifiedBy>
  <cp:revision>404</cp:revision>
  <dcterms:created xsi:type="dcterms:W3CDTF">2006-08-16T00:00:00Z</dcterms:created>
  <dcterms:modified xsi:type="dcterms:W3CDTF">2014-08-04T18:19:05Z</dcterms:modified>
</cp:coreProperties>
</file>