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40" r:id="rId2"/>
    <p:sldId id="442" r:id="rId3"/>
    <p:sldId id="441" r:id="rId4"/>
  </p:sldIdLst>
  <p:sldSz cx="6858000" cy="9144000" type="letter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8718" autoAdjust="0"/>
  </p:normalViewPr>
  <p:slideViewPr>
    <p:cSldViewPr>
      <p:cViewPr varScale="1">
        <p:scale>
          <a:sx n="109" d="100"/>
          <a:sy n="109" d="100"/>
        </p:scale>
        <p:origin x="-328" y="-11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16" tIns="46457" rIns="92916" bIns="464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16" tIns="46457" rIns="92916" bIns="464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37B9D79-8F52-49CB-A70C-4BE645CB61BE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96913"/>
            <a:ext cx="2609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16" tIns="46457" rIns="92916" bIns="4645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16" tIns="46457" rIns="92916" bIns="4645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16" tIns="46457" rIns="92916" bIns="464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16" tIns="46457" rIns="92916" bIns="464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89EDEE8-FD63-4A2A-A616-5B773F97CB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758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F0E9B-B36B-4DBC-A70B-F537A3618EDD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C3173-9CC3-4B6D-A2D8-9356507D8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9D744-5FD2-40B4-9265-906A30839144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DBE50-1E95-4EA2-BD8A-1264D9AADF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4B9F-C602-4030-93E0-B9D87ED3B2A2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37417-D9B5-4FF1-9EE8-E5C80EEDA6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AAAD-A356-43C4-BAD8-0BE3732EFD4D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50397-FD29-4078-8FB5-2A5C7142EE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F1943-EC0D-4288-8F90-7353B45A7687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1E81D-3A67-43D4-ABA9-78080DF070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DBACD-33AD-4DCC-9516-E7A4742D4AA1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385B6-BC9E-4A70-9052-077A7330F6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217BC-B11A-4201-93E4-D0FA7F176FDE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F3A92-8D3E-42A1-A63A-535E2DD756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71C1D-1320-4394-AF54-E37B74D1A321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B7A68-76FF-46C3-A1F1-C00FF7C0E7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95595-0F64-4B07-8FCF-D585C428D723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154A1-5D10-4762-A2B3-AB3B85665C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41CD4-85B0-4BBA-918C-1682C5B45D2B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9C65E-089B-483A-965C-9296153F33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ADC2-F028-449F-BBCD-925F4B619934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86C6E-4534-4C46-83C5-D9C9AB62B9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95308DC-A758-486B-B27C-A3507D672B48}" type="datetimeFigureOut">
              <a:rPr lang="en-US"/>
              <a:pPr>
                <a:defRPr/>
              </a:pPr>
              <a:t>1/29/18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CEC38C9-2618-45DC-BF65-D13E371133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emf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1.emf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8199037"/>
              </p:ext>
            </p:extLst>
          </p:nvPr>
        </p:nvGraphicFramePr>
        <p:xfrm>
          <a:off x="609600" y="2286000"/>
          <a:ext cx="2952750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rism 6" r:id="rId3" imgW="2953113" imgH="2206304" progId="Prism6.Document">
                  <p:embed/>
                </p:oleObj>
              </mc:Choice>
              <mc:Fallback>
                <p:oleObj name="Prism 6" r:id="rId3" imgW="2953113" imgH="220630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2286000"/>
                        <a:ext cx="2952750" cy="220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375063"/>
              </p:ext>
            </p:extLst>
          </p:nvPr>
        </p:nvGraphicFramePr>
        <p:xfrm>
          <a:off x="3653223" y="2285999"/>
          <a:ext cx="2900363" cy="220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Prism 6" r:id="rId5" imgW="2899813" imgH="2206304" progId="Prism6.Document">
                  <p:embed/>
                </p:oleObj>
              </mc:Choice>
              <mc:Fallback>
                <p:oleObj name="Prism 6" r:id="rId5" imgW="2899813" imgH="220630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3223" y="2285999"/>
                        <a:ext cx="2900363" cy="220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 rot="16200000">
            <a:off x="-505110" y="3223545"/>
            <a:ext cx="21520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Initial tumor volume (%) 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50606" y="4318533"/>
            <a:ext cx="53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16200000">
            <a:off x="2811722" y="3281978"/>
            <a:ext cx="1778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nitial body weight (%) 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926763" y="4309605"/>
            <a:ext cx="534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0" y="3429000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**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3182" y="214062"/>
            <a:ext cx="6721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Fig. S1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63358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52" y="1295400"/>
            <a:ext cx="1615296" cy="153226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688" y="1313174"/>
            <a:ext cx="1600200" cy="1524719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534144"/>
              </p:ext>
            </p:extLst>
          </p:nvPr>
        </p:nvGraphicFramePr>
        <p:xfrm>
          <a:off x="4423189" y="1030127"/>
          <a:ext cx="1784350" cy="157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Prism 6" r:id="rId5" imgW="1783752" imgH="1570272" progId="Prism6.Document">
                  <p:embed/>
                </p:oleObj>
              </mc:Choice>
              <mc:Fallback>
                <p:oleObj name="Prism 6" r:id="rId5" imgW="1783752" imgH="1570272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3189" y="1030127"/>
                        <a:ext cx="1784350" cy="1570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le 1"/>
          <p:cNvSpPr txBox="1">
            <a:spLocks/>
          </p:cNvSpPr>
          <p:nvPr/>
        </p:nvSpPr>
        <p:spPr>
          <a:xfrm rot="16200000">
            <a:off x="3618925" y="1794249"/>
            <a:ext cx="1380466" cy="324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Cell cycle </a:t>
            </a: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distribution (%)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 bwMode="auto">
          <a:xfrm>
            <a:off x="1034882" y="1125263"/>
            <a:ext cx="2924176" cy="25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   Untreated                            HQGGT </a:t>
            </a:r>
            <a:endParaRPr lang="en-US" altLang="zh-C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56989" y="2881821"/>
            <a:ext cx="1162130" cy="3184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/>
          <p:cNvSpPr txBox="1">
            <a:spLocks/>
          </p:cNvSpPr>
          <p:nvPr/>
        </p:nvSpPr>
        <p:spPr>
          <a:xfrm rot="16200000">
            <a:off x="40466" y="2132397"/>
            <a:ext cx="1157175" cy="2333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Cell counts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279666" y="2860122"/>
            <a:ext cx="3179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750719" y="1599130"/>
            <a:ext cx="812" cy="12953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5049742" y="2053014"/>
            <a:ext cx="664333" cy="14183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sz="1100" dirty="0" smtClean="0"/>
              <a:t>Sub G0</a:t>
            </a:r>
          </a:p>
          <a:p>
            <a:pPr algn="r">
              <a:lnSpc>
                <a:spcPct val="200000"/>
              </a:lnSpc>
            </a:pPr>
            <a:r>
              <a:rPr lang="en-US" sz="1100" dirty="0" smtClean="0"/>
              <a:t>G0/G1</a:t>
            </a:r>
          </a:p>
          <a:p>
            <a:pPr algn="r">
              <a:lnSpc>
                <a:spcPct val="200000"/>
              </a:lnSpc>
            </a:pPr>
            <a:r>
              <a:rPr lang="en-US" sz="1100" dirty="0" smtClean="0"/>
              <a:t>S</a:t>
            </a:r>
          </a:p>
          <a:p>
            <a:pPr algn="r">
              <a:lnSpc>
                <a:spcPct val="200000"/>
              </a:lnSpc>
            </a:pPr>
            <a:r>
              <a:rPr lang="en-US" sz="1100" dirty="0" smtClean="0"/>
              <a:t>G2/M</a:t>
            </a:r>
            <a:endParaRPr lang="en-US" sz="1100" dirty="0"/>
          </a:p>
        </p:txBody>
      </p:sp>
      <p:sp>
        <p:nvSpPr>
          <p:cNvPr id="36" name="Title 1"/>
          <p:cNvSpPr txBox="1">
            <a:spLocks/>
          </p:cNvSpPr>
          <p:nvPr/>
        </p:nvSpPr>
        <p:spPr bwMode="auto">
          <a:xfrm>
            <a:off x="5615340" y="1095758"/>
            <a:ext cx="1056330" cy="25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Untreated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 bwMode="auto">
          <a:xfrm>
            <a:off x="5614905" y="1313420"/>
            <a:ext cx="775464" cy="25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HQGGT </a:t>
            </a:r>
            <a:endParaRPr lang="en-US" altLang="zh-CN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93182" y="214062"/>
            <a:ext cx="6721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Fig. </a:t>
            </a:r>
            <a:r>
              <a:rPr lang="en-US" sz="1200" dirty="0" smtClean="0"/>
              <a:t>S2</a:t>
            </a:r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263120" y="907371"/>
            <a:ext cx="3590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24937" y="5307288"/>
            <a:ext cx="7319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GAPDH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 rot="16200000">
            <a:off x="1128136" y="3658642"/>
            <a:ext cx="9591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Untreated 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2"/>
          <p:cNvSpPr>
            <a:spLocks noChangeArrowheads="1"/>
          </p:cNvSpPr>
          <p:nvPr/>
        </p:nvSpPr>
        <p:spPr bwMode="auto">
          <a:xfrm rot="16200000">
            <a:off x="1463165" y="3689679"/>
            <a:ext cx="8662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HQGGT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847475" y="4382204"/>
            <a:ext cx="5895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PARP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1075544" y="4861313"/>
            <a:ext cx="3813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TS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6853" y="4861313"/>
            <a:ext cx="665535" cy="2852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6853" y="5289012"/>
            <a:ext cx="657225" cy="2952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068583" y="4053797"/>
            <a:ext cx="8770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MW (</a:t>
            </a:r>
            <a:r>
              <a:rPr lang="en-US" altLang="zh-CN" sz="1200" dirty="0" err="1">
                <a:solidFill>
                  <a:srgbClr val="000000"/>
                </a:solidFill>
                <a:latin typeface="Arial"/>
                <a:cs typeface="Arial"/>
              </a:rPr>
              <a:t>k</a:t>
            </a:r>
            <a:r>
              <a:rPr lang="en-US" altLang="zh-CN" sz="1200" dirty="0" err="1" smtClean="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2069586" y="4397632"/>
            <a:ext cx="4926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-100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9"/>
          <a:srcRect t="31842"/>
          <a:stretch/>
        </p:blipFill>
        <p:spPr>
          <a:xfrm>
            <a:off x="1448544" y="4416153"/>
            <a:ext cx="665535" cy="3026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2085828" y="4520704"/>
            <a:ext cx="4070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-75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2074488" y="4809544"/>
            <a:ext cx="4070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-37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2085828" y="4940172"/>
            <a:ext cx="4070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-25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2084013" y="5283793"/>
            <a:ext cx="4070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/>
                <a:cs typeface="Arial"/>
              </a:rPr>
              <a:t>-37</a:t>
            </a:r>
            <a:endParaRPr lang="en-US" altLang="zh-CN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672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42270"/>
              </p:ext>
            </p:extLst>
          </p:nvPr>
        </p:nvGraphicFramePr>
        <p:xfrm>
          <a:off x="4835525" y="3718440"/>
          <a:ext cx="2003425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Prism 6" r:id="rId3" imgW="2003435" imgH="1547582" progId="Prism6.Document">
                  <p:embed/>
                </p:oleObj>
              </mc:Choice>
              <mc:Fallback>
                <p:oleObj name="Prism 6" r:id="rId3" imgW="2003435" imgH="1547582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35525" y="3718440"/>
                        <a:ext cx="2003425" cy="154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243385"/>
              </p:ext>
            </p:extLst>
          </p:nvPr>
        </p:nvGraphicFramePr>
        <p:xfrm>
          <a:off x="2680807" y="3736292"/>
          <a:ext cx="1893887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Prism 6" r:id="rId5" imgW="1893594" imgH="1547582" progId="Prism6.Document">
                  <p:embed/>
                </p:oleObj>
              </mc:Choice>
              <mc:Fallback>
                <p:oleObj name="Prism 6" r:id="rId5" imgW="1893594" imgH="1547582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80807" y="3736292"/>
                        <a:ext cx="1893887" cy="154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900096"/>
              </p:ext>
            </p:extLst>
          </p:nvPr>
        </p:nvGraphicFramePr>
        <p:xfrm>
          <a:off x="452214" y="3712837"/>
          <a:ext cx="1893887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Prism 6" r:id="rId7" imgW="1893594" imgH="1547582" progId="Prism6.Document">
                  <p:embed/>
                </p:oleObj>
              </mc:Choice>
              <mc:Fallback>
                <p:oleObj name="Prism 6" r:id="rId7" imgW="1893594" imgH="1547582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2214" y="3712837"/>
                        <a:ext cx="1893887" cy="154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196860" y="1375207"/>
            <a:ext cx="3590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6" name="Rectangle 65"/>
          <p:cNvSpPr/>
          <p:nvPr/>
        </p:nvSpPr>
        <p:spPr>
          <a:xfrm rot="16200000">
            <a:off x="-351420" y="4421921"/>
            <a:ext cx="15500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Total TS/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200" dirty="0" smtClean="0"/>
              <a:t>-tubulin</a:t>
            </a:r>
          </a:p>
        </p:txBody>
      </p:sp>
      <p:sp>
        <p:nvSpPr>
          <p:cNvPr id="67" name="TextBox 4"/>
          <p:cNvSpPr txBox="1">
            <a:spLocks noChangeArrowheads="1"/>
          </p:cNvSpPr>
          <p:nvPr/>
        </p:nvSpPr>
        <p:spPr bwMode="auto">
          <a:xfrm rot="19289308">
            <a:off x="1134606" y="5363768"/>
            <a:ext cx="12413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HQGGT+5-FU</a:t>
            </a:r>
          </a:p>
        </p:txBody>
      </p:sp>
      <p:sp>
        <p:nvSpPr>
          <p:cNvPr id="84" name="TextBox 4"/>
          <p:cNvSpPr txBox="1">
            <a:spLocks noChangeArrowheads="1"/>
          </p:cNvSpPr>
          <p:nvPr/>
        </p:nvSpPr>
        <p:spPr bwMode="auto">
          <a:xfrm rot="19289308">
            <a:off x="1064682" y="5266340"/>
            <a:ext cx="7885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HQGGT</a:t>
            </a:r>
          </a:p>
        </p:txBody>
      </p:sp>
      <p:sp>
        <p:nvSpPr>
          <p:cNvPr id="85" name="TextBox 4"/>
          <p:cNvSpPr txBox="1">
            <a:spLocks noChangeArrowheads="1"/>
          </p:cNvSpPr>
          <p:nvPr/>
        </p:nvSpPr>
        <p:spPr bwMode="auto">
          <a:xfrm rot="19289308">
            <a:off x="717572" y="5238589"/>
            <a:ext cx="7123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5-FU</a:t>
            </a:r>
          </a:p>
        </p:txBody>
      </p:sp>
      <p:sp>
        <p:nvSpPr>
          <p:cNvPr id="86" name="TextBox 4"/>
          <p:cNvSpPr txBox="1">
            <a:spLocks noChangeArrowheads="1"/>
          </p:cNvSpPr>
          <p:nvPr/>
        </p:nvSpPr>
        <p:spPr bwMode="auto">
          <a:xfrm rot="19289308">
            <a:off x="175088" y="5287802"/>
            <a:ext cx="8800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Control</a:t>
            </a:r>
          </a:p>
        </p:txBody>
      </p:sp>
      <p:sp>
        <p:nvSpPr>
          <p:cNvPr id="89" name="Rectangle 88"/>
          <p:cNvSpPr/>
          <p:nvPr/>
        </p:nvSpPr>
        <p:spPr>
          <a:xfrm rot="16200000">
            <a:off x="1847285" y="4468074"/>
            <a:ext cx="15500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Free TS/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200" dirty="0" smtClean="0"/>
              <a:t>-tubulin</a:t>
            </a:r>
          </a:p>
        </p:txBody>
      </p:sp>
      <p:sp>
        <p:nvSpPr>
          <p:cNvPr id="92" name="Rectangle 91"/>
          <p:cNvSpPr/>
          <p:nvPr/>
        </p:nvSpPr>
        <p:spPr>
          <a:xfrm rot="16200000">
            <a:off x="4020889" y="4492519"/>
            <a:ext cx="15500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ITC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200" dirty="0" smtClean="0"/>
              <a:t>tubulin</a:t>
            </a:r>
          </a:p>
        </p:txBody>
      </p:sp>
      <p:sp>
        <p:nvSpPr>
          <p:cNvPr id="100" name="TextBox 4"/>
          <p:cNvSpPr txBox="1">
            <a:spLocks noChangeArrowheads="1"/>
          </p:cNvSpPr>
          <p:nvPr/>
        </p:nvSpPr>
        <p:spPr bwMode="auto">
          <a:xfrm>
            <a:off x="951847" y="1724052"/>
            <a:ext cx="53514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1   2   3   4   5  6   1  2   3  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  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5   6   1   2   3  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  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5   6   1   2  3  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4  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5   6 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1118291" y="1706658"/>
            <a:ext cx="1044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4"/>
          <p:cNvSpPr txBox="1">
            <a:spLocks noChangeArrowheads="1"/>
          </p:cNvSpPr>
          <p:nvPr/>
        </p:nvSpPr>
        <p:spPr bwMode="auto">
          <a:xfrm>
            <a:off x="1118291" y="1445712"/>
            <a:ext cx="49854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Control                   5-FU                    HQGGT           HQGGT + 5-FU</a:t>
            </a:r>
          </a:p>
        </p:txBody>
      </p:sp>
      <p:sp>
        <p:nvSpPr>
          <p:cNvPr id="103" name="Rectangle 102"/>
          <p:cNvSpPr>
            <a:spLocks noChangeArrowheads="1"/>
          </p:cNvSpPr>
          <p:nvPr/>
        </p:nvSpPr>
        <p:spPr bwMode="auto">
          <a:xfrm>
            <a:off x="209896" y="1922678"/>
            <a:ext cx="784291" cy="36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altLang="zh-CN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ITC-</a:t>
            </a:r>
          </a:p>
          <a:p>
            <a:pPr algn="r">
              <a:lnSpc>
                <a:spcPct val="80000"/>
              </a:lnSpc>
            </a:pPr>
            <a:r>
              <a:rPr lang="en-US" altLang="zh-CN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TS-</a:t>
            </a:r>
            <a:endParaRPr lang="en-US" altLang="zh-CN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angle 103"/>
          <p:cNvSpPr>
            <a:spLocks noChangeArrowheads="1"/>
          </p:cNvSpPr>
          <p:nvPr/>
        </p:nvSpPr>
        <p:spPr bwMode="auto">
          <a:xfrm>
            <a:off x="79787" y="2702791"/>
            <a:ext cx="9030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α-tubulin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2" name="Straight Connector 111"/>
          <p:cNvCxnSpPr/>
          <p:nvPr/>
        </p:nvCxnSpPr>
        <p:spPr>
          <a:xfrm>
            <a:off x="2386508" y="1706658"/>
            <a:ext cx="1044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611036" y="1706658"/>
            <a:ext cx="1044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4865195" y="1706658"/>
            <a:ext cx="10448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4"/>
          <p:cNvSpPr txBox="1">
            <a:spLocks noChangeArrowheads="1"/>
          </p:cNvSpPr>
          <p:nvPr/>
        </p:nvSpPr>
        <p:spPr bwMode="auto">
          <a:xfrm rot="19289308">
            <a:off x="3366539" y="5386439"/>
            <a:ext cx="12413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HQGGT+5-FU</a:t>
            </a:r>
          </a:p>
        </p:txBody>
      </p:sp>
      <p:sp>
        <p:nvSpPr>
          <p:cNvPr id="116" name="TextBox 4"/>
          <p:cNvSpPr txBox="1">
            <a:spLocks noChangeArrowheads="1"/>
          </p:cNvSpPr>
          <p:nvPr/>
        </p:nvSpPr>
        <p:spPr bwMode="auto">
          <a:xfrm rot="19289308">
            <a:off x="3296615" y="5289011"/>
            <a:ext cx="7885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HQGGT</a:t>
            </a:r>
          </a:p>
        </p:txBody>
      </p:sp>
      <p:sp>
        <p:nvSpPr>
          <p:cNvPr id="117" name="TextBox 4"/>
          <p:cNvSpPr txBox="1">
            <a:spLocks noChangeArrowheads="1"/>
          </p:cNvSpPr>
          <p:nvPr/>
        </p:nvSpPr>
        <p:spPr bwMode="auto">
          <a:xfrm rot="19289308">
            <a:off x="2949455" y="5274872"/>
            <a:ext cx="7123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5-FU</a:t>
            </a:r>
          </a:p>
        </p:txBody>
      </p:sp>
      <p:sp>
        <p:nvSpPr>
          <p:cNvPr id="118" name="TextBox 4"/>
          <p:cNvSpPr txBox="1">
            <a:spLocks noChangeArrowheads="1"/>
          </p:cNvSpPr>
          <p:nvPr/>
        </p:nvSpPr>
        <p:spPr bwMode="auto">
          <a:xfrm rot="19289308">
            <a:off x="2407021" y="5310473"/>
            <a:ext cx="8800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Control</a:t>
            </a:r>
          </a:p>
        </p:txBody>
      </p:sp>
      <p:sp>
        <p:nvSpPr>
          <p:cNvPr id="119" name="TextBox 4"/>
          <p:cNvSpPr txBox="1">
            <a:spLocks noChangeArrowheads="1"/>
          </p:cNvSpPr>
          <p:nvPr/>
        </p:nvSpPr>
        <p:spPr bwMode="auto">
          <a:xfrm rot="19289308">
            <a:off x="5627526" y="5380377"/>
            <a:ext cx="12413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HQGGT+5-FU</a:t>
            </a:r>
          </a:p>
        </p:txBody>
      </p:sp>
      <p:sp>
        <p:nvSpPr>
          <p:cNvPr id="120" name="TextBox 4"/>
          <p:cNvSpPr txBox="1">
            <a:spLocks noChangeArrowheads="1"/>
          </p:cNvSpPr>
          <p:nvPr/>
        </p:nvSpPr>
        <p:spPr bwMode="auto">
          <a:xfrm rot="19289308">
            <a:off x="5557602" y="5282949"/>
            <a:ext cx="7885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HQGGT</a:t>
            </a:r>
          </a:p>
        </p:txBody>
      </p:sp>
      <p:sp>
        <p:nvSpPr>
          <p:cNvPr id="121" name="TextBox 4"/>
          <p:cNvSpPr txBox="1">
            <a:spLocks noChangeArrowheads="1"/>
          </p:cNvSpPr>
          <p:nvPr/>
        </p:nvSpPr>
        <p:spPr bwMode="auto">
          <a:xfrm rot="19289308">
            <a:off x="5218551" y="5273565"/>
            <a:ext cx="7123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5-FU</a:t>
            </a:r>
          </a:p>
        </p:txBody>
      </p:sp>
      <p:sp>
        <p:nvSpPr>
          <p:cNvPr id="122" name="TextBox 4"/>
          <p:cNvSpPr txBox="1">
            <a:spLocks noChangeArrowheads="1"/>
          </p:cNvSpPr>
          <p:nvPr/>
        </p:nvSpPr>
        <p:spPr bwMode="auto">
          <a:xfrm rot="19289308">
            <a:off x="4668008" y="5304411"/>
            <a:ext cx="8800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Control</a:t>
            </a:r>
          </a:p>
        </p:txBody>
      </p: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727133" y="3513225"/>
            <a:ext cx="9342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 = 0.051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159" y="2641047"/>
            <a:ext cx="5108745" cy="4597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2159" y="1979357"/>
            <a:ext cx="5103047" cy="4915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60987" y="2017475"/>
            <a:ext cx="254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*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828115" y="3753458"/>
            <a:ext cx="8820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1219338" y="3761601"/>
            <a:ext cx="9342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 = 0.060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1217554" y="4001439"/>
            <a:ext cx="8820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3203466" y="3359195"/>
            <a:ext cx="9342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 = 0.054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3058899" y="3608567"/>
            <a:ext cx="1384672" cy="11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3420214" y="3914001"/>
            <a:ext cx="9342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 = 0.07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>
            <a:off x="3418430" y="4153839"/>
            <a:ext cx="8820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5723067" y="3914001"/>
            <a:ext cx="9342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 = 0.056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>
            <a:off x="5721283" y="4153839"/>
            <a:ext cx="8820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3015290" y="3656500"/>
            <a:ext cx="9342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 = 0.051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Straight Connector 82"/>
          <p:cNvCxnSpPr/>
          <p:nvPr/>
        </p:nvCxnSpPr>
        <p:spPr>
          <a:xfrm flipV="1">
            <a:off x="3063310" y="3903563"/>
            <a:ext cx="8382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793182" y="214062"/>
            <a:ext cx="6721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Fig. </a:t>
            </a:r>
            <a:r>
              <a:rPr lang="en-US" sz="1200" dirty="0" smtClean="0"/>
              <a:t>S3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87232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95074</TotalTime>
  <Words>193</Words>
  <Application>Microsoft Macintosh PowerPoint</Application>
  <PresentationFormat>Letter Paper (8.5x11 in)</PresentationFormat>
  <Paragraphs>83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Prism 6</vt:lpstr>
      <vt:lpstr>PowerPoint Presentation</vt:lpstr>
      <vt:lpstr>PowerPoint Presentation</vt:lpstr>
      <vt:lpstr>PowerPoint Presentation</vt:lpstr>
    </vt:vector>
  </TitlesOfParts>
  <Company>UPMC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Liu, Haizhou</dc:creator>
  <cp:lastModifiedBy>John Schmitz</cp:lastModifiedBy>
  <cp:revision>2593</cp:revision>
  <cp:lastPrinted>2016-08-18T14:11:51Z</cp:lastPrinted>
  <dcterms:created xsi:type="dcterms:W3CDTF">2012-09-12T18:30:13Z</dcterms:created>
  <dcterms:modified xsi:type="dcterms:W3CDTF">2018-01-29T15:56:34Z</dcterms:modified>
</cp:coreProperties>
</file>