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3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3/11/2020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3/11/2020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3/11/2020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3/11/2020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3/11/2020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19"/>
            <a:ext cx="10972799" cy="10972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799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3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3/11/2020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0718" y="354838"/>
            <a:ext cx="11690985" cy="6235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500" b="1" dirty="0" smtClean="0">
                <a:latin typeface="Times New Roman"/>
                <a:cs typeface="Times New Roman"/>
              </a:rPr>
              <a:t>Supple</a:t>
            </a:r>
            <a:r>
              <a:rPr sz="1500" b="1" spc="-30" dirty="0" smtClean="0">
                <a:latin typeface="Times New Roman"/>
                <a:cs typeface="Times New Roman"/>
              </a:rPr>
              <a:t>m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nt</a:t>
            </a:r>
            <a:r>
              <a:rPr sz="1500" b="1" spc="5" dirty="0" smtClean="0">
                <a:latin typeface="Times New Roman"/>
                <a:cs typeface="Times New Roman"/>
              </a:rPr>
              <a:t>a</a:t>
            </a:r>
            <a:r>
              <a:rPr sz="1500" b="1" spc="-1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y</a:t>
            </a:r>
            <a:r>
              <a:rPr sz="1500" b="1" spc="10" dirty="0" smtClean="0">
                <a:latin typeface="Times New Roman"/>
                <a:cs typeface="Times New Roman"/>
              </a:rPr>
              <a:t> </a:t>
            </a:r>
            <a:r>
              <a:rPr sz="1500" b="1" spc="-5" dirty="0" smtClean="0">
                <a:latin typeface="Times New Roman"/>
                <a:cs typeface="Times New Roman"/>
              </a:rPr>
              <a:t>F</a:t>
            </a:r>
            <a:r>
              <a:rPr sz="1500" b="1" spc="0" dirty="0" smtClean="0">
                <a:latin typeface="Times New Roman"/>
                <a:cs typeface="Times New Roman"/>
              </a:rPr>
              <a:t>i</a:t>
            </a:r>
            <a:r>
              <a:rPr sz="1500" b="1" spc="5" dirty="0" smtClean="0">
                <a:latin typeface="Times New Roman"/>
                <a:cs typeface="Times New Roman"/>
              </a:rPr>
              <a:t>g</a:t>
            </a:r>
            <a:r>
              <a:rPr sz="1500" b="1" spc="0" dirty="0" smtClean="0">
                <a:latin typeface="Times New Roman"/>
                <a:cs typeface="Times New Roman"/>
              </a:rPr>
              <a:t>u</a:t>
            </a:r>
            <a:r>
              <a:rPr sz="1500" b="1" spc="-3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e</a:t>
            </a:r>
            <a:r>
              <a:rPr sz="1500" b="1" spc="-20" dirty="0" smtClean="0">
                <a:latin typeface="Times New Roman"/>
                <a:cs typeface="Times New Roman"/>
              </a:rPr>
              <a:t> </a:t>
            </a:r>
            <a:r>
              <a:rPr sz="1500" b="1" spc="-5" dirty="0" smtClean="0">
                <a:latin typeface="Times New Roman"/>
                <a:cs typeface="Times New Roman"/>
              </a:rPr>
              <a:t>L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g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nds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ts val="600"/>
              </a:lnSpc>
              <a:spcBef>
                <a:spcPts val="4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1500" b="1" dirty="0" smtClean="0">
                <a:latin typeface="Times New Roman"/>
                <a:cs typeface="Times New Roman"/>
              </a:rPr>
              <a:t>Supple</a:t>
            </a:r>
            <a:r>
              <a:rPr sz="1500" b="1" spc="-30" dirty="0" smtClean="0">
                <a:latin typeface="Times New Roman"/>
                <a:cs typeface="Times New Roman"/>
              </a:rPr>
              <a:t>m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nt</a:t>
            </a:r>
            <a:r>
              <a:rPr sz="1500" b="1" spc="5" dirty="0" smtClean="0">
                <a:latin typeface="Times New Roman"/>
                <a:cs typeface="Times New Roman"/>
              </a:rPr>
              <a:t>a</a:t>
            </a:r>
            <a:r>
              <a:rPr sz="1500" b="1" spc="-1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y fi</a:t>
            </a:r>
            <a:r>
              <a:rPr sz="1500" b="1" spc="5" dirty="0" smtClean="0">
                <a:latin typeface="Times New Roman"/>
                <a:cs typeface="Times New Roman"/>
              </a:rPr>
              <a:t>g</a:t>
            </a:r>
            <a:r>
              <a:rPr sz="1500" b="1" spc="0" dirty="0" smtClean="0">
                <a:latin typeface="Times New Roman"/>
                <a:cs typeface="Times New Roman"/>
              </a:rPr>
              <a:t>u</a:t>
            </a:r>
            <a:r>
              <a:rPr sz="1500" b="1" spc="-3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e</a:t>
            </a:r>
            <a:r>
              <a:rPr sz="1500" b="1" spc="-25" dirty="0" smtClean="0">
                <a:latin typeface="Times New Roman"/>
                <a:cs typeface="Times New Roman"/>
              </a:rPr>
              <a:t> </a:t>
            </a:r>
            <a:r>
              <a:rPr sz="1500" b="1" spc="15" dirty="0" smtClean="0">
                <a:latin typeface="Times New Roman"/>
                <a:cs typeface="Times New Roman"/>
              </a:rPr>
              <a:t>1</a:t>
            </a:r>
            <a:r>
              <a:rPr sz="1500" spc="0" dirty="0" smtClean="0">
                <a:latin typeface="Calibri"/>
                <a:cs typeface="Calibri"/>
              </a:rPr>
              <a:t>. </a:t>
            </a:r>
            <a:r>
              <a:rPr sz="1500" spc="-15" dirty="0" smtClean="0">
                <a:latin typeface="Calibri"/>
                <a:cs typeface="Calibri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H</a:t>
            </a:r>
            <a:r>
              <a:rPr sz="1500" spc="0" dirty="0" smtClean="0">
                <a:latin typeface="Times New Roman"/>
                <a:cs typeface="Times New Roman"/>
              </a:rPr>
              <a:t>As</a:t>
            </a:r>
            <a:r>
              <a:rPr sz="1500" spc="2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v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l</a:t>
            </a:r>
            <a:r>
              <a:rPr sz="1500" spc="5" dirty="0" smtClean="0">
                <a:latin typeface="Times New Roman"/>
                <a:cs typeface="Times New Roman"/>
              </a:rPr>
              <a:t>u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ted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ndog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nous</a:t>
            </a:r>
            <a:r>
              <a:rPr sz="1500" spc="-3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xpres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of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30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-6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nd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G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PDH</a:t>
            </a:r>
            <a:r>
              <a:rPr sz="1500" spc="25" dirty="0" smtClean="0">
                <a:latin typeface="Times New Roman"/>
                <a:cs typeface="Times New Roman"/>
              </a:rPr>
              <a:t> 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5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NA</a:t>
            </a:r>
            <a:r>
              <a:rPr sz="1500" spc="-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by re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1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-ti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5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R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48h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ulture.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44"/>
              </a:spcBef>
            </a:pPr>
            <a:endParaRPr sz="750"/>
          </a:p>
          <a:p>
            <a:pPr marL="12700" marR="85090" indent="46990">
              <a:lnSpc>
                <a:spcPct val="200000"/>
              </a:lnSpc>
            </a:pPr>
            <a:r>
              <a:rPr sz="1500" b="1" dirty="0" smtClean="0">
                <a:latin typeface="Times New Roman"/>
                <a:cs typeface="Times New Roman"/>
              </a:rPr>
              <a:t>Supple</a:t>
            </a:r>
            <a:r>
              <a:rPr sz="1500" b="1" spc="-30" dirty="0" smtClean="0">
                <a:latin typeface="Times New Roman"/>
                <a:cs typeface="Times New Roman"/>
              </a:rPr>
              <a:t>m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nt</a:t>
            </a:r>
            <a:r>
              <a:rPr sz="1500" b="1" spc="5" dirty="0" smtClean="0">
                <a:latin typeface="Times New Roman"/>
                <a:cs typeface="Times New Roman"/>
              </a:rPr>
              <a:t>a</a:t>
            </a:r>
            <a:r>
              <a:rPr sz="1500" b="1" spc="-1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y</a:t>
            </a:r>
            <a:r>
              <a:rPr sz="1500" b="1" spc="10" dirty="0" smtClean="0">
                <a:latin typeface="Times New Roman"/>
                <a:cs typeface="Times New Roman"/>
              </a:rPr>
              <a:t> </a:t>
            </a:r>
            <a:r>
              <a:rPr sz="1500" b="1" spc="0" dirty="0" smtClean="0">
                <a:latin typeface="Times New Roman"/>
                <a:cs typeface="Times New Roman"/>
              </a:rPr>
              <a:t>f</a:t>
            </a:r>
            <a:r>
              <a:rPr sz="1500" b="1" spc="5" dirty="0" smtClean="0">
                <a:latin typeface="Times New Roman"/>
                <a:cs typeface="Times New Roman"/>
              </a:rPr>
              <a:t>i</a:t>
            </a:r>
            <a:r>
              <a:rPr sz="1500" b="1" spc="0" dirty="0" smtClean="0">
                <a:latin typeface="Times New Roman"/>
                <a:cs typeface="Times New Roman"/>
              </a:rPr>
              <a:t>gu</a:t>
            </a:r>
            <a:r>
              <a:rPr sz="1500" b="1" spc="-3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e</a:t>
            </a:r>
            <a:r>
              <a:rPr sz="1500" b="1" spc="-25" dirty="0" smtClean="0">
                <a:latin typeface="Times New Roman"/>
                <a:cs typeface="Times New Roman"/>
              </a:rPr>
              <a:t> </a:t>
            </a:r>
            <a:r>
              <a:rPr sz="1500" b="1" spc="10" dirty="0" smtClean="0">
                <a:latin typeface="Times New Roman"/>
                <a:cs typeface="Times New Roman"/>
              </a:rPr>
              <a:t>2</a:t>
            </a:r>
            <a:r>
              <a:rPr sz="1500" b="1" spc="0" dirty="0" smtClean="0">
                <a:latin typeface="Times New Roman"/>
                <a:cs typeface="Times New Roman"/>
              </a:rPr>
              <a:t>.</a:t>
            </a:r>
            <a:r>
              <a:rPr sz="1500" b="1" spc="-1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TC</a:t>
            </a:r>
            <a:r>
              <a:rPr sz="1500" spc="0" dirty="0" smtClean="0">
                <a:latin typeface="Times New Roman"/>
                <a:cs typeface="Times New Roman"/>
              </a:rPr>
              <a:t>Fs</a:t>
            </a:r>
            <a:r>
              <a:rPr sz="1500" spc="5" dirty="0" smtClean="0">
                <a:latin typeface="Times New Roman"/>
                <a:cs typeface="Times New Roman"/>
              </a:rPr>
              <a:t>/</a:t>
            </a:r>
            <a:r>
              <a:rPr sz="1500" spc="-5" dirty="0" smtClean="0">
                <a:latin typeface="Times New Roman"/>
                <a:cs typeface="Times New Roman"/>
              </a:rPr>
              <a:t>LE</a:t>
            </a:r>
            <a:r>
              <a:rPr sz="1500" spc="0" dirty="0" smtClean="0">
                <a:latin typeface="Times New Roman"/>
                <a:cs typeface="Times New Roman"/>
              </a:rPr>
              <a:t>F p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ti</a:t>
            </a:r>
            <a:r>
              <a:rPr sz="1500" spc="-10" dirty="0" smtClean="0">
                <a:latin typeface="Times New Roman"/>
                <a:cs typeface="Times New Roman"/>
              </a:rPr>
              <a:t>ve</a:t>
            </a:r>
            <a:r>
              <a:rPr sz="1500" spc="0" dirty="0" smtClean="0">
                <a:latin typeface="Times New Roman"/>
                <a:cs typeface="Times New Roman"/>
              </a:rPr>
              <a:t>ly</a:t>
            </a:r>
            <a:r>
              <a:rPr sz="1500" spc="-3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regulate</a:t>
            </a:r>
            <a:r>
              <a:rPr sz="1500" spc="-3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1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-6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xpres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in</a:t>
            </a:r>
            <a:r>
              <a:rPr sz="1500" spc="-10" dirty="0" smtClean="0">
                <a:latin typeface="Times New Roman"/>
                <a:cs typeface="Times New Roman"/>
              </a:rPr>
              <a:t> 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-10" dirty="0" smtClean="0">
                <a:latin typeface="Times New Roman"/>
                <a:cs typeface="Times New Roman"/>
              </a:rPr>
              <a:t>cy</a:t>
            </a:r>
            <a:r>
              <a:rPr sz="1500" spc="0" dirty="0" smtClean="0">
                <a:latin typeface="Times New Roman"/>
                <a:cs typeface="Times New Roman"/>
              </a:rPr>
              <a:t>tes. </a:t>
            </a:r>
            <a:r>
              <a:rPr sz="1500" spc="-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(a) </a:t>
            </a:r>
            <a:r>
              <a:rPr sz="1500" spc="-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ndog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nous</a:t>
            </a:r>
            <a:r>
              <a:rPr sz="1500" spc="-35" dirty="0" smtClean="0">
                <a:latin typeface="Times New Roman"/>
                <a:cs typeface="Times New Roman"/>
              </a:rPr>
              <a:t> 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5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NA</a:t>
            </a:r>
            <a:r>
              <a:rPr sz="1500" spc="-6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xpres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of</a:t>
            </a:r>
            <a:r>
              <a:rPr sz="1500" spc="-35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TC</a:t>
            </a:r>
            <a:r>
              <a:rPr sz="1500" spc="0" dirty="0" smtClean="0">
                <a:latin typeface="Times New Roman"/>
                <a:cs typeface="Times New Roman"/>
              </a:rPr>
              <a:t>F/L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fa</a:t>
            </a:r>
            <a:r>
              <a:rPr sz="1500" spc="-20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ily of 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nscript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on</a:t>
            </a:r>
            <a:r>
              <a:rPr sz="1500" spc="-4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fa</a:t>
            </a:r>
            <a:r>
              <a:rPr sz="1500" spc="-1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rs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(TFs)</a:t>
            </a:r>
            <a:r>
              <a:rPr sz="1500" spc="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in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H</a:t>
            </a:r>
            <a:r>
              <a:rPr sz="1500" spc="0" dirty="0" smtClean="0">
                <a:latin typeface="Times New Roman"/>
                <a:cs typeface="Times New Roman"/>
              </a:rPr>
              <a:t>As</a:t>
            </a:r>
            <a:r>
              <a:rPr sz="1500" spc="20" dirty="0" smtClean="0">
                <a:latin typeface="Times New Roman"/>
                <a:cs typeface="Times New Roman"/>
              </a:rPr>
              <a:t> 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ea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u</a:t>
            </a:r>
            <a:r>
              <a:rPr sz="1500" spc="0" dirty="0" smtClean="0">
                <a:latin typeface="Times New Roman"/>
                <a:cs typeface="Times New Roman"/>
              </a:rPr>
              <a:t>red by re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2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-ti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5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 </a:t>
            </a:r>
            <a:r>
              <a:rPr sz="1500" spc="5" dirty="0" smtClean="0">
                <a:latin typeface="Times New Roman"/>
                <a:cs typeface="Times New Roman"/>
              </a:rPr>
              <a:t>4</a:t>
            </a:r>
            <a:r>
              <a:rPr sz="1500" spc="0" dirty="0" smtClean="0">
                <a:latin typeface="Times New Roman"/>
                <a:cs typeface="Times New Roman"/>
              </a:rPr>
              <a:t>8h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ulture.</a:t>
            </a:r>
            <a:r>
              <a:rPr sz="1500" spc="-20" dirty="0" smtClean="0">
                <a:latin typeface="Times New Roman"/>
                <a:cs typeface="Times New Roman"/>
              </a:rPr>
              <a:t> </a:t>
            </a:r>
            <a:r>
              <a:rPr sz="1500" b="1" spc="0" dirty="0" smtClean="0">
                <a:latin typeface="Times New Roman"/>
                <a:cs typeface="Times New Roman"/>
              </a:rPr>
              <a:t>(</a:t>
            </a:r>
            <a:r>
              <a:rPr sz="1500" b="1" spc="5" dirty="0" smtClean="0">
                <a:latin typeface="Times New Roman"/>
                <a:cs typeface="Times New Roman"/>
              </a:rPr>
              <a:t>b</a:t>
            </a:r>
            <a:r>
              <a:rPr sz="1500" b="1" spc="0" dirty="0" smtClean="0">
                <a:latin typeface="Times New Roman"/>
                <a:cs typeface="Times New Roman"/>
              </a:rPr>
              <a:t>)</a:t>
            </a:r>
            <a:r>
              <a:rPr sz="1500" b="1" spc="-1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-10" dirty="0" smtClean="0">
                <a:latin typeface="Times New Roman"/>
                <a:cs typeface="Times New Roman"/>
              </a:rPr>
              <a:t>N</a:t>
            </a:r>
            <a:r>
              <a:rPr sz="1500" spc="0" dirty="0" smtClean="0">
                <a:latin typeface="Times New Roman"/>
                <a:cs typeface="Times New Roman"/>
              </a:rPr>
              <a:t>As</a:t>
            </a:r>
            <a:r>
              <a:rPr sz="1500" spc="3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om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(Fi</a:t>
            </a:r>
            <a:r>
              <a:rPr sz="1500" spc="5" dirty="0" smtClean="0">
                <a:latin typeface="Times New Roman"/>
                <a:cs typeface="Times New Roman"/>
              </a:rPr>
              <a:t>g</a:t>
            </a:r>
            <a:r>
              <a:rPr sz="1500" spc="0" dirty="0" smtClean="0">
                <a:latin typeface="Times New Roman"/>
                <a:cs typeface="Times New Roman"/>
              </a:rPr>
              <a:t>.</a:t>
            </a:r>
            <a:r>
              <a:rPr sz="1500" spc="-3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2</a:t>
            </a:r>
            <a:r>
              <a:rPr sz="1500" spc="10" dirty="0" smtClean="0">
                <a:latin typeface="Times New Roman"/>
                <a:cs typeface="Times New Roman"/>
              </a:rPr>
              <a:t>b</a:t>
            </a:r>
            <a:r>
              <a:rPr sz="1500" spc="0" dirty="0" smtClean="0">
                <a:latin typeface="Times New Roman"/>
                <a:cs typeface="Times New Roman"/>
              </a:rPr>
              <a:t>)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used to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ly</a:t>
            </a:r>
            <a:r>
              <a:rPr sz="1500" spc="-10" dirty="0" smtClean="0">
                <a:latin typeface="Times New Roman"/>
                <a:cs typeface="Times New Roman"/>
              </a:rPr>
              <a:t>z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the</a:t>
            </a:r>
            <a:r>
              <a:rPr sz="1500" spc="-45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TC</a:t>
            </a:r>
            <a:r>
              <a:rPr sz="1500" spc="0" dirty="0" smtClean="0">
                <a:latin typeface="Times New Roman"/>
                <a:cs typeface="Times New Roman"/>
              </a:rPr>
              <a:t>Fs</a:t>
            </a:r>
            <a:r>
              <a:rPr sz="1500" spc="5" dirty="0" smtClean="0">
                <a:latin typeface="Times New Roman"/>
                <a:cs typeface="Times New Roman"/>
              </a:rPr>
              <a:t>/</a:t>
            </a:r>
            <a:r>
              <a:rPr sz="1500" spc="-5" dirty="0" smtClean="0">
                <a:latin typeface="Times New Roman"/>
                <a:cs typeface="Times New Roman"/>
              </a:rPr>
              <a:t>LE</a:t>
            </a:r>
            <a:r>
              <a:rPr sz="1500" spc="0" dirty="0" smtClean="0">
                <a:latin typeface="Times New Roman"/>
                <a:cs typeface="Times New Roman"/>
              </a:rPr>
              <a:t>F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-20" dirty="0" smtClean="0">
                <a:latin typeface="Times New Roman"/>
                <a:cs typeface="Times New Roman"/>
              </a:rPr>
              <a:t>f</a:t>
            </a:r>
            <a:r>
              <a:rPr sz="1500" spc="0" dirty="0" smtClean="0">
                <a:latin typeface="Times New Roman"/>
                <a:cs typeface="Times New Roman"/>
              </a:rPr>
              <a:t>fe</a:t>
            </a:r>
            <a:r>
              <a:rPr sz="1500" spc="-1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ts on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eac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ot</a:t>
            </a:r>
            <a:r>
              <a:rPr sz="1500" spc="5" dirty="0" smtClean="0">
                <a:latin typeface="Times New Roman"/>
                <a:cs typeface="Times New Roman"/>
              </a:rPr>
              <a:t>h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us</a:t>
            </a:r>
            <a:r>
              <a:rPr sz="1500" spc="5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ng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1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-ti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5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R (</a:t>
            </a:r>
            <a:r>
              <a:rPr sz="1500" spc="5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=</a:t>
            </a:r>
            <a:r>
              <a:rPr sz="1500" spc="0" dirty="0" smtClean="0">
                <a:latin typeface="Times New Roman"/>
                <a:cs typeface="Times New Roman"/>
              </a:rPr>
              <a:t>3,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on</a:t>
            </a:r>
            <a:r>
              <a:rPr sz="1500" spc="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-w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y</a:t>
            </a:r>
            <a:r>
              <a:rPr sz="1500" spc="-8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A</a:t>
            </a:r>
            <a:r>
              <a:rPr sz="1500" spc="-10" dirty="0" smtClean="0">
                <a:latin typeface="Times New Roman"/>
                <a:cs typeface="Times New Roman"/>
              </a:rPr>
              <a:t>N</a:t>
            </a:r>
            <a:r>
              <a:rPr sz="1500" spc="0" dirty="0" smtClean="0">
                <a:latin typeface="Times New Roman"/>
                <a:cs typeface="Times New Roman"/>
              </a:rPr>
              <a:t>O</a:t>
            </a:r>
            <a:r>
              <a:rPr sz="1500" spc="-200" dirty="0" smtClean="0">
                <a:latin typeface="Times New Roman"/>
                <a:cs typeface="Times New Roman"/>
              </a:rPr>
              <a:t>V</a:t>
            </a:r>
            <a:r>
              <a:rPr sz="1500" spc="0" dirty="0" smtClean="0">
                <a:latin typeface="Times New Roman"/>
                <a:cs typeface="Times New Roman"/>
              </a:rPr>
              <a:t>A,</a:t>
            </a:r>
            <a:r>
              <a:rPr sz="1500" spc="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with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post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hoc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Du</a:t>
            </a:r>
            <a:r>
              <a:rPr sz="1500" spc="5" dirty="0" smtClean="0">
                <a:latin typeface="Times New Roman"/>
                <a:cs typeface="Times New Roman"/>
              </a:rPr>
              <a:t>n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tt</a:t>
            </a:r>
            <a:r>
              <a:rPr sz="1500" spc="-80" dirty="0" smtClean="0">
                <a:latin typeface="Times New Roman"/>
                <a:cs typeface="Times New Roman"/>
              </a:rPr>
              <a:t>’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-2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test)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ts val="800"/>
              </a:lnSpc>
              <a:spcBef>
                <a:spcPts val="5"/>
              </a:spcBef>
            </a:pPr>
            <a:endParaRPr sz="800"/>
          </a:p>
          <a:p>
            <a:pPr marL="12700" marR="12700" indent="60960" algn="just">
              <a:lnSpc>
                <a:spcPct val="200000"/>
              </a:lnSpc>
            </a:pPr>
            <a:r>
              <a:rPr sz="1500" b="1" dirty="0" smtClean="0">
                <a:latin typeface="Times New Roman"/>
                <a:cs typeface="Times New Roman"/>
              </a:rPr>
              <a:t>Sup</a:t>
            </a:r>
            <a:r>
              <a:rPr sz="1500" b="1" spc="-10" dirty="0" smtClean="0">
                <a:latin typeface="Times New Roman"/>
                <a:cs typeface="Times New Roman"/>
              </a:rPr>
              <a:t>p</a:t>
            </a:r>
            <a:r>
              <a:rPr sz="1500" b="1" spc="0" dirty="0" smtClean="0">
                <a:latin typeface="Times New Roman"/>
                <a:cs typeface="Times New Roman"/>
              </a:rPr>
              <a:t>l</a:t>
            </a:r>
            <a:r>
              <a:rPr sz="1500" b="1" spc="5" dirty="0" smtClean="0">
                <a:latin typeface="Times New Roman"/>
                <a:cs typeface="Times New Roman"/>
              </a:rPr>
              <a:t>e</a:t>
            </a:r>
            <a:r>
              <a:rPr sz="1500" b="1" spc="-30" dirty="0" smtClean="0">
                <a:latin typeface="Times New Roman"/>
                <a:cs typeface="Times New Roman"/>
              </a:rPr>
              <a:t>m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nt</a:t>
            </a:r>
            <a:r>
              <a:rPr sz="1500" b="1" spc="5" dirty="0" smtClean="0">
                <a:latin typeface="Times New Roman"/>
                <a:cs typeface="Times New Roman"/>
              </a:rPr>
              <a:t>a</a:t>
            </a:r>
            <a:r>
              <a:rPr sz="1500" b="1" spc="-1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y</a:t>
            </a:r>
            <a:r>
              <a:rPr sz="1500" b="1" spc="114" dirty="0" smtClean="0">
                <a:latin typeface="Times New Roman"/>
                <a:cs typeface="Times New Roman"/>
              </a:rPr>
              <a:t> </a:t>
            </a:r>
            <a:r>
              <a:rPr sz="1500" b="1" spc="0" dirty="0" smtClean="0">
                <a:latin typeface="Times New Roman"/>
                <a:cs typeface="Times New Roman"/>
              </a:rPr>
              <a:t>f</a:t>
            </a:r>
            <a:r>
              <a:rPr sz="1500" b="1" spc="-5" dirty="0" smtClean="0">
                <a:latin typeface="Times New Roman"/>
                <a:cs typeface="Times New Roman"/>
              </a:rPr>
              <a:t>i</a:t>
            </a:r>
            <a:r>
              <a:rPr sz="1500" b="1" spc="0" dirty="0" smtClean="0">
                <a:latin typeface="Times New Roman"/>
                <a:cs typeface="Times New Roman"/>
              </a:rPr>
              <a:t>gu</a:t>
            </a:r>
            <a:r>
              <a:rPr sz="1500" b="1" spc="-3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e</a:t>
            </a:r>
            <a:r>
              <a:rPr sz="1500" b="1" spc="100" dirty="0" smtClean="0">
                <a:latin typeface="Times New Roman"/>
                <a:cs typeface="Times New Roman"/>
              </a:rPr>
              <a:t> </a:t>
            </a:r>
            <a:r>
              <a:rPr sz="1500" b="1" spc="5" dirty="0" smtClean="0">
                <a:latin typeface="Times New Roman"/>
                <a:cs typeface="Times New Roman"/>
              </a:rPr>
              <a:t>3</a:t>
            </a:r>
            <a:r>
              <a:rPr sz="1500" b="1" spc="0" dirty="0" smtClean="0">
                <a:latin typeface="Times New Roman"/>
                <a:cs typeface="Times New Roman"/>
              </a:rPr>
              <a:t>.</a:t>
            </a:r>
            <a:r>
              <a:rPr sz="1500" b="1" spc="105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ra</a:t>
            </a:r>
            <a:r>
              <a:rPr sz="1500" spc="-2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teri</a:t>
            </a:r>
            <a:r>
              <a:rPr sz="1500" spc="-15" dirty="0" smtClean="0">
                <a:latin typeface="Times New Roman"/>
                <a:cs typeface="Times New Roman"/>
              </a:rPr>
              <a:t>z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on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10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-20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-6</a:t>
            </a:r>
            <a:r>
              <a:rPr sz="1500" spc="9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o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oter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-10" dirty="0" smtClean="0">
                <a:latin typeface="Times New Roman"/>
                <a:cs typeface="Times New Roman"/>
              </a:rPr>
              <a:t>p</a:t>
            </a:r>
            <a:r>
              <a:rPr sz="1500" spc="0" dirty="0" smtClean="0">
                <a:latin typeface="Times New Roman"/>
                <a:cs typeface="Times New Roman"/>
              </a:rPr>
              <a:t>o</a:t>
            </a:r>
            <a:r>
              <a:rPr sz="1500" spc="-10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ter</a:t>
            </a:r>
            <a:r>
              <a:rPr sz="1500" spc="9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plas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-5" dirty="0" smtClean="0">
                <a:latin typeface="Times New Roman"/>
                <a:cs typeface="Times New Roman"/>
              </a:rPr>
              <a:t>d</a:t>
            </a:r>
            <a:r>
              <a:rPr sz="1500" spc="0" dirty="0" smtClean="0">
                <a:latin typeface="Times New Roman"/>
                <a:cs typeface="Times New Roman"/>
              </a:rPr>
              <a:t>.  </a:t>
            </a:r>
            <a:r>
              <a:rPr sz="1500" spc="-17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(a)</a:t>
            </a:r>
            <a:r>
              <a:rPr sz="1500" spc="10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Ast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o</a:t>
            </a:r>
            <a:r>
              <a:rPr sz="1500" spc="-10" dirty="0" smtClean="0">
                <a:latin typeface="Times New Roman"/>
                <a:cs typeface="Times New Roman"/>
              </a:rPr>
              <a:t>cy</a:t>
            </a:r>
            <a:r>
              <a:rPr sz="1500" spc="0" dirty="0" smtClean="0">
                <a:latin typeface="Times New Roman"/>
                <a:cs typeface="Times New Roman"/>
              </a:rPr>
              <a:t>tes</a:t>
            </a:r>
            <a:r>
              <a:rPr sz="1500" spc="9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</a:t>
            </a:r>
            <a:r>
              <a:rPr sz="1500" spc="-5" dirty="0" smtClean="0">
                <a:latin typeface="Times New Roman"/>
                <a:cs typeface="Times New Roman"/>
              </a:rPr>
              <a:t>U</a:t>
            </a:r>
            <a:r>
              <a:rPr sz="1500" spc="0" dirty="0" smtClean="0">
                <a:latin typeface="Times New Roman"/>
                <a:cs typeface="Times New Roman"/>
              </a:rPr>
              <a:t>1</a:t>
            </a:r>
            <a:r>
              <a:rPr sz="1500" spc="-10" dirty="0" smtClean="0">
                <a:latin typeface="Times New Roman"/>
                <a:cs typeface="Times New Roman"/>
              </a:rPr>
              <a:t>3</a:t>
            </a:r>
            <a:r>
              <a:rPr sz="1500" spc="5" dirty="0" smtClean="0">
                <a:latin typeface="Times New Roman"/>
                <a:cs typeface="Times New Roman"/>
              </a:rPr>
              <a:t>8</a:t>
            </a:r>
            <a:r>
              <a:rPr sz="1500" spc="0" dirty="0" smtClean="0">
                <a:latin typeface="Times New Roman"/>
                <a:cs typeface="Times New Roman"/>
              </a:rPr>
              <a:t>s)</a:t>
            </a:r>
            <a:r>
              <a:rPr sz="1500" spc="10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-2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ns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-2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ted</a:t>
            </a:r>
            <a:r>
              <a:rPr sz="1500" spc="114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5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th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5</a:t>
            </a:r>
            <a:r>
              <a:rPr sz="1500" spc="0" dirty="0" smtClean="0">
                <a:latin typeface="Times New Roman"/>
                <a:cs typeface="Times New Roman"/>
              </a:rPr>
              <a:t>01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</a:t>
            </a:r>
            <a:r>
              <a:rPr sz="1500" spc="5" dirty="0" smtClean="0">
                <a:latin typeface="Times New Roman"/>
                <a:cs typeface="Times New Roman"/>
              </a:rPr>
              <a:t>v</a:t>
            </a:r>
            <a:r>
              <a:rPr sz="1500" spc="-10" dirty="0" smtClean="0">
                <a:latin typeface="Times New Roman"/>
                <a:cs typeface="Times New Roman"/>
              </a:rPr>
              <a:t>ect</a:t>
            </a:r>
            <a:r>
              <a:rPr sz="1500" spc="0" dirty="0" smtClean="0">
                <a:latin typeface="Times New Roman"/>
                <a:cs typeface="Times New Roman"/>
              </a:rPr>
              <a:t>or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co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t</a:t>
            </a:r>
            <a:r>
              <a:rPr sz="1500" spc="0" dirty="0" smtClean="0">
                <a:latin typeface="Times New Roman"/>
                <a:cs typeface="Times New Roman"/>
              </a:rPr>
              <a:t>rol)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or 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-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-6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o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oter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1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po</a:t>
            </a:r>
            <a:r>
              <a:rPr sz="1500" spc="-10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ter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p</a:t>
            </a:r>
            <a:r>
              <a:rPr sz="1500" spc="0" dirty="0" smtClean="0">
                <a:latin typeface="Times New Roman"/>
                <a:cs typeface="Times New Roman"/>
              </a:rPr>
              <a:t>las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id</a:t>
            </a:r>
            <a:r>
              <a:rPr sz="1500" spc="8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an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4</a:t>
            </a:r>
            <a:r>
              <a:rPr sz="1500" spc="5" dirty="0" smtClean="0">
                <a:latin typeface="Times New Roman"/>
                <a:cs typeface="Times New Roman"/>
              </a:rPr>
              <a:t>8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l</a:t>
            </a:r>
            <a:r>
              <a:rPr sz="1500" spc="5" dirty="0" smtClean="0">
                <a:latin typeface="Times New Roman"/>
                <a:cs typeface="Times New Roman"/>
              </a:rPr>
              <a:t>u</a:t>
            </a:r>
            <a:r>
              <a:rPr sz="1500" spc="-2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rase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y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0" dirty="0" smtClean="0">
                <a:latin typeface="Times New Roman"/>
                <a:cs typeface="Times New Roman"/>
              </a:rPr>
              <a:t>or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10" dirty="0" smtClean="0">
                <a:latin typeface="Times New Roman"/>
                <a:cs typeface="Times New Roman"/>
              </a:rPr>
              <a:t>d</a:t>
            </a:r>
            <a:r>
              <a:rPr sz="1500" spc="0" dirty="0" smtClean="0">
                <a:latin typeface="Times New Roman"/>
                <a:cs typeface="Times New Roman"/>
              </a:rPr>
              <a:t>.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</a:t>
            </a:r>
            <a:r>
              <a:rPr sz="1500" spc="5" dirty="0" smtClean="0">
                <a:latin typeface="Times New Roman"/>
                <a:cs typeface="Times New Roman"/>
              </a:rPr>
              <a:t>b</a:t>
            </a:r>
            <a:r>
              <a:rPr sz="1500" spc="0" dirty="0" smtClean="0">
                <a:latin typeface="Times New Roman"/>
                <a:cs typeface="Times New Roman"/>
              </a:rPr>
              <a:t>)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U</a:t>
            </a:r>
            <a:r>
              <a:rPr sz="1500" spc="5" dirty="0" smtClean="0">
                <a:latin typeface="Times New Roman"/>
                <a:cs typeface="Times New Roman"/>
              </a:rPr>
              <a:t>138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s</a:t>
            </a:r>
            <a:r>
              <a:rPr sz="1500" spc="0" dirty="0" smtClean="0">
                <a:latin typeface="Times New Roman"/>
                <a:cs typeface="Times New Roman"/>
              </a:rPr>
              <a:t>fe</a:t>
            </a:r>
            <a:r>
              <a:rPr sz="1500" spc="-1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ted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with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-20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-6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o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oter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plas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id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ei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h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6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un</a:t>
            </a:r>
            <a:r>
              <a:rPr sz="1500" spc="-10" dirty="0" smtClean="0">
                <a:latin typeface="Times New Roman"/>
                <a:cs typeface="Times New Roman"/>
              </a:rPr>
              <a:t>s</a:t>
            </a:r>
            <a:r>
              <a:rPr sz="1500" spc="0" dirty="0" smtClean="0">
                <a:latin typeface="Times New Roman"/>
                <a:cs typeface="Times New Roman"/>
              </a:rPr>
              <a:t>ti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u</a:t>
            </a:r>
            <a:r>
              <a:rPr sz="1500" spc="0" dirty="0" smtClean="0">
                <a:latin typeface="Times New Roman"/>
                <a:cs typeface="Times New Roman"/>
              </a:rPr>
              <a:t>lat</a:t>
            </a:r>
            <a:r>
              <a:rPr sz="1500" spc="-2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d 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u</a:t>
            </a:r>
            <a:r>
              <a:rPr sz="1500" spc="0" dirty="0" smtClean="0">
                <a:latin typeface="Times New Roman"/>
                <a:cs typeface="Times New Roman"/>
              </a:rPr>
              <a:t>lat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wi</a:t>
            </a:r>
            <a:r>
              <a:rPr sz="1500" spc="-10" dirty="0" smtClean="0">
                <a:latin typeface="Times New Roman"/>
                <a:cs typeface="Times New Roman"/>
              </a:rPr>
              <a:t>t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-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</a:t>
            </a:r>
            <a:r>
              <a:rPr sz="1500" spc="5" dirty="0" smtClean="0">
                <a:latin typeface="Times New Roman"/>
                <a:cs typeface="Times New Roman"/>
              </a:rPr>
              <a:t>1</a:t>
            </a:r>
            <a:r>
              <a:rPr sz="1500" spc="0" dirty="0" smtClean="0">
                <a:latin typeface="Times New Roman"/>
                <a:cs typeface="Times New Roman"/>
              </a:rPr>
              <a:t>β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nd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4</a:t>
            </a:r>
            <a:r>
              <a:rPr sz="1500" spc="-10" dirty="0" smtClean="0">
                <a:latin typeface="Times New Roman"/>
                <a:cs typeface="Times New Roman"/>
              </a:rPr>
              <a:t>8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l</a:t>
            </a:r>
            <a:r>
              <a:rPr sz="1500" spc="5" dirty="0" smtClean="0">
                <a:latin typeface="Times New Roman"/>
                <a:cs typeface="Times New Roman"/>
              </a:rPr>
              <a:t>u</a:t>
            </a:r>
            <a:r>
              <a:rPr sz="1500" spc="-2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rase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repo</a:t>
            </a:r>
            <a:r>
              <a:rPr sz="1500" spc="-10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ter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y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8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0" dirty="0" smtClean="0">
                <a:latin typeface="Times New Roman"/>
                <a:cs typeface="Times New Roman"/>
              </a:rPr>
              <a:t>or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10" dirty="0" smtClean="0">
                <a:latin typeface="Times New Roman"/>
                <a:cs typeface="Times New Roman"/>
              </a:rPr>
              <a:t>d</a:t>
            </a:r>
            <a:r>
              <a:rPr sz="1500" spc="0" dirty="0" smtClean="0">
                <a:latin typeface="Times New Roman"/>
                <a:cs typeface="Times New Roman"/>
              </a:rPr>
              <a:t>.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(c)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N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ns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-10" dirty="0" smtClean="0">
                <a:latin typeface="Times New Roman"/>
                <a:cs typeface="Times New Roman"/>
              </a:rPr>
              <a:t>ec</a:t>
            </a:r>
            <a:r>
              <a:rPr sz="1500" spc="0" dirty="0" smtClean="0">
                <a:latin typeface="Times New Roman"/>
                <a:cs typeface="Times New Roman"/>
              </a:rPr>
              <a:t>ted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with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β-</a:t>
            </a:r>
            <a:r>
              <a:rPr sz="1500" spc="-10" dirty="0" smtClean="0">
                <a:latin typeface="Times New Roman"/>
                <a:cs typeface="Times New Roman"/>
              </a:rPr>
              <a:t>ca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-1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scrm</a:t>
            </a:r>
            <a:r>
              <a:rPr sz="1500" spc="5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iR</a:t>
            </a:r>
            <a:r>
              <a:rPr sz="1500" spc="0" dirty="0" smtClean="0">
                <a:latin typeface="Times New Roman"/>
                <a:cs typeface="Times New Roman"/>
              </a:rPr>
              <a:t>NA</a:t>
            </a:r>
            <a:r>
              <a:rPr sz="1500" spc="-10" dirty="0" smtClean="0">
                <a:latin typeface="Times New Roman"/>
                <a:cs typeface="Times New Roman"/>
              </a:rPr>
              <a:t> a</a:t>
            </a:r>
            <a:r>
              <a:rPr sz="1500" spc="15" dirty="0" smtClean="0">
                <a:latin typeface="Times New Roman"/>
                <a:cs typeface="Times New Roman"/>
              </a:rPr>
              <a:t>n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7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7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24h</a:t>
            </a:r>
            <a:r>
              <a:rPr sz="1500" spc="0" dirty="0" smtClean="0">
                <a:latin typeface="Times New Roman"/>
                <a:cs typeface="Times New Roman"/>
              </a:rPr>
              <a:t>,</a:t>
            </a:r>
            <a:r>
              <a:rPr sz="1500" spc="6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h</a:t>
            </a:r>
            <a:r>
              <a:rPr sz="1500" spc="0" dirty="0" smtClean="0">
                <a:latin typeface="Times New Roman"/>
                <a:cs typeface="Times New Roman"/>
              </a:rPr>
              <a:t>e </a:t>
            </a:r>
            <a:r>
              <a:rPr sz="1500" spc="-10" dirty="0" smtClean="0">
                <a:latin typeface="Times New Roman"/>
                <a:cs typeface="Times New Roman"/>
              </a:rPr>
              <a:t>ce</a:t>
            </a:r>
            <a:r>
              <a:rPr sz="1500" spc="0" dirty="0" smtClean="0">
                <a:latin typeface="Times New Roman"/>
                <a:cs typeface="Times New Roman"/>
              </a:rPr>
              <a:t>lls</a:t>
            </a:r>
            <a:r>
              <a:rPr sz="1500" spc="12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114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ns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-20" dirty="0" smtClean="0">
                <a:latin typeface="Times New Roman"/>
                <a:cs typeface="Times New Roman"/>
              </a:rPr>
              <a:t>c</a:t>
            </a:r>
            <a:r>
              <a:rPr sz="1500" spc="-10" dirty="0" smtClean="0">
                <a:latin typeface="Times New Roman"/>
                <a:cs typeface="Times New Roman"/>
              </a:rPr>
              <a:t>te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1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with</a:t>
            </a:r>
            <a:r>
              <a:rPr sz="1500" spc="114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h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v</a:t>
            </a:r>
            <a:r>
              <a:rPr sz="1500" spc="-2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l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-1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1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-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-6</a:t>
            </a:r>
            <a:r>
              <a:rPr sz="1500" spc="12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1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pla</a:t>
            </a:r>
            <a:r>
              <a:rPr sz="1500" spc="-15" dirty="0" smtClean="0">
                <a:latin typeface="Times New Roman"/>
                <a:cs typeface="Times New Roman"/>
              </a:rPr>
              <a:t>sm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d</a:t>
            </a:r>
            <a:r>
              <a:rPr sz="1500" spc="0" dirty="0" smtClean="0">
                <a:latin typeface="Times New Roman"/>
                <a:cs typeface="Times New Roman"/>
              </a:rPr>
              <a:t>.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12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48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12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p</a:t>
            </a:r>
            <a:r>
              <a:rPr sz="1500" spc="0" dirty="0" smtClean="0">
                <a:latin typeface="Times New Roman"/>
                <a:cs typeface="Times New Roman"/>
              </a:rPr>
              <a:t>ost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la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id</a:t>
            </a:r>
            <a:r>
              <a:rPr sz="1500" spc="1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ns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-2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on,</a:t>
            </a:r>
            <a:r>
              <a:rPr sz="1500" spc="10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l</a:t>
            </a:r>
            <a:r>
              <a:rPr sz="1500" spc="5" dirty="0" smtClean="0">
                <a:latin typeface="Times New Roman"/>
                <a:cs typeface="Times New Roman"/>
              </a:rPr>
              <a:t>u</a:t>
            </a:r>
            <a:r>
              <a:rPr sz="1500" spc="-2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rase</a:t>
            </a:r>
            <a:r>
              <a:rPr sz="1500" spc="114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-10" dirty="0" smtClean="0">
                <a:latin typeface="Times New Roman"/>
                <a:cs typeface="Times New Roman"/>
              </a:rPr>
              <a:t>p</a:t>
            </a:r>
            <a:r>
              <a:rPr sz="1500" spc="0" dirty="0" smtClean="0">
                <a:latin typeface="Times New Roman"/>
                <a:cs typeface="Times New Roman"/>
              </a:rPr>
              <a:t>or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-2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12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y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w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12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0" dirty="0" smtClean="0">
                <a:latin typeface="Times New Roman"/>
                <a:cs typeface="Times New Roman"/>
              </a:rPr>
              <a:t>or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10" dirty="0" smtClean="0">
                <a:latin typeface="Times New Roman"/>
                <a:cs typeface="Times New Roman"/>
              </a:rPr>
              <a:t>d</a:t>
            </a:r>
            <a:r>
              <a:rPr sz="1500" spc="0" dirty="0" smtClean="0">
                <a:latin typeface="Times New Roman"/>
                <a:cs typeface="Times New Roman"/>
              </a:rPr>
              <a:t>.</a:t>
            </a:r>
            <a:r>
              <a:rPr sz="1500" spc="1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*</a:t>
            </a:r>
            <a:r>
              <a:rPr sz="1500" spc="1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d</a:t>
            </a:r>
            <a:r>
              <a:rPr sz="1500" spc="0" dirty="0" smtClean="0">
                <a:latin typeface="Times New Roman"/>
                <a:cs typeface="Times New Roman"/>
              </a:rPr>
              <a:t>ic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tes </a:t>
            </a:r>
            <a:r>
              <a:rPr sz="1500" spc="5" dirty="0" smtClean="0">
                <a:latin typeface="Times New Roman"/>
                <a:cs typeface="Times New Roman"/>
              </a:rPr>
              <a:t>p</a:t>
            </a:r>
            <a:r>
              <a:rPr sz="1500" spc="0" dirty="0" smtClean="0">
                <a:latin typeface="Times New Roman"/>
                <a:cs typeface="Times New Roman"/>
              </a:rPr>
              <a:t>≤</a:t>
            </a:r>
            <a:r>
              <a:rPr sz="1500" spc="5" dirty="0" smtClean="0">
                <a:latin typeface="Times New Roman"/>
                <a:cs typeface="Times New Roman"/>
              </a:rPr>
              <a:t>0</a:t>
            </a:r>
            <a:r>
              <a:rPr sz="1500" spc="-5" dirty="0" smtClean="0">
                <a:latin typeface="Times New Roman"/>
                <a:cs typeface="Times New Roman"/>
              </a:rPr>
              <a:t>.</a:t>
            </a:r>
            <a:r>
              <a:rPr sz="1500" spc="5" dirty="0" smtClean="0">
                <a:latin typeface="Times New Roman"/>
                <a:cs typeface="Times New Roman"/>
              </a:rPr>
              <a:t>0</a:t>
            </a:r>
            <a:r>
              <a:rPr sz="1500" spc="0" dirty="0" smtClean="0">
                <a:latin typeface="Times New Roman"/>
                <a:cs typeface="Times New Roman"/>
              </a:rPr>
              <a:t>5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in</a:t>
            </a:r>
            <a:r>
              <a:rPr sz="1500" spc="-10" dirty="0" smtClean="0">
                <a:latin typeface="Times New Roman"/>
                <a:cs typeface="Times New Roman"/>
              </a:rPr>
              <a:t> c</a:t>
            </a:r>
            <a:r>
              <a:rPr sz="1500" spc="0" dirty="0" smtClean="0">
                <a:latin typeface="Times New Roman"/>
                <a:cs typeface="Times New Roman"/>
              </a:rPr>
              <a:t>o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to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res</a:t>
            </a:r>
            <a:r>
              <a:rPr sz="1500" spc="5" dirty="0" smtClean="0">
                <a:latin typeface="Times New Roman"/>
                <a:cs typeface="Times New Roman"/>
              </a:rPr>
              <a:t>p</a:t>
            </a:r>
            <a:r>
              <a:rPr sz="1500" spc="-10" dirty="0" smtClean="0">
                <a:latin typeface="Times New Roman"/>
                <a:cs typeface="Times New Roman"/>
              </a:rPr>
              <a:t>ec</a:t>
            </a:r>
            <a:r>
              <a:rPr sz="1500" spc="0" dirty="0" smtClean="0">
                <a:latin typeface="Times New Roman"/>
                <a:cs typeface="Times New Roman"/>
              </a:rPr>
              <a:t>tive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ont</a:t>
            </a:r>
            <a:r>
              <a:rPr sz="1500" spc="5" dirty="0" smtClean="0">
                <a:latin typeface="Times New Roman"/>
                <a:cs typeface="Times New Roman"/>
              </a:rPr>
              <a:t>r</a:t>
            </a:r>
            <a:r>
              <a:rPr sz="1500" spc="0" dirty="0" smtClean="0">
                <a:latin typeface="Times New Roman"/>
                <a:cs typeface="Times New Roman"/>
              </a:rPr>
              <a:t>ol</a:t>
            </a:r>
            <a:r>
              <a:rPr sz="1500" spc="-3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</a:t>
            </a:r>
            <a:r>
              <a:rPr sz="1500" spc="5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=</a:t>
            </a:r>
            <a:r>
              <a:rPr sz="1500" spc="5" dirty="0" smtClean="0">
                <a:latin typeface="Times New Roman"/>
                <a:cs typeface="Times New Roman"/>
              </a:rPr>
              <a:t>≥3</a:t>
            </a:r>
            <a:r>
              <a:rPr sz="1500" spc="0" dirty="0" smtClean="0">
                <a:latin typeface="Times New Roman"/>
                <a:cs typeface="Times New Roman"/>
              </a:rPr>
              <a:t>,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on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sa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ple</a:t>
            </a:r>
            <a:r>
              <a:rPr sz="1500" spc="-30" dirty="0" smtClean="0">
                <a:latin typeface="Times New Roman"/>
                <a:cs typeface="Times New Roman"/>
              </a:rPr>
              <a:t> </a:t>
            </a:r>
            <a:r>
              <a:rPr sz="1500" spc="-140" dirty="0" smtClean="0">
                <a:latin typeface="Times New Roman"/>
                <a:cs typeface="Times New Roman"/>
              </a:rPr>
              <a:t>T</a:t>
            </a:r>
            <a:r>
              <a:rPr sz="1500" spc="0" dirty="0" smtClean="0">
                <a:latin typeface="Times New Roman"/>
                <a:cs typeface="Times New Roman"/>
              </a:rPr>
              <a:t>-</a:t>
            </a:r>
            <a:r>
              <a:rPr sz="1500" spc="-114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0" dirty="0" smtClean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ts val="800"/>
              </a:lnSpc>
              <a:spcBef>
                <a:spcPts val="2"/>
              </a:spcBef>
            </a:pPr>
            <a:endParaRPr sz="800"/>
          </a:p>
          <a:p>
            <a:pPr marL="12700" marR="12700" indent="59055">
              <a:lnSpc>
                <a:spcPct val="200100"/>
              </a:lnSpc>
            </a:pPr>
            <a:r>
              <a:rPr sz="1500" b="1" dirty="0" smtClean="0">
                <a:latin typeface="Times New Roman"/>
                <a:cs typeface="Times New Roman"/>
              </a:rPr>
              <a:t>Supple</a:t>
            </a:r>
            <a:r>
              <a:rPr sz="1500" b="1" spc="-20" dirty="0" smtClean="0">
                <a:latin typeface="Times New Roman"/>
                <a:cs typeface="Times New Roman"/>
              </a:rPr>
              <a:t>m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nt</a:t>
            </a:r>
            <a:r>
              <a:rPr sz="1500" b="1" spc="5" dirty="0" smtClean="0">
                <a:latin typeface="Times New Roman"/>
                <a:cs typeface="Times New Roman"/>
              </a:rPr>
              <a:t>a</a:t>
            </a:r>
            <a:r>
              <a:rPr sz="1500" b="1" spc="-1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y</a:t>
            </a:r>
            <a:r>
              <a:rPr sz="1500" b="1" spc="105" dirty="0" smtClean="0">
                <a:latin typeface="Times New Roman"/>
                <a:cs typeface="Times New Roman"/>
              </a:rPr>
              <a:t> </a:t>
            </a:r>
            <a:r>
              <a:rPr sz="1500" b="1" spc="0" dirty="0" smtClean="0">
                <a:latin typeface="Times New Roman"/>
                <a:cs typeface="Times New Roman"/>
              </a:rPr>
              <a:t>f</a:t>
            </a:r>
            <a:r>
              <a:rPr sz="1500" b="1" spc="-5" dirty="0" smtClean="0">
                <a:latin typeface="Times New Roman"/>
                <a:cs typeface="Times New Roman"/>
              </a:rPr>
              <a:t>i</a:t>
            </a:r>
            <a:r>
              <a:rPr sz="1500" b="1" spc="0" dirty="0" smtClean="0">
                <a:latin typeface="Times New Roman"/>
                <a:cs typeface="Times New Roman"/>
              </a:rPr>
              <a:t>gu</a:t>
            </a:r>
            <a:r>
              <a:rPr sz="1500" b="1" spc="-3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e</a:t>
            </a:r>
            <a:r>
              <a:rPr sz="1500" b="1" spc="90" dirty="0" smtClean="0">
                <a:latin typeface="Times New Roman"/>
                <a:cs typeface="Times New Roman"/>
              </a:rPr>
              <a:t> </a:t>
            </a:r>
            <a:r>
              <a:rPr sz="1500" b="1" spc="5" dirty="0" smtClean="0">
                <a:latin typeface="Times New Roman"/>
                <a:cs typeface="Times New Roman"/>
              </a:rPr>
              <a:t>4</a:t>
            </a:r>
            <a:r>
              <a:rPr sz="1500" b="1" spc="0" dirty="0" smtClean="0">
                <a:latin typeface="Times New Roman"/>
                <a:cs typeface="Times New Roman"/>
              </a:rPr>
              <a:t>.</a:t>
            </a:r>
            <a:r>
              <a:rPr sz="1500" b="1" spc="9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nd</a:t>
            </a:r>
            <a:r>
              <a:rPr sz="1500" spc="-10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g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0" dirty="0" smtClean="0">
                <a:latin typeface="Times New Roman"/>
                <a:cs typeface="Times New Roman"/>
              </a:rPr>
              <a:t>ou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xpres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on</a:t>
            </a:r>
            <a:r>
              <a:rPr sz="1500" spc="105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95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Calibri"/>
                <a:cs typeface="Calibri"/>
              </a:rPr>
              <a:t>β</a:t>
            </a:r>
            <a:r>
              <a:rPr sz="1500" spc="0" dirty="0" smtClean="0">
                <a:latin typeface="Times New Roman"/>
                <a:cs typeface="Times New Roman"/>
              </a:rPr>
              <a:t>-</a:t>
            </a:r>
            <a:r>
              <a:rPr sz="1500" spc="-10" dirty="0" smtClean="0">
                <a:latin typeface="Times New Roman"/>
                <a:cs typeface="Times New Roman"/>
              </a:rPr>
              <a:t>ca</a:t>
            </a:r>
            <a:r>
              <a:rPr sz="1500" spc="0" dirty="0" smtClean="0">
                <a:latin typeface="Times New Roman"/>
                <a:cs typeface="Times New Roman"/>
              </a:rPr>
              <a:t>ten</a:t>
            </a:r>
            <a:r>
              <a:rPr sz="1500" spc="-10" dirty="0" smtClean="0">
                <a:latin typeface="Times New Roman"/>
                <a:cs typeface="Times New Roman"/>
              </a:rPr>
              <a:t>i</a:t>
            </a:r>
            <a:r>
              <a:rPr sz="1500" spc="0" dirty="0" smtClean="0">
                <a:latin typeface="Times New Roman"/>
                <a:cs typeface="Times New Roman"/>
              </a:rPr>
              <a:t>n,</a:t>
            </a:r>
            <a:r>
              <a:rPr sz="1500" spc="90" dirty="0" smtClean="0">
                <a:latin typeface="Times New Roman"/>
                <a:cs typeface="Times New Roman"/>
              </a:rPr>
              <a:t> </a:t>
            </a:r>
            <a:r>
              <a:rPr sz="1500" spc="-175" dirty="0" smtClean="0">
                <a:latin typeface="Times New Roman"/>
                <a:cs typeface="Times New Roman"/>
              </a:rPr>
              <a:t>A</a:t>
            </a:r>
            <a:r>
              <a:rPr sz="1500" spc="-5" dirty="0" smtClean="0">
                <a:latin typeface="Times New Roman"/>
                <a:cs typeface="Times New Roman"/>
              </a:rPr>
              <a:t>T</a:t>
            </a:r>
            <a:r>
              <a:rPr sz="1500" spc="5" dirty="0" smtClean="0">
                <a:latin typeface="Times New Roman"/>
                <a:cs typeface="Times New Roman"/>
              </a:rPr>
              <a:t>F2</a:t>
            </a:r>
            <a:r>
              <a:rPr sz="1500" spc="0" dirty="0" smtClean="0">
                <a:latin typeface="Times New Roman"/>
                <a:cs typeface="Times New Roman"/>
              </a:rPr>
              <a:t>,</a:t>
            </a:r>
            <a:r>
              <a:rPr sz="1500" spc="9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Sm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ds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(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0" dirty="0" smtClean="0">
                <a:latin typeface="Times New Roman"/>
                <a:cs typeface="Times New Roman"/>
              </a:rPr>
              <a:t>M</a:t>
            </a:r>
            <a:r>
              <a:rPr sz="1500" spc="5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D</a:t>
            </a:r>
            <a:r>
              <a:rPr sz="1500" spc="5" dirty="0" smtClean="0">
                <a:latin typeface="Times New Roman"/>
                <a:cs typeface="Times New Roman"/>
              </a:rPr>
              <a:t>1</a:t>
            </a:r>
            <a:r>
              <a:rPr sz="1500" spc="-5" dirty="0" smtClean="0">
                <a:latin typeface="Times New Roman"/>
                <a:cs typeface="Times New Roman"/>
              </a:rPr>
              <a:t>,</a:t>
            </a:r>
            <a:r>
              <a:rPr sz="1500" spc="5" dirty="0" smtClean="0">
                <a:latin typeface="Times New Roman"/>
                <a:cs typeface="Times New Roman"/>
              </a:rPr>
              <a:t>2</a:t>
            </a:r>
            <a:r>
              <a:rPr sz="1500" spc="-5" dirty="0" smtClean="0">
                <a:latin typeface="Times New Roman"/>
                <a:cs typeface="Times New Roman"/>
              </a:rPr>
              <a:t>,</a:t>
            </a:r>
            <a:r>
              <a:rPr sz="1500" spc="5" dirty="0" smtClean="0">
                <a:latin typeface="Times New Roman"/>
                <a:cs typeface="Times New Roman"/>
              </a:rPr>
              <a:t>3</a:t>
            </a:r>
            <a:r>
              <a:rPr sz="1500" spc="-5" dirty="0" smtClean="0">
                <a:latin typeface="Times New Roman"/>
                <a:cs typeface="Times New Roman"/>
              </a:rPr>
              <a:t>,</a:t>
            </a:r>
            <a:r>
              <a:rPr sz="1500" spc="5" dirty="0" smtClean="0">
                <a:latin typeface="Times New Roman"/>
                <a:cs typeface="Times New Roman"/>
              </a:rPr>
              <a:t>4</a:t>
            </a:r>
            <a:r>
              <a:rPr sz="1500" spc="-5" dirty="0" smtClean="0">
                <a:latin typeface="Times New Roman"/>
                <a:cs typeface="Times New Roman"/>
              </a:rPr>
              <a:t>,</a:t>
            </a:r>
            <a:r>
              <a:rPr sz="1500" spc="5" dirty="0" smtClean="0">
                <a:latin typeface="Times New Roman"/>
                <a:cs typeface="Times New Roman"/>
              </a:rPr>
              <a:t>5</a:t>
            </a:r>
            <a:r>
              <a:rPr sz="1500" spc="-15" dirty="0" smtClean="0">
                <a:latin typeface="Times New Roman"/>
                <a:cs typeface="Times New Roman"/>
              </a:rPr>
              <a:t>,</a:t>
            </a:r>
            <a:r>
              <a:rPr sz="1500" spc="5" dirty="0" smtClean="0">
                <a:latin typeface="Times New Roman"/>
                <a:cs typeface="Times New Roman"/>
              </a:rPr>
              <a:t>6</a:t>
            </a:r>
            <a:r>
              <a:rPr sz="1500" spc="-5" dirty="0" smtClean="0">
                <a:latin typeface="Times New Roman"/>
                <a:cs typeface="Times New Roman"/>
              </a:rPr>
              <a:t>,</a:t>
            </a:r>
            <a:r>
              <a:rPr sz="1500" spc="5" dirty="0" smtClean="0">
                <a:latin typeface="Times New Roman"/>
                <a:cs typeface="Times New Roman"/>
              </a:rPr>
              <a:t>7</a:t>
            </a:r>
            <a:r>
              <a:rPr sz="1500" spc="-5" dirty="0" smtClean="0">
                <a:latin typeface="Times New Roman"/>
                <a:cs typeface="Times New Roman"/>
              </a:rPr>
              <a:t>,</a:t>
            </a:r>
            <a:r>
              <a:rPr sz="1500" spc="-10" dirty="0" smtClean="0">
                <a:latin typeface="Times New Roman"/>
                <a:cs typeface="Times New Roman"/>
              </a:rPr>
              <a:t>8</a:t>
            </a:r>
            <a:r>
              <a:rPr sz="1500" spc="0" dirty="0" smtClean="0">
                <a:latin typeface="Times New Roman"/>
                <a:cs typeface="Times New Roman"/>
              </a:rPr>
              <a:t>/</a:t>
            </a:r>
            <a:r>
              <a:rPr sz="1500" spc="5" dirty="0" smtClean="0">
                <a:latin typeface="Times New Roman"/>
                <a:cs typeface="Times New Roman"/>
              </a:rPr>
              <a:t>9</a:t>
            </a:r>
            <a:r>
              <a:rPr sz="1500" spc="-5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-</a:t>
            </a:r>
            <a:r>
              <a:rPr sz="1500" spc="-5" dirty="0" smtClean="0">
                <a:latin typeface="Times New Roman"/>
                <a:cs typeface="Times New Roman"/>
              </a:rPr>
              <a:t>B</a:t>
            </a:r>
            <a:r>
              <a:rPr sz="1500" spc="0" dirty="0" smtClean="0">
                <a:latin typeface="Times New Roman"/>
                <a:cs typeface="Times New Roman"/>
              </a:rPr>
              <a:t>)</a:t>
            </a:r>
            <a:r>
              <a:rPr sz="1500" spc="9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nd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Z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5" dirty="0" smtClean="0">
                <a:latin typeface="Times New Roman"/>
                <a:cs typeface="Times New Roman"/>
              </a:rPr>
              <a:t>b</a:t>
            </a:r>
            <a:r>
              <a:rPr sz="1500" spc="0" dirty="0" smtClean="0">
                <a:latin typeface="Times New Roman"/>
                <a:cs typeface="Times New Roman"/>
              </a:rPr>
              <a:t>1</a:t>
            </a:r>
            <a:r>
              <a:rPr sz="1500" spc="95" dirty="0" smtClean="0">
                <a:latin typeface="Times New Roman"/>
                <a:cs typeface="Times New Roman"/>
              </a:rPr>
              <a:t> 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5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N</a:t>
            </a:r>
            <a:r>
              <a:rPr sz="1500" spc="0" dirty="0" smtClean="0">
                <a:latin typeface="Times New Roman"/>
                <a:cs typeface="Times New Roman"/>
              </a:rPr>
              <a:t>As</a:t>
            </a:r>
            <a:r>
              <a:rPr sz="1500" spc="10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in</a:t>
            </a:r>
            <a:r>
              <a:rPr sz="1500" spc="95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NH</a:t>
            </a:r>
            <a:r>
              <a:rPr sz="1500" spc="5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ea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u</a:t>
            </a:r>
            <a:r>
              <a:rPr sz="1500" spc="0" dirty="0" smtClean="0">
                <a:latin typeface="Times New Roman"/>
                <a:cs typeface="Times New Roman"/>
              </a:rPr>
              <a:t>red</a:t>
            </a:r>
            <a:r>
              <a:rPr sz="1500" spc="10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by 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l-ti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-2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5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48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-10" dirty="0" smtClean="0">
                <a:latin typeface="Times New Roman"/>
                <a:cs typeface="Times New Roman"/>
              </a:rPr>
              <a:t> c</a:t>
            </a:r>
            <a:r>
              <a:rPr sz="1500" spc="0" dirty="0" smtClean="0">
                <a:latin typeface="Times New Roman"/>
                <a:cs typeface="Times New Roman"/>
              </a:rPr>
              <a:t>ultur</a:t>
            </a:r>
            <a:r>
              <a:rPr sz="1500" spc="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ts val="550"/>
              </a:lnSpc>
              <a:spcBef>
                <a:spcPts val="42"/>
              </a:spcBef>
            </a:pPr>
            <a:endParaRPr sz="5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59690">
              <a:lnSpc>
                <a:spcPct val="100000"/>
              </a:lnSpc>
            </a:pPr>
            <a:r>
              <a:rPr sz="1500" b="1" dirty="0" smtClean="0">
                <a:latin typeface="Times New Roman"/>
                <a:cs typeface="Times New Roman"/>
              </a:rPr>
              <a:t>Supple</a:t>
            </a:r>
            <a:r>
              <a:rPr sz="1500" b="1" spc="-30" dirty="0" smtClean="0">
                <a:latin typeface="Times New Roman"/>
                <a:cs typeface="Times New Roman"/>
              </a:rPr>
              <a:t>m</a:t>
            </a:r>
            <a:r>
              <a:rPr sz="1500" b="1" spc="-10" dirty="0" smtClean="0">
                <a:latin typeface="Times New Roman"/>
                <a:cs typeface="Times New Roman"/>
              </a:rPr>
              <a:t>e</a:t>
            </a:r>
            <a:r>
              <a:rPr sz="1500" b="1" spc="0" dirty="0" smtClean="0">
                <a:latin typeface="Times New Roman"/>
                <a:cs typeface="Times New Roman"/>
              </a:rPr>
              <a:t>nt</a:t>
            </a:r>
            <a:r>
              <a:rPr sz="1500" b="1" spc="5" dirty="0" smtClean="0">
                <a:latin typeface="Times New Roman"/>
                <a:cs typeface="Times New Roman"/>
              </a:rPr>
              <a:t>a</a:t>
            </a:r>
            <a:r>
              <a:rPr sz="1500" b="1" spc="-1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y</a:t>
            </a:r>
            <a:r>
              <a:rPr sz="1500" b="1" spc="10" dirty="0" smtClean="0">
                <a:latin typeface="Times New Roman"/>
                <a:cs typeface="Times New Roman"/>
              </a:rPr>
              <a:t> </a:t>
            </a:r>
            <a:r>
              <a:rPr sz="1500" b="1" spc="0" dirty="0" smtClean="0">
                <a:latin typeface="Times New Roman"/>
                <a:cs typeface="Times New Roman"/>
              </a:rPr>
              <a:t>f</a:t>
            </a:r>
            <a:r>
              <a:rPr sz="1500" b="1" spc="5" dirty="0" smtClean="0">
                <a:latin typeface="Times New Roman"/>
                <a:cs typeface="Times New Roman"/>
              </a:rPr>
              <a:t>i</a:t>
            </a:r>
            <a:r>
              <a:rPr sz="1500" b="1" spc="0" dirty="0" smtClean="0">
                <a:latin typeface="Times New Roman"/>
                <a:cs typeface="Times New Roman"/>
              </a:rPr>
              <a:t>gu</a:t>
            </a:r>
            <a:r>
              <a:rPr sz="1500" b="1" spc="-30" dirty="0" smtClean="0">
                <a:latin typeface="Times New Roman"/>
                <a:cs typeface="Times New Roman"/>
              </a:rPr>
              <a:t>r</a:t>
            </a:r>
            <a:r>
              <a:rPr sz="1500" b="1" spc="0" dirty="0" smtClean="0">
                <a:latin typeface="Times New Roman"/>
                <a:cs typeface="Times New Roman"/>
              </a:rPr>
              <a:t>e</a:t>
            </a:r>
            <a:r>
              <a:rPr sz="1500" b="1" spc="-20" dirty="0" smtClean="0">
                <a:latin typeface="Times New Roman"/>
                <a:cs typeface="Times New Roman"/>
              </a:rPr>
              <a:t> </a:t>
            </a:r>
            <a:r>
              <a:rPr sz="1500" b="1" spc="5" dirty="0" smtClean="0">
                <a:latin typeface="Times New Roman"/>
                <a:cs typeface="Times New Roman"/>
              </a:rPr>
              <a:t>5</a:t>
            </a:r>
            <a:r>
              <a:rPr sz="1500" b="1" spc="0" dirty="0" smtClean="0">
                <a:latin typeface="Times New Roman"/>
                <a:cs typeface="Times New Roman"/>
              </a:rPr>
              <a:t>.</a:t>
            </a:r>
            <a:r>
              <a:rPr sz="1500" b="1" spc="-1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ndog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nous</a:t>
            </a:r>
            <a:r>
              <a:rPr sz="1500" spc="-2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xpres</a:t>
            </a:r>
            <a:r>
              <a:rPr sz="1500" spc="5" dirty="0" smtClean="0">
                <a:latin typeface="Times New Roman"/>
                <a:cs typeface="Times New Roman"/>
              </a:rPr>
              <a:t>s</a:t>
            </a:r>
            <a:r>
              <a:rPr sz="1500" spc="0" dirty="0" smtClean="0">
                <a:latin typeface="Times New Roman"/>
                <a:cs typeface="Times New Roman"/>
              </a:rPr>
              <a:t>i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n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o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-15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/E</a:t>
            </a:r>
            <a:r>
              <a:rPr sz="1500" spc="-10" dirty="0" smtClean="0">
                <a:latin typeface="Times New Roman"/>
                <a:cs typeface="Times New Roman"/>
              </a:rPr>
              <a:t>B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4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nd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N</a:t>
            </a:r>
            <a:r>
              <a:rPr sz="1500" spc="5" dirty="0" smtClean="0">
                <a:latin typeface="Times New Roman"/>
                <a:cs typeface="Times New Roman"/>
              </a:rPr>
              <a:t>F</a:t>
            </a:r>
            <a:r>
              <a:rPr sz="1500" spc="0" dirty="0" smtClean="0">
                <a:latin typeface="Times New Roman"/>
                <a:cs typeface="Times New Roman"/>
              </a:rPr>
              <a:t>-κB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fa</a:t>
            </a:r>
            <a:r>
              <a:rPr sz="1500" spc="-20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ily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b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rs</a:t>
            </a:r>
            <a:r>
              <a:rPr sz="1500" spc="3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in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-5" dirty="0" smtClean="0">
                <a:latin typeface="Times New Roman"/>
                <a:cs typeface="Times New Roman"/>
              </a:rPr>
              <a:t>NHA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25" dirty="0" smtClean="0">
                <a:latin typeface="Times New Roman"/>
                <a:cs typeface="Times New Roman"/>
              </a:rPr>
              <a:t> 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-10" dirty="0" smtClean="0">
                <a:latin typeface="Times New Roman"/>
                <a:cs typeface="Times New Roman"/>
              </a:rPr>
              <a:t>ea</a:t>
            </a:r>
            <a:r>
              <a:rPr sz="1500" spc="0" dirty="0" smtClean="0">
                <a:latin typeface="Times New Roman"/>
                <a:cs typeface="Times New Roman"/>
              </a:rPr>
              <a:t>s</a:t>
            </a:r>
            <a:r>
              <a:rPr sz="1500" spc="5" dirty="0" smtClean="0">
                <a:latin typeface="Times New Roman"/>
                <a:cs typeface="Times New Roman"/>
              </a:rPr>
              <a:t>u</a:t>
            </a:r>
            <a:r>
              <a:rPr sz="1500" spc="0" dirty="0" smtClean="0">
                <a:latin typeface="Times New Roman"/>
                <a:cs typeface="Times New Roman"/>
              </a:rPr>
              <a:t>red</a:t>
            </a:r>
            <a:r>
              <a:rPr sz="1500" spc="15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b</a:t>
            </a:r>
            <a:r>
              <a:rPr sz="1500" spc="0" dirty="0" smtClean="0">
                <a:latin typeface="Times New Roman"/>
                <a:cs typeface="Times New Roman"/>
              </a:rPr>
              <a:t>y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re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5" dirty="0" smtClean="0">
                <a:latin typeface="Times New Roman"/>
                <a:cs typeface="Times New Roman"/>
              </a:rPr>
              <a:t>l</a:t>
            </a:r>
            <a:r>
              <a:rPr sz="1500" spc="0" dirty="0" smtClean="0">
                <a:latin typeface="Times New Roman"/>
                <a:cs typeface="Times New Roman"/>
              </a:rPr>
              <a:t>-ti</a:t>
            </a:r>
            <a:r>
              <a:rPr sz="1500" spc="-15" dirty="0" smtClean="0">
                <a:latin typeface="Times New Roman"/>
                <a:cs typeface="Times New Roman"/>
              </a:rPr>
              <a:t>m</a:t>
            </a:r>
            <a:r>
              <a:rPr sz="1500" spc="0" dirty="0" smtClean="0">
                <a:latin typeface="Times New Roman"/>
                <a:cs typeface="Times New Roman"/>
              </a:rPr>
              <a:t>e</a:t>
            </a:r>
            <a:r>
              <a:rPr sz="1500" spc="-20" dirty="0" smtClean="0">
                <a:latin typeface="Times New Roman"/>
                <a:cs typeface="Times New Roman"/>
              </a:rPr>
              <a:t> </a:t>
            </a:r>
            <a:r>
              <a:rPr sz="1500" spc="0" dirty="0" smtClean="0">
                <a:latin typeface="Times New Roman"/>
                <a:cs typeface="Times New Roman"/>
              </a:rPr>
              <a:t>P</a:t>
            </a:r>
            <a:r>
              <a:rPr sz="1500" spc="-5" dirty="0" smtClean="0">
                <a:latin typeface="Times New Roman"/>
                <a:cs typeface="Times New Roman"/>
              </a:rPr>
              <a:t>C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5" dirty="0" smtClean="0">
                <a:latin typeface="Times New Roman"/>
                <a:cs typeface="Times New Roman"/>
              </a:rPr>
              <a:t> </a:t>
            </a:r>
            <a:r>
              <a:rPr sz="1500" spc="-10" dirty="0" smtClean="0">
                <a:latin typeface="Times New Roman"/>
                <a:cs typeface="Times New Roman"/>
              </a:rPr>
              <a:t>a</a:t>
            </a:r>
            <a:r>
              <a:rPr sz="1500" spc="0" dirty="0" smtClean="0">
                <a:latin typeface="Times New Roman"/>
                <a:cs typeface="Times New Roman"/>
              </a:rPr>
              <a:t>f</a:t>
            </a:r>
            <a:r>
              <a:rPr sz="1500" spc="5" dirty="0" smtClean="0">
                <a:latin typeface="Times New Roman"/>
                <a:cs typeface="Times New Roman"/>
              </a:rPr>
              <a:t>t</a:t>
            </a:r>
            <a:r>
              <a:rPr sz="1500" spc="-10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r</a:t>
            </a:r>
            <a:r>
              <a:rPr sz="1500" spc="-10" dirty="0" smtClean="0">
                <a:latin typeface="Times New Roman"/>
                <a:cs typeface="Times New Roman"/>
              </a:rPr>
              <a:t> </a:t>
            </a:r>
            <a:r>
              <a:rPr sz="1500" spc="5" dirty="0" smtClean="0">
                <a:latin typeface="Times New Roman"/>
                <a:cs typeface="Times New Roman"/>
              </a:rPr>
              <a:t>48</a:t>
            </a:r>
            <a:r>
              <a:rPr sz="1500" spc="0" dirty="0" smtClean="0">
                <a:latin typeface="Times New Roman"/>
                <a:cs typeface="Times New Roman"/>
              </a:rPr>
              <a:t>h</a:t>
            </a:r>
            <a:r>
              <a:rPr sz="1500" spc="-10" dirty="0" smtClean="0">
                <a:latin typeface="Times New Roman"/>
                <a:cs typeface="Times New Roman"/>
              </a:rPr>
              <a:t> c</a:t>
            </a:r>
            <a:r>
              <a:rPr sz="1500" spc="0" dirty="0" smtClean="0">
                <a:latin typeface="Times New Roman"/>
                <a:cs typeface="Times New Roman"/>
              </a:rPr>
              <a:t>ultur</a:t>
            </a:r>
            <a:r>
              <a:rPr sz="1500" spc="5" dirty="0" smtClean="0">
                <a:latin typeface="Times New Roman"/>
                <a:cs typeface="Times New Roman"/>
              </a:rPr>
              <a:t>e</a:t>
            </a:r>
            <a:r>
              <a:rPr sz="1500" spc="0" dirty="0" smtClean="0">
                <a:latin typeface="Times New Roman"/>
                <a:cs typeface="Times New Roman"/>
              </a:rPr>
              <a:t>.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54879" y="2542032"/>
            <a:ext cx="2798064" cy="2121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299" y="119380"/>
            <a:ext cx="2098675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35" dirty="0" smtClean="0">
                <a:latin typeface="Arial"/>
                <a:cs typeface="Arial"/>
              </a:rPr>
              <a:t>Supplementary </a:t>
            </a:r>
            <a:r>
              <a:rPr sz="1400" spc="-175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Figure</a:t>
            </a:r>
            <a:r>
              <a:rPr sz="1400" spc="65" dirty="0" smtClean="0">
                <a:latin typeface="Arial"/>
                <a:cs typeface="Arial"/>
              </a:rPr>
              <a:t> </a:t>
            </a:r>
            <a:r>
              <a:rPr sz="1400" spc="495" dirty="0" smtClean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4102" y="1525651"/>
            <a:ext cx="233679" cy="254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65" dirty="0" smtClean="0">
                <a:latin typeface="Arial"/>
                <a:cs typeface="Arial"/>
              </a:rPr>
              <a:t>A</a:t>
            </a:r>
            <a:r>
              <a:rPr sz="1600" b="1" spc="-10" dirty="0" smtClean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15897" y="3466801"/>
            <a:ext cx="285784" cy="745854"/>
          </a:xfrm>
          <a:custGeom>
            <a:avLst/>
            <a:gdLst/>
            <a:ahLst/>
            <a:cxnLst/>
            <a:rect l="l" t="t" r="r" b="b"/>
            <a:pathLst>
              <a:path w="285784" h="745854">
                <a:moveTo>
                  <a:pt x="0" y="745854"/>
                </a:moveTo>
                <a:lnTo>
                  <a:pt x="285784" y="745854"/>
                </a:lnTo>
                <a:lnTo>
                  <a:pt x="285784" y="0"/>
                </a:lnTo>
                <a:lnTo>
                  <a:pt x="0" y="0"/>
                </a:lnTo>
                <a:lnTo>
                  <a:pt x="0" y="7458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15897" y="3466210"/>
            <a:ext cx="285788" cy="26328"/>
          </a:xfrm>
          <a:custGeom>
            <a:avLst/>
            <a:gdLst/>
            <a:ahLst/>
            <a:cxnLst/>
            <a:rect l="l" t="t" r="r" b="b"/>
            <a:pathLst>
              <a:path w="285788" h="26328">
                <a:moveTo>
                  <a:pt x="0" y="26328"/>
                </a:moveTo>
                <a:lnTo>
                  <a:pt x="285788" y="26328"/>
                </a:lnTo>
                <a:lnTo>
                  <a:pt x="285788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30180" y="3492428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15897" y="3502208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30180" y="3515307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5897" y="3528407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30180" y="3541505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5897" y="3554605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30180" y="3567704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15897" y="3580803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30180" y="3593902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15897" y="3607001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30180" y="3620100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15897" y="3633199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30180" y="3646299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15897" y="3659397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30180" y="3672497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15897" y="3685596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930180" y="3698695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15897" y="3711794"/>
            <a:ext cx="285789" cy="0"/>
          </a:xfrm>
          <a:custGeom>
            <a:avLst/>
            <a:gdLst/>
            <a:ahLst/>
            <a:cxnLst/>
            <a:rect l="l" t="t" r="r" b="b"/>
            <a:pathLst>
              <a:path w="285789">
                <a:moveTo>
                  <a:pt x="0" y="0"/>
                </a:moveTo>
                <a:lnTo>
                  <a:pt x="285789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15897" y="3741385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30180" y="3754593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15897" y="3764373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930180" y="3777472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15897" y="3790571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30180" y="3803670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15897" y="3816769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30180" y="3829868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15897" y="3842949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30180" y="3856053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15897" y="3869152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30180" y="3882251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15897" y="3895346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30180" y="3908440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15897" y="3921540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30180" y="3934639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15897" y="3947733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930180" y="3960828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15897" y="3973927"/>
            <a:ext cx="285789" cy="0"/>
          </a:xfrm>
          <a:custGeom>
            <a:avLst/>
            <a:gdLst/>
            <a:ahLst/>
            <a:cxnLst/>
            <a:rect l="l" t="t" r="r" b="b"/>
            <a:pathLst>
              <a:path w="285789">
                <a:moveTo>
                  <a:pt x="0" y="0"/>
                </a:moveTo>
                <a:lnTo>
                  <a:pt x="285789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15897" y="4003435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30180" y="4016534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915897" y="4026314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30180" y="4039409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15897" y="4052503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30180" y="4065602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15897" y="4078701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30180" y="4091796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15897" y="4104890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30180" y="4117990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15897" y="4131084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30180" y="4144234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8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15897" y="4157388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9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30180" y="4170596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915897" y="4183691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197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930180" y="4196510"/>
            <a:ext cx="257221" cy="0"/>
          </a:xfrm>
          <a:custGeom>
            <a:avLst/>
            <a:gdLst/>
            <a:ahLst/>
            <a:cxnLst/>
            <a:rect l="l" t="t" r="r" b="b"/>
            <a:pathLst>
              <a:path w="257221">
                <a:moveTo>
                  <a:pt x="0" y="0"/>
                </a:moveTo>
                <a:lnTo>
                  <a:pt x="257221" y="0"/>
                </a:lnTo>
              </a:path>
            </a:pathLst>
          </a:custGeom>
          <a:ln w="191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158613" y="4206104"/>
            <a:ext cx="43073" cy="0"/>
          </a:xfrm>
          <a:custGeom>
            <a:avLst/>
            <a:gdLst/>
            <a:ahLst/>
            <a:cxnLst/>
            <a:rect l="l" t="t" r="r" b="b"/>
            <a:pathLst>
              <a:path w="43073">
                <a:moveTo>
                  <a:pt x="0" y="0"/>
                </a:moveTo>
                <a:lnTo>
                  <a:pt x="43073" y="0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15897" y="3466801"/>
            <a:ext cx="284598" cy="741491"/>
          </a:xfrm>
          <a:custGeom>
            <a:avLst/>
            <a:gdLst/>
            <a:ahLst/>
            <a:cxnLst/>
            <a:rect l="l" t="t" r="r" b="b"/>
            <a:pathLst>
              <a:path w="284598" h="741491">
                <a:moveTo>
                  <a:pt x="0" y="741491"/>
                </a:moveTo>
                <a:lnTo>
                  <a:pt x="0" y="0"/>
                </a:lnTo>
                <a:lnTo>
                  <a:pt x="284598" y="0"/>
                </a:lnTo>
                <a:lnTo>
                  <a:pt x="284598" y="741491"/>
                </a:lnTo>
              </a:path>
            </a:pathLst>
          </a:custGeom>
          <a:ln w="211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987284" y="3392588"/>
            <a:ext cx="142772" cy="0"/>
          </a:xfrm>
          <a:custGeom>
            <a:avLst/>
            <a:gdLst/>
            <a:ahLst/>
            <a:cxnLst/>
            <a:rect l="l" t="t" r="r" b="b"/>
            <a:pathLst>
              <a:path w="142772">
                <a:moveTo>
                  <a:pt x="0" y="0"/>
                </a:moveTo>
                <a:lnTo>
                  <a:pt x="142772" y="0"/>
                </a:lnTo>
                <a:lnTo>
                  <a:pt x="0" y="0"/>
                </a:lnTo>
              </a:path>
            </a:pathLst>
          </a:custGeom>
          <a:ln w="196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058670" y="3392588"/>
            <a:ext cx="0" cy="74213"/>
          </a:xfrm>
          <a:custGeom>
            <a:avLst/>
            <a:gdLst/>
            <a:ahLst/>
            <a:cxnLst/>
            <a:rect l="l" t="t" r="r" b="b"/>
            <a:pathLst>
              <a:path h="74213">
                <a:moveTo>
                  <a:pt x="0" y="0"/>
                </a:moveTo>
                <a:lnTo>
                  <a:pt x="0" y="74213"/>
                </a:lnTo>
              </a:path>
            </a:pathLst>
          </a:custGeom>
          <a:ln w="21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344455" y="3277736"/>
            <a:ext cx="285545" cy="934920"/>
          </a:xfrm>
          <a:custGeom>
            <a:avLst/>
            <a:gdLst/>
            <a:ahLst/>
            <a:cxnLst/>
            <a:rect l="l" t="t" r="r" b="b"/>
            <a:pathLst>
              <a:path w="285545" h="934920">
                <a:moveTo>
                  <a:pt x="0" y="934920"/>
                </a:moveTo>
                <a:lnTo>
                  <a:pt x="285545" y="934920"/>
                </a:lnTo>
                <a:lnTo>
                  <a:pt x="285545" y="0"/>
                </a:lnTo>
                <a:lnTo>
                  <a:pt x="0" y="0"/>
                </a:lnTo>
                <a:lnTo>
                  <a:pt x="0" y="9349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344455" y="3277163"/>
            <a:ext cx="285579" cy="26328"/>
          </a:xfrm>
          <a:custGeom>
            <a:avLst/>
            <a:gdLst/>
            <a:ahLst/>
            <a:cxnLst/>
            <a:rect l="l" t="t" r="r" b="b"/>
            <a:pathLst>
              <a:path w="285579" h="26328">
                <a:moveTo>
                  <a:pt x="0" y="26328"/>
                </a:moveTo>
                <a:lnTo>
                  <a:pt x="285579" y="26328"/>
                </a:lnTo>
                <a:lnTo>
                  <a:pt x="285579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358728" y="3303427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44455" y="3313207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358728" y="3326343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198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344454" y="3339524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20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358728" y="3352732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430164" y="3369105"/>
            <a:ext cx="199869" cy="0"/>
          </a:xfrm>
          <a:custGeom>
            <a:avLst/>
            <a:gdLst/>
            <a:ahLst/>
            <a:cxnLst/>
            <a:rect l="l" t="t" r="r" b="b"/>
            <a:pathLst>
              <a:path w="199869">
                <a:moveTo>
                  <a:pt x="0" y="0"/>
                </a:moveTo>
                <a:lnTo>
                  <a:pt x="199869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344454" y="3382204"/>
            <a:ext cx="85633" cy="0"/>
          </a:xfrm>
          <a:custGeom>
            <a:avLst/>
            <a:gdLst/>
            <a:ahLst/>
            <a:cxnLst/>
            <a:rect l="l" t="t" r="r" b="b"/>
            <a:pathLst>
              <a:path w="85633">
                <a:moveTo>
                  <a:pt x="0" y="0"/>
                </a:moveTo>
                <a:lnTo>
                  <a:pt x="85633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444418" y="3382204"/>
            <a:ext cx="171263" cy="0"/>
          </a:xfrm>
          <a:custGeom>
            <a:avLst/>
            <a:gdLst/>
            <a:ahLst/>
            <a:cxnLst/>
            <a:rect l="l" t="t" r="r" b="b"/>
            <a:pathLst>
              <a:path w="171263">
                <a:moveTo>
                  <a:pt x="0" y="0"/>
                </a:moveTo>
                <a:lnTo>
                  <a:pt x="171263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344455" y="3395303"/>
            <a:ext cx="57127" cy="0"/>
          </a:xfrm>
          <a:custGeom>
            <a:avLst/>
            <a:gdLst/>
            <a:ahLst/>
            <a:cxnLst/>
            <a:rect l="l" t="t" r="r" b="b"/>
            <a:pathLst>
              <a:path w="57127">
                <a:moveTo>
                  <a:pt x="0" y="0"/>
                </a:moveTo>
                <a:lnTo>
                  <a:pt x="57127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373051" y="3391984"/>
            <a:ext cx="256983" cy="0"/>
          </a:xfrm>
          <a:custGeom>
            <a:avLst/>
            <a:gdLst/>
            <a:ahLst/>
            <a:cxnLst/>
            <a:rect l="l" t="t" r="r" b="b"/>
            <a:pathLst>
              <a:path w="256983">
                <a:moveTo>
                  <a:pt x="0" y="0"/>
                </a:moveTo>
                <a:lnTo>
                  <a:pt x="256983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358728" y="3405083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344454" y="3418182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358728" y="3431282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44454" y="3444381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30037" y="3460798"/>
            <a:ext cx="85643" cy="0"/>
          </a:xfrm>
          <a:custGeom>
            <a:avLst/>
            <a:gdLst/>
            <a:ahLst/>
            <a:cxnLst/>
            <a:rect l="l" t="t" r="r" b="b"/>
            <a:pathLst>
              <a:path w="85643">
                <a:moveTo>
                  <a:pt x="0" y="0"/>
                </a:moveTo>
                <a:lnTo>
                  <a:pt x="85643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344455" y="3473898"/>
            <a:ext cx="171353" cy="0"/>
          </a:xfrm>
          <a:custGeom>
            <a:avLst/>
            <a:gdLst/>
            <a:ahLst/>
            <a:cxnLst/>
            <a:rect l="l" t="t" r="r" b="b"/>
            <a:pathLst>
              <a:path w="171353">
                <a:moveTo>
                  <a:pt x="0" y="0"/>
                </a:moveTo>
                <a:lnTo>
                  <a:pt x="171353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44291" y="3473898"/>
            <a:ext cx="85743" cy="0"/>
          </a:xfrm>
          <a:custGeom>
            <a:avLst/>
            <a:gdLst/>
            <a:ahLst/>
            <a:cxnLst/>
            <a:rect l="l" t="t" r="r" b="b"/>
            <a:pathLst>
              <a:path w="85743">
                <a:moveTo>
                  <a:pt x="0" y="0"/>
                </a:moveTo>
                <a:lnTo>
                  <a:pt x="85743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358728" y="3486997"/>
            <a:ext cx="171333" cy="0"/>
          </a:xfrm>
          <a:custGeom>
            <a:avLst/>
            <a:gdLst/>
            <a:ahLst/>
            <a:cxnLst/>
            <a:rect l="l" t="t" r="r" b="b"/>
            <a:pathLst>
              <a:path w="171333">
                <a:moveTo>
                  <a:pt x="0" y="0"/>
                </a:moveTo>
                <a:lnTo>
                  <a:pt x="171333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387304" y="3483678"/>
            <a:ext cx="228376" cy="0"/>
          </a:xfrm>
          <a:custGeom>
            <a:avLst/>
            <a:gdLst/>
            <a:ahLst/>
            <a:cxnLst/>
            <a:rect l="l" t="t" r="r" b="b"/>
            <a:pathLst>
              <a:path w="228376">
                <a:moveTo>
                  <a:pt x="0" y="0"/>
                </a:moveTo>
                <a:lnTo>
                  <a:pt x="228376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572897" y="3500096"/>
            <a:ext cx="57136" cy="0"/>
          </a:xfrm>
          <a:custGeom>
            <a:avLst/>
            <a:gdLst/>
            <a:ahLst/>
            <a:cxnLst/>
            <a:rect l="l" t="t" r="r" b="b"/>
            <a:pathLst>
              <a:path w="57136">
                <a:moveTo>
                  <a:pt x="0" y="0"/>
                </a:moveTo>
                <a:lnTo>
                  <a:pt x="57136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344454" y="3513195"/>
            <a:ext cx="228466" cy="0"/>
          </a:xfrm>
          <a:custGeom>
            <a:avLst/>
            <a:gdLst/>
            <a:ahLst/>
            <a:cxnLst/>
            <a:rect l="l" t="t" r="r" b="b"/>
            <a:pathLst>
              <a:path w="228466">
                <a:moveTo>
                  <a:pt x="0" y="0"/>
                </a:moveTo>
                <a:lnTo>
                  <a:pt x="228466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87150" y="351319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344455" y="3526294"/>
            <a:ext cx="199859" cy="0"/>
          </a:xfrm>
          <a:custGeom>
            <a:avLst/>
            <a:gdLst/>
            <a:ahLst/>
            <a:cxnLst/>
            <a:rect l="l" t="t" r="r" b="b"/>
            <a:pathLst>
              <a:path w="199859">
                <a:moveTo>
                  <a:pt x="0" y="0"/>
                </a:moveTo>
                <a:lnTo>
                  <a:pt x="199859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601404" y="3526294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358728" y="3539393"/>
            <a:ext cx="28600" cy="0"/>
          </a:xfrm>
          <a:custGeom>
            <a:avLst/>
            <a:gdLst/>
            <a:ahLst/>
            <a:cxnLst/>
            <a:rect l="l" t="t" r="r" b="b"/>
            <a:pathLst>
              <a:path w="28600">
                <a:moveTo>
                  <a:pt x="0" y="0"/>
                </a:moveTo>
                <a:lnTo>
                  <a:pt x="2860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387304" y="35393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415811" y="353939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444418" y="35393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472924" y="353939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01531" y="35393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30037" y="35393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58644" y="35393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72897" y="3552492"/>
            <a:ext cx="57136" cy="0"/>
          </a:xfrm>
          <a:custGeom>
            <a:avLst/>
            <a:gdLst/>
            <a:ahLst/>
            <a:cxnLst/>
            <a:rect l="l" t="t" r="r" b="b"/>
            <a:pathLst>
              <a:path w="57136">
                <a:moveTo>
                  <a:pt x="0" y="0"/>
                </a:moveTo>
                <a:lnTo>
                  <a:pt x="57136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344454" y="3565591"/>
            <a:ext cx="228466" cy="0"/>
          </a:xfrm>
          <a:custGeom>
            <a:avLst/>
            <a:gdLst/>
            <a:ahLst/>
            <a:cxnLst/>
            <a:rect l="l" t="t" r="r" b="b"/>
            <a:pathLst>
              <a:path w="228466">
                <a:moveTo>
                  <a:pt x="0" y="0"/>
                </a:moveTo>
                <a:lnTo>
                  <a:pt x="228466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587150" y="3565591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344455" y="3578690"/>
            <a:ext cx="199859" cy="0"/>
          </a:xfrm>
          <a:custGeom>
            <a:avLst/>
            <a:gdLst/>
            <a:ahLst/>
            <a:cxnLst/>
            <a:rect l="l" t="t" r="r" b="b"/>
            <a:pathLst>
              <a:path w="199859">
                <a:moveTo>
                  <a:pt x="0" y="0"/>
                </a:moveTo>
                <a:lnTo>
                  <a:pt x="199859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601404" y="3578690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358728" y="3591744"/>
            <a:ext cx="28600" cy="0"/>
          </a:xfrm>
          <a:custGeom>
            <a:avLst/>
            <a:gdLst/>
            <a:ahLst/>
            <a:cxnLst/>
            <a:rect l="l" t="t" r="r" b="b"/>
            <a:pathLst>
              <a:path w="28600">
                <a:moveTo>
                  <a:pt x="0" y="0"/>
                </a:moveTo>
                <a:lnTo>
                  <a:pt x="2860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387304" y="359174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415811" y="3591744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444418" y="359174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72924" y="3591744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501531" y="359174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530037" y="359174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558644" y="359174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72897" y="3604843"/>
            <a:ext cx="57136" cy="0"/>
          </a:xfrm>
          <a:custGeom>
            <a:avLst/>
            <a:gdLst/>
            <a:ahLst/>
            <a:cxnLst/>
            <a:rect l="l" t="t" r="r" b="b"/>
            <a:pathLst>
              <a:path w="57136">
                <a:moveTo>
                  <a:pt x="0" y="0"/>
                </a:moveTo>
                <a:lnTo>
                  <a:pt x="57136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344454" y="3617942"/>
            <a:ext cx="228466" cy="0"/>
          </a:xfrm>
          <a:custGeom>
            <a:avLst/>
            <a:gdLst/>
            <a:ahLst/>
            <a:cxnLst/>
            <a:rect l="l" t="t" r="r" b="b"/>
            <a:pathLst>
              <a:path w="228466">
                <a:moveTo>
                  <a:pt x="0" y="0"/>
                </a:moveTo>
                <a:lnTo>
                  <a:pt x="228466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587150" y="361794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344455" y="3631041"/>
            <a:ext cx="199859" cy="0"/>
          </a:xfrm>
          <a:custGeom>
            <a:avLst/>
            <a:gdLst/>
            <a:ahLst/>
            <a:cxnLst/>
            <a:rect l="l" t="t" r="r" b="b"/>
            <a:pathLst>
              <a:path w="199859">
                <a:moveTo>
                  <a:pt x="0" y="0"/>
                </a:moveTo>
                <a:lnTo>
                  <a:pt x="199859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601404" y="3631041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358728" y="3644140"/>
            <a:ext cx="28600" cy="0"/>
          </a:xfrm>
          <a:custGeom>
            <a:avLst/>
            <a:gdLst/>
            <a:ahLst/>
            <a:cxnLst/>
            <a:rect l="l" t="t" r="r" b="b"/>
            <a:pathLst>
              <a:path w="28600">
                <a:moveTo>
                  <a:pt x="0" y="0"/>
                </a:moveTo>
                <a:lnTo>
                  <a:pt x="2860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387304" y="364414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415811" y="3644140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444418" y="364414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472924" y="3644140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501531" y="364414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530037" y="364414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558644" y="364414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572897" y="3657239"/>
            <a:ext cx="57136" cy="0"/>
          </a:xfrm>
          <a:custGeom>
            <a:avLst/>
            <a:gdLst/>
            <a:ahLst/>
            <a:cxnLst/>
            <a:rect l="l" t="t" r="r" b="b"/>
            <a:pathLst>
              <a:path w="57136">
                <a:moveTo>
                  <a:pt x="0" y="0"/>
                </a:moveTo>
                <a:lnTo>
                  <a:pt x="57136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344454" y="3670339"/>
            <a:ext cx="228466" cy="0"/>
          </a:xfrm>
          <a:custGeom>
            <a:avLst/>
            <a:gdLst/>
            <a:ahLst/>
            <a:cxnLst/>
            <a:rect l="l" t="t" r="r" b="b"/>
            <a:pathLst>
              <a:path w="228466">
                <a:moveTo>
                  <a:pt x="0" y="0"/>
                </a:moveTo>
                <a:lnTo>
                  <a:pt x="228466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587150" y="367033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344455" y="3683437"/>
            <a:ext cx="199859" cy="0"/>
          </a:xfrm>
          <a:custGeom>
            <a:avLst/>
            <a:gdLst/>
            <a:ahLst/>
            <a:cxnLst/>
            <a:rect l="l" t="t" r="r" b="b"/>
            <a:pathLst>
              <a:path w="199859">
                <a:moveTo>
                  <a:pt x="0" y="0"/>
                </a:moveTo>
                <a:lnTo>
                  <a:pt x="199859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601404" y="3683437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358728" y="3696537"/>
            <a:ext cx="28600" cy="0"/>
          </a:xfrm>
          <a:custGeom>
            <a:avLst/>
            <a:gdLst/>
            <a:ahLst/>
            <a:cxnLst/>
            <a:rect l="l" t="t" r="r" b="b"/>
            <a:pathLst>
              <a:path w="28600">
                <a:moveTo>
                  <a:pt x="0" y="0"/>
                </a:moveTo>
                <a:lnTo>
                  <a:pt x="2860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387304" y="3696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415811" y="3696537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444418" y="3696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472924" y="3696537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501531" y="3696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530037" y="3696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558644" y="3696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344454" y="3706317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587150" y="372273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344455" y="3722624"/>
            <a:ext cx="28550" cy="26602"/>
          </a:xfrm>
          <a:custGeom>
            <a:avLst/>
            <a:gdLst/>
            <a:ahLst/>
            <a:cxnLst/>
            <a:rect l="l" t="t" r="r" b="b"/>
            <a:pathLst>
              <a:path w="28550" h="26602">
                <a:moveTo>
                  <a:pt x="0" y="26602"/>
                </a:moveTo>
                <a:lnTo>
                  <a:pt x="28550" y="26602"/>
                </a:lnTo>
                <a:lnTo>
                  <a:pt x="2855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373051" y="3722624"/>
            <a:ext cx="28530" cy="26602"/>
          </a:xfrm>
          <a:custGeom>
            <a:avLst/>
            <a:gdLst/>
            <a:ahLst/>
            <a:cxnLst/>
            <a:rect l="l" t="t" r="r" b="b"/>
            <a:pathLst>
              <a:path w="28530" h="26602">
                <a:moveTo>
                  <a:pt x="0" y="26602"/>
                </a:moveTo>
                <a:lnTo>
                  <a:pt x="28530" y="26602"/>
                </a:lnTo>
                <a:lnTo>
                  <a:pt x="2853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401558" y="3722624"/>
            <a:ext cx="28530" cy="26602"/>
          </a:xfrm>
          <a:custGeom>
            <a:avLst/>
            <a:gdLst/>
            <a:ahLst/>
            <a:cxnLst/>
            <a:rect l="l" t="t" r="r" b="b"/>
            <a:pathLst>
              <a:path w="28530" h="26602">
                <a:moveTo>
                  <a:pt x="0" y="26602"/>
                </a:moveTo>
                <a:lnTo>
                  <a:pt x="28530" y="26602"/>
                </a:lnTo>
                <a:lnTo>
                  <a:pt x="2853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430164" y="3722624"/>
            <a:ext cx="28530" cy="26602"/>
          </a:xfrm>
          <a:custGeom>
            <a:avLst/>
            <a:gdLst/>
            <a:ahLst/>
            <a:cxnLst/>
            <a:rect l="l" t="t" r="r" b="b"/>
            <a:pathLst>
              <a:path w="28530" h="26602">
                <a:moveTo>
                  <a:pt x="0" y="26602"/>
                </a:moveTo>
                <a:lnTo>
                  <a:pt x="28530" y="26602"/>
                </a:lnTo>
                <a:lnTo>
                  <a:pt x="2853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458671" y="3722624"/>
            <a:ext cx="28530" cy="26602"/>
          </a:xfrm>
          <a:custGeom>
            <a:avLst/>
            <a:gdLst/>
            <a:ahLst/>
            <a:cxnLst/>
            <a:rect l="l" t="t" r="r" b="b"/>
            <a:pathLst>
              <a:path w="28530" h="26602">
                <a:moveTo>
                  <a:pt x="0" y="26602"/>
                </a:moveTo>
                <a:lnTo>
                  <a:pt x="28530" y="26602"/>
                </a:lnTo>
                <a:lnTo>
                  <a:pt x="2853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487277" y="3722624"/>
            <a:ext cx="28530" cy="26602"/>
          </a:xfrm>
          <a:custGeom>
            <a:avLst/>
            <a:gdLst/>
            <a:ahLst/>
            <a:cxnLst/>
            <a:rect l="l" t="t" r="r" b="b"/>
            <a:pathLst>
              <a:path w="28530" h="26602">
                <a:moveTo>
                  <a:pt x="0" y="26602"/>
                </a:moveTo>
                <a:lnTo>
                  <a:pt x="28530" y="26602"/>
                </a:lnTo>
                <a:lnTo>
                  <a:pt x="2853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515784" y="3722624"/>
            <a:ext cx="28530" cy="26602"/>
          </a:xfrm>
          <a:custGeom>
            <a:avLst/>
            <a:gdLst/>
            <a:ahLst/>
            <a:cxnLst/>
            <a:rect l="l" t="t" r="r" b="b"/>
            <a:pathLst>
              <a:path w="28530" h="26602">
                <a:moveTo>
                  <a:pt x="0" y="26602"/>
                </a:moveTo>
                <a:lnTo>
                  <a:pt x="28530" y="26602"/>
                </a:lnTo>
                <a:lnTo>
                  <a:pt x="2853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544291" y="3735925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6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601404" y="3722624"/>
            <a:ext cx="28630" cy="26602"/>
          </a:xfrm>
          <a:custGeom>
            <a:avLst/>
            <a:gdLst/>
            <a:ahLst/>
            <a:cxnLst/>
            <a:rect l="l" t="t" r="r" b="b"/>
            <a:pathLst>
              <a:path w="28630" h="26602">
                <a:moveTo>
                  <a:pt x="0" y="26602"/>
                </a:moveTo>
                <a:lnTo>
                  <a:pt x="28630" y="26602"/>
                </a:lnTo>
                <a:lnTo>
                  <a:pt x="28630" y="0"/>
                </a:lnTo>
                <a:lnTo>
                  <a:pt x="0" y="0"/>
                </a:lnTo>
                <a:lnTo>
                  <a:pt x="0" y="266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558644" y="374905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344455" y="3749096"/>
            <a:ext cx="28550" cy="26329"/>
          </a:xfrm>
          <a:custGeom>
            <a:avLst/>
            <a:gdLst/>
            <a:ahLst/>
            <a:cxnLst/>
            <a:rect l="l" t="t" r="r" b="b"/>
            <a:pathLst>
              <a:path w="28550" h="26329">
                <a:moveTo>
                  <a:pt x="0" y="26328"/>
                </a:moveTo>
                <a:lnTo>
                  <a:pt x="28550" y="26328"/>
                </a:lnTo>
                <a:lnTo>
                  <a:pt x="2855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373051" y="374909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401558" y="374909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430164" y="374909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458671" y="374909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487277" y="374909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515784" y="374909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544291" y="3758942"/>
            <a:ext cx="57137" cy="0"/>
          </a:xfrm>
          <a:custGeom>
            <a:avLst/>
            <a:gdLst/>
            <a:ahLst/>
            <a:cxnLst/>
            <a:rect l="l" t="t" r="r" b="b"/>
            <a:pathLst>
              <a:path w="57137">
                <a:moveTo>
                  <a:pt x="0" y="0"/>
                </a:moveTo>
                <a:lnTo>
                  <a:pt x="57137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601404" y="3749096"/>
            <a:ext cx="28630" cy="26329"/>
          </a:xfrm>
          <a:custGeom>
            <a:avLst/>
            <a:gdLst/>
            <a:ahLst/>
            <a:cxnLst/>
            <a:rect l="l" t="t" r="r" b="b"/>
            <a:pathLst>
              <a:path w="28630" h="26329">
                <a:moveTo>
                  <a:pt x="0" y="26328"/>
                </a:moveTo>
                <a:lnTo>
                  <a:pt x="28630" y="26328"/>
                </a:lnTo>
                <a:lnTo>
                  <a:pt x="286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44455" y="3788459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58728" y="3801512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373051" y="3814611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344455" y="3827710"/>
            <a:ext cx="28550" cy="0"/>
          </a:xfrm>
          <a:custGeom>
            <a:avLst/>
            <a:gdLst/>
            <a:ahLst/>
            <a:cxnLst/>
            <a:rect l="l" t="t" r="r" b="b"/>
            <a:pathLst>
              <a:path w="28550">
                <a:moveTo>
                  <a:pt x="0" y="0"/>
                </a:moveTo>
                <a:lnTo>
                  <a:pt x="2855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387304" y="382771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415811" y="3827710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444418" y="382771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72924" y="3827710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501531" y="382771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530037" y="382771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558644" y="382771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587150" y="382771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601404" y="3827599"/>
            <a:ext cx="28630" cy="26411"/>
          </a:xfrm>
          <a:custGeom>
            <a:avLst/>
            <a:gdLst/>
            <a:ahLst/>
            <a:cxnLst/>
            <a:rect l="l" t="t" r="r" b="b"/>
            <a:pathLst>
              <a:path w="28630" h="26411">
                <a:moveTo>
                  <a:pt x="0" y="26411"/>
                </a:moveTo>
                <a:lnTo>
                  <a:pt x="28630" y="26411"/>
                </a:lnTo>
                <a:lnTo>
                  <a:pt x="28630" y="0"/>
                </a:lnTo>
                <a:lnTo>
                  <a:pt x="0" y="0"/>
                </a:lnTo>
                <a:lnTo>
                  <a:pt x="0" y="264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344454" y="3840735"/>
            <a:ext cx="256973" cy="26365"/>
          </a:xfrm>
          <a:custGeom>
            <a:avLst/>
            <a:gdLst/>
            <a:ahLst/>
            <a:cxnLst/>
            <a:rect l="l" t="t" r="r" b="b"/>
            <a:pathLst>
              <a:path w="256973" h="26365">
                <a:moveTo>
                  <a:pt x="0" y="26365"/>
                </a:moveTo>
                <a:lnTo>
                  <a:pt x="256973" y="26365"/>
                </a:lnTo>
                <a:lnTo>
                  <a:pt x="256973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601404" y="3853825"/>
            <a:ext cx="28630" cy="26374"/>
          </a:xfrm>
          <a:custGeom>
            <a:avLst/>
            <a:gdLst/>
            <a:ahLst/>
            <a:cxnLst/>
            <a:rect l="l" t="t" r="r" b="b"/>
            <a:pathLst>
              <a:path w="28630" h="26374">
                <a:moveTo>
                  <a:pt x="0" y="26374"/>
                </a:moveTo>
                <a:lnTo>
                  <a:pt x="28630" y="26374"/>
                </a:lnTo>
                <a:lnTo>
                  <a:pt x="286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44454" y="3866924"/>
            <a:ext cx="256973" cy="26374"/>
          </a:xfrm>
          <a:custGeom>
            <a:avLst/>
            <a:gdLst/>
            <a:ahLst/>
            <a:cxnLst/>
            <a:rect l="l" t="t" r="r" b="b"/>
            <a:pathLst>
              <a:path w="256973" h="26374">
                <a:moveTo>
                  <a:pt x="0" y="26374"/>
                </a:moveTo>
                <a:lnTo>
                  <a:pt x="256973" y="26374"/>
                </a:lnTo>
                <a:lnTo>
                  <a:pt x="25697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601404" y="3880023"/>
            <a:ext cx="28630" cy="26374"/>
          </a:xfrm>
          <a:custGeom>
            <a:avLst/>
            <a:gdLst/>
            <a:ahLst/>
            <a:cxnLst/>
            <a:rect l="l" t="t" r="r" b="b"/>
            <a:pathLst>
              <a:path w="28630" h="26374">
                <a:moveTo>
                  <a:pt x="0" y="26374"/>
                </a:moveTo>
                <a:lnTo>
                  <a:pt x="28630" y="26374"/>
                </a:lnTo>
                <a:lnTo>
                  <a:pt x="286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44454" y="3893122"/>
            <a:ext cx="256973" cy="26365"/>
          </a:xfrm>
          <a:custGeom>
            <a:avLst/>
            <a:gdLst/>
            <a:ahLst/>
            <a:cxnLst/>
            <a:rect l="l" t="t" r="r" b="b"/>
            <a:pathLst>
              <a:path w="256973" h="26365">
                <a:moveTo>
                  <a:pt x="0" y="26365"/>
                </a:moveTo>
                <a:lnTo>
                  <a:pt x="256973" y="26365"/>
                </a:lnTo>
                <a:lnTo>
                  <a:pt x="256973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601404" y="3906212"/>
            <a:ext cx="28630" cy="26374"/>
          </a:xfrm>
          <a:custGeom>
            <a:avLst/>
            <a:gdLst/>
            <a:ahLst/>
            <a:cxnLst/>
            <a:rect l="l" t="t" r="r" b="b"/>
            <a:pathLst>
              <a:path w="28630" h="26374">
                <a:moveTo>
                  <a:pt x="0" y="26374"/>
                </a:moveTo>
                <a:lnTo>
                  <a:pt x="28630" y="26374"/>
                </a:lnTo>
                <a:lnTo>
                  <a:pt x="286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44454" y="3919311"/>
            <a:ext cx="256973" cy="26374"/>
          </a:xfrm>
          <a:custGeom>
            <a:avLst/>
            <a:gdLst/>
            <a:ahLst/>
            <a:cxnLst/>
            <a:rect l="l" t="t" r="r" b="b"/>
            <a:pathLst>
              <a:path w="256973" h="26374">
                <a:moveTo>
                  <a:pt x="0" y="26374"/>
                </a:moveTo>
                <a:lnTo>
                  <a:pt x="256973" y="26374"/>
                </a:lnTo>
                <a:lnTo>
                  <a:pt x="25697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601404" y="3932411"/>
            <a:ext cx="28630" cy="26365"/>
          </a:xfrm>
          <a:custGeom>
            <a:avLst/>
            <a:gdLst/>
            <a:ahLst/>
            <a:cxnLst/>
            <a:rect l="l" t="t" r="r" b="b"/>
            <a:pathLst>
              <a:path w="28630" h="26365">
                <a:moveTo>
                  <a:pt x="0" y="26365"/>
                </a:moveTo>
                <a:lnTo>
                  <a:pt x="28630" y="26365"/>
                </a:lnTo>
                <a:lnTo>
                  <a:pt x="286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344454" y="3945501"/>
            <a:ext cx="256973" cy="26374"/>
          </a:xfrm>
          <a:custGeom>
            <a:avLst/>
            <a:gdLst/>
            <a:ahLst/>
            <a:cxnLst/>
            <a:rect l="l" t="t" r="r" b="b"/>
            <a:pathLst>
              <a:path w="256973" h="26374">
                <a:moveTo>
                  <a:pt x="0" y="26374"/>
                </a:moveTo>
                <a:lnTo>
                  <a:pt x="256973" y="26374"/>
                </a:lnTo>
                <a:lnTo>
                  <a:pt x="25697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344454" y="3968468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344455" y="3997981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358728" y="4011075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373051" y="4024174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344455" y="4037273"/>
            <a:ext cx="28550" cy="0"/>
          </a:xfrm>
          <a:custGeom>
            <a:avLst/>
            <a:gdLst/>
            <a:ahLst/>
            <a:cxnLst/>
            <a:rect l="l" t="t" r="r" b="b"/>
            <a:pathLst>
              <a:path w="28550">
                <a:moveTo>
                  <a:pt x="0" y="0"/>
                </a:moveTo>
                <a:lnTo>
                  <a:pt x="2855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387304" y="403727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415811" y="403727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444418" y="403727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472924" y="403727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501531" y="403727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530037" y="403727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558644" y="403727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587150" y="403727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601404" y="4050368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44454" y="4063462"/>
            <a:ext cx="256973" cy="0"/>
          </a:xfrm>
          <a:custGeom>
            <a:avLst/>
            <a:gdLst/>
            <a:ahLst/>
            <a:cxnLst/>
            <a:rect l="l" t="t" r="r" b="b"/>
            <a:pathLst>
              <a:path w="256973">
                <a:moveTo>
                  <a:pt x="0" y="0"/>
                </a:moveTo>
                <a:lnTo>
                  <a:pt x="256973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344454" y="4073243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344455" y="4102751"/>
            <a:ext cx="285579" cy="0"/>
          </a:xfrm>
          <a:custGeom>
            <a:avLst/>
            <a:gdLst/>
            <a:ahLst/>
            <a:cxnLst/>
            <a:rect l="l" t="t" r="r" b="b"/>
            <a:pathLst>
              <a:path w="285579">
                <a:moveTo>
                  <a:pt x="0" y="0"/>
                </a:moveTo>
                <a:lnTo>
                  <a:pt x="285579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358728" y="4115850"/>
            <a:ext cx="256953" cy="0"/>
          </a:xfrm>
          <a:custGeom>
            <a:avLst/>
            <a:gdLst/>
            <a:ahLst/>
            <a:cxnLst/>
            <a:rect l="l" t="t" r="r" b="b"/>
            <a:pathLst>
              <a:path w="256953">
                <a:moveTo>
                  <a:pt x="0" y="0"/>
                </a:moveTo>
                <a:lnTo>
                  <a:pt x="256953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373051" y="4128949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344455" y="4142153"/>
            <a:ext cx="28550" cy="0"/>
          </a:xfrm>
          <a:custGeom>
            <a:avLst/>
            <a:gdLst/>
            <a:ahLst/>
            <a:cxnLst/>
            <a:rect l="l" t="t" r="r" b="b"/>
            <a:pathLst>
              <a:path w="28550">
                <a:moveTo>
                  <a:pt x="0" y="0"/>
                </a:moveTo>
                <a:lnTo>
                  <a:pt x="2855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387304" y="414215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415811" y="414215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444418" y="414215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472924" y="414215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501531" y="414215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530037" y="414215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558644" y="414215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587150" y="414215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601404" y="4141951"/>
            <a:ext cx="28630" cy="26592"/>
          </a:xfrm>
          <a:custGeom>
            <a:avLst/>
            <a:gdLst/>
            <a:ahLst/>
            <a:cxnLst/>
            <a:rect l="l" t="t" r="r" b="b"/>
            <a:pathLst>
              <a:path w="28630" h="26592">
                <a:moveTo>
                  <a:pt x="0" y="26592"/>
                </a:moveTo>
                <a:lnTo>
                  <a:pt x="28630" y="26592"/>
                </a:lnTo>
                <a:lnTo>
                  <a:pt x="28630" y="0"/>
                </a:lnTo>
                <a:lnTo>
                  <a:pt x="0" y="0"/>
                </a:lnTo>
                <a:lnTo>
                  <a:pt x="0" y="26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344454" y="4155269"/>
            <a:ext cx="256973" cy="26374"/>
          </a:xfrm>
          <a:custGeom>
            <a:avLst/>
            <a:gdLst/>
            <a:ahLst/>
            <a:cxnLst/>
            <a:rect l="l" t="t" r="r" b="b"/>
            <a:pathLst>
              <a:path w="256973" h="26374">
                <a:moveTo>
                  <a:pt x="0" y="26374"/>
                </a:moveTo>
                <a:lnTo>
                  <a:pt x="256973" y="26374"/>
                </a:lnTo>
                <a:lnTo>
                  <a:pt x="25697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601404" y="4168368"/>
            <a:ext cx="28630" cy="26365"/>
          </a:xfrm>
          <a:custGeom>
            <a:avLst/>
            <a:gdLst/>
            <a:ahLst/>
            <a:cxnLst/>
            <a:rect l="l" t="t" r="r" b="b"/>
            <a:pathLst>
              <a:path w="28630" h="26365">
                <a:moveTo>
                  <a:pt x="0" y="26365"/>
                </a:moveTo>
                <a:lnTo>
                  <a:pt x="28630" y="26365"/>
                </a:lnTo>
                <a:lnTo>
                  <a:pt x="286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344454" y="4181458"/>
            <a:ext cx="256973" cy="26374"/>
          </a:xfrm>
          <a:custGeom>
            <a:avLst/>
            <a:gdLst/>
            <a:ahLst/>
            <a:cxnLst/>
            <a:rect l="l" t="t" r="r" b="b"/>
            <a:pathLst>
              <a:path w="256973" h="26374">
                <a:moveTo>
                  <a:pt x="0" y="26374"/>
                </a:moveTo>
                <a:lnTo>
                  <a:pt x="256973" y="26374"/>
                </a:lnTo>
                <a:lnTo>
                  <a:pt x="25697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615757" y="4195192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2344454" y="4209924"/>
            <a:ext cx="271226" cy="0"/>
          </a:xfrm>
          <a:custGeom>
            <a:avLst/>
            <a:gdLst/>
            <a:ahLst/>
            <a:cxnLst/>
            <a:rect l="l" t="t" r="r" b="b"/>
            <a:pathLst>
              <a:path w="271226">
                <a:moveTo>
                  <a:pt x="0" y="0"/>
                </a:moveTo>
                <a:lnTo>
                  <a:pt x="271226" y="0"/>
                </a:lnTo>
              </a:path>
            </a:pathLst>
          </a:custGeom>
          <a:ln w="45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344455" y="3277754"/>
            <a:ext cx="284359" cy="930538"/>
          </a:xfrm>
          <a:custGeom>
            <a:avLst/>
            <a:gdLst/>
            <a:ahLst/>
            <a:cxnLst/>
            <a:rect l="l" t="t" r="r" b="b"/>
            <a:pathLst>
              <a:path w="284359" h="930538">
                <a:moveTo>
                  <a:pt x="0" y="930538"/>
                </a:moveTo>
                <a:lnTo>
                  <a:pt x="0" y="0"/>
                </a:lnTo>
                <a:lnTo>
                  <a:pt x="284359" y="0"/>
                </a:lnTo>
                <a:lnTo>
                  <a:pt x="284359" y="930538"/>
                </a:lnTo>
              </a:path>
            </a:pathLst>
          </a:custGeom>
          <a:ln w="2126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415811" y="3237407"/>
            <a:ext cx="142832" cy="0"/>
          </a:xfrm>
          <a:custGeom>
            <a:avLst/>
            <a:gdLst/>
            <a:ahLst/>
            <a:cxnLst/>
            <a:rect l="l" t="t" r="r" b="b"/>
            <a:pathLst>
              <a:path w="142832">
                <a:moveTo>
                  <a:pt x="0" y="0"/>
                </a:moveTo>
                <a:lnTo>
                  <a:pt x="142832" y="0"/>
                </a:lnTo>
                <a:lnTo>
                  <a:pt x="0" y="0"/>
                </a:lnTo>
              </a:path>
            </a:pathLst>
          </a:custGeom>
          <a:ln w="196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476569" y="3257581"/>
            <a:ext cx="21415" cy="0"/>
          </a:xfrm>
          <a:custGeom>
            <a:avLst/>
            <a:gdLst/>
            <a:ahLst/>
            <a:cxnLst/>
            <a:rect l="l" t="t" r="r" b="b"/>
            <a:pathLst>
              <a:path w="21415">
                <a:moveTo>
                  <a:pt x="0" y="0"/>
                </a:moveTo>
                <a:lnTo>
                  <a:pt x="21415" y="0"/>
                </a:lnTo>
              </a:path>
            </a:pathLst>
          </a:custGeom>
          <a:ln w="403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773042" y="3192660"/>
            <a:ext cx="285545" cy="1019995"/>
          </a:xfrm>
          <a:custGeom>
            <a:avLst/>
            <a:gdLst/>
            <a:ahLst/>
            <a:cxnLst/>
            <a:rect l="l" t="t" r="r" b="b"/>
            <a:pathLst>
              <a:path w="285545" h="1019995">
                <a:moveTo>
                  <a:pt x="0" y="1019995"/>
                </a:moveTo>
                <a:lnTo>
                  <a:pt x="285545" y="1019995"/>
                </a:lnTo>
                <a:lnTo>
                  <a:pt x="285545" y="0"/>
                </a:lnTo>
                <a:lnTo>
                  <a:pt x="0" y="0"/>
                </a:lnTo>
                <a:lnTo>
                  <a:pt x="0" y="10199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773042" y="3191996"/>
            <a:ext cx="285489" cy="26420"/>
          </a:xfrm>
          <a:custGeom>
            <a:avLst/>
            <a:gdLst/>
            <a:ahLst/>
            <a:cxnLst/>
            <a:rect l="l" t="t" r="r" b="b"/>
            <a:pathLst>
              <a:path w="285489" h="26420">
                <a:moveTo>
                  <a:pt x="0" y="26420"/>
                </a:moveTo>
                <a:lnTo>
                  <a:pt x="285489" y="26420"/>
                </a:lnTo>
                <a:lnTo>
                  <a:pt x="285489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787295" y="3218305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773042" y="3228085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787295" y="3241185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773042" y="3254284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844408" y="3270702"/>
            <a:ext cx="199869" cy="0"/>
          </a:xfrm>
          <a:custGeom>
            <a:avLst/>
            <a:gdLst/>
            <a:ahLst/>
            <a:cxnLst/>
            <a:rect l="l" t="t" r="r" b="b"/>
            <a:pathLst>
              <a:path w="199869">
                <a:moveTo>
                  <a:pt x="0" y="0"/>
                </a:moveTo>
                <a:lnTo>
                  <a:pt x="199869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773042" y="3283755"/>
            <a:ext cx="57037" cy="0"/>
          </a:xfrm>
          <a:custGeom>
            <a:avLst/>
            <a:gdLst/>
            <a:ahLst/>
            <a:cxnLst/>
            <a:rect l="l" t="t" r="r" b="b"/>
            <a:pathLst>
              <a:path w="57037">
                <a:moveTo>
                  <a:pt x="0" y="0"/>
                </a:moveTo>
                <a:lnTo>
                  <a:pt x="57037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858662" y="3283755"/>
            <a:ext cx="199869" cy="0"/>
          </a:xfrm>
          <a:custGeom>
            <a:avLst/>
            <a:gdLst/>
            <a:ahLst/>
            <a:cxnLst/>
            <a:rect l="l" t="t" r="r" b="b"/>
            <a:pathLst>
              <a:path w="199869">
                <a:moveTo>
                  <a:pt x="0" y="0"/>
                </a:moveTo>
                <a:lnTo>
                  <a:pt x="199869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787295" y="3296854"/>
            <a:ext cx="57136" cy="0"/>
          </a:xfrm>
          <a:custGeom>
            <a:avLst/>
            <a:gdLst/>
            <a:ahLst/>
            <a:cxnLst/>
            <a:rect l="l" t="t" r="r" b="b"/>
            <a:pathLst>
              <a:path w="57136">
                <a:moveTo>
                  <a:pt x="0" y="0"/>
                </a:moveTo>
                <a:lnTo>
                  <a:pt x="57136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815802" y="3293535"/>
            <a:ext cx="228476" cy="0"/>
          </a:xfrm>
          <a:custGeom>
            <a:avLst/>
            <a:gdLst/>
            <a:ahLst/>
            <a:cxnLst/>
            <a:rect l="l" t="t" r="r" b="b"/>
            <a:pathLst>
              <a:path w="228476">
                <a:moveTo>
                  <a:pt x="0" y="0"/>
                </a:moveTo>
                <a:lnTo>
                  <a:pt x="228476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887268" y="3309953"/>
            <a:ext cx="171263" cy="0"/>
          </a:xfrm>
          <a:custGeom>
            <a:avLst/>
            <a:gdLst/>
            <a:ahLst/>
            <a:cxnLst/>
            <a:rect l="l" t="t" r="r" b="b"/>
            <a:pathLst>
              <a:path w="171263">
                <a:moveTo>
                  <a:pt x="0" y="0"/>
                </a:moveTo>
                <a:lnTo>
                  <a:pt x="171263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773042" y="3323144"/>
            <a:ext cx="114150" cy="0"/>
          </a:xfrm>
          <a:custGeom>
            <a:avLst/>
            <a:gdLst/>
            <a:ahLst/>
            <a:cxnLst/>
            <a:rect l="l" t="t" r="r" b="b"/>
            <a:pathLst>
              <a:path w="114150">
                <a:moveTo>
                  <a:pt x="0" y="0"/>
                </a:moveTo>
                <a:lnTo>
                  <a:pt x="114150" y="0"/>
                </a:lnTo>
              </a:path>
            </a:pathLst>
          </a:custGeom>
          <a:ln w="266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901521" y="3323144"/>
            <a:ext cx="142756" cy="0"/>
          </a:xfrm>
          <a:custGeom>
            <a:avLst/>
            <a:gdLst/>
            <a:ahLst/>
            <a:cxnLst/>
            <a:rect l="l" t="t" r="r" b="b"/>
            <a:pathLst>
              <a:path w="142756">
                <a:moveTo>
                  <a:pt x="0" y="0"/>
                </a:moveTo>
                <a:lnTo>
                  <a:pt x="142756" y="0"/>
                </a:lnTo>
              </a:path>
            </a:pathLst>
          </a:custGeom>
          <a:ln w="266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773042" y="3336271"/>
            <a:ext cx="85643" cy="0"/>
          </a:xfrm>
          <a:custGeom>
            <a:avLst/>
            <a:gdLst/>
            <a:ahLst/>
            <a:cxnLst/>
            <a:rect l="l" t="t" r="r" b="b"/>
            <a:pathLst>
              <a:path w="85643">
                <a:moveTo>
                  <a:pt x="0" y="0"/>
                </a:moveTo>
                <a:lnTo>
                  <a:pt x="85643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15775" y="3336271"/>
            <a:ext cx="142756" cy="0"/>
          </a:xfrm>
          <a:custGeom>
            <a:avLst/>
            <a:gdLst/>
            <a:ahLst/>
            <a:cxnLst/>
            <a:rect l="l" t="t" r="r" b="b"/>
            <a:pathLst>
              <a:path w="142756">
                <a:moveTo>
                  <a:pt x="0" y="0"/>
                </a:moveTo>
                <a:lnTo>
                  <a:pt x="142756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87295" y="3349479"/>
            <a:ext cx="114250" cy="0"/>
          </a:xfrm>
          <a:custGeom>
            <a:avLst/>
            <a:gdLst/>
            <a:ahLst/>
            <a:cxnLst/>
            <a:rect l="l" t="t" r="r" b="b"/>
            <a:pathLst>
              <a:path w="114250">
                <a:moveTo>
                  <a:pt x="0" y="0"/>
                </a:moveTo>
                <a:lnTo>
                  <a:pt x="114250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815802" y="3346160"/>
            <a:ext cx="228476" cy="0"/>
          </a:xfrm>
          <a:custGeom>
            <a:avLst/>
            <a:gdLst/>
            <a:ahLst/>
            <a:cxnLst/>
            <a:rect l="l" t="t" r="r" b="b"/>
            <a:pathLst>
              <a:path w="228476">
                <a:moveTo>
                  <a:pt x="0" y="0"/>
                </a:moveTo>
                <a:lnTo>
                  <a:pt x="228476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773042" y="3359259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958635" y="3375677"/>
            <a:ext cx="85643" cy="0"/>
          </a:xfrm>
          <a:custGeom>
            <a:avLst/>
            <a:gdLst/>
            <a:ahLst/>
            <a:cxnLst/>
            <a:rect l="l" t="t" r="r" b="b"/>
            <a:pathLst>
              <a:path w="85643">
                <a:moveTo>
                  <a:pt x="0" y="0"/>
                </a:moveTo>
                <a:lnTo>
                  <a:pt x="85643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773042" y="3388776"/>
            <a:ext cx="171263" cy="0"/>
          </a:xfrm>
          <a:custGeom>
            <a:avLst/>
            <a:gdLst/>
            <a:ahLst/>
            <a:cxnLst/>
            <a:rect l="l" t="t" r="r" b="b"/>
            <a:pathLst>
              <a:path w="171263">
                <a:moveTo>
                  <a:pt x="0" y="0"/>
                </a:moveTo>
                <a:lnTo>
                  <a:pt x="171263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801548" y="3385458"/>
            <a:ext cx="256983" cy="0"/>
          </a:xfrm>
          <a:custGeom>
            <a:avLst/>
            <a:gdLst/>
            <a:ahLst/>
            <a:cxnLst/>
            <a:rect l="l" t="t" r="r" b="b"/>
            <a:pathLst>
              <a:path w="256983">
                <a:moveTo>
                  <a:pt x="0" y="0"/>
                </a:moveTo>
                <a:lnTo>
                  <a:pt x="256983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987141" y="3401875"/>
            <a:ext cx="57136" cy="0"/>
          </a:xfrm>
          <a:custGeom>
            <a:avLst/>
            <a:gdLst/>
            <a:ahLst/>
            <a:cxnLst/>
            <a:rect l="l" t="t" r="r" b="b"/>
            <a:pathLst>
              <a:path w="57136">
                <a:moveTo>
                  <a:pt x="0" y="0"/>
                </a:moveTo>
                <a:lnTo>
                  <a:pt x="57136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773042" y="3414974"/>
            <a:ext cx="199869" cy="0"/>
          </a:xfrm>
          <a:custGeom>
            <a:avLst/>
            <a:gdLst/>
            <a:ahLst/>
            <a:cxnLst/>
            <a:rect l="l" t="t" r="r" b="b"/>
            <a:pathLst>
              <a:path w="199869">
                <a:moveTo>
                  <a:pt x="0" y="0"/>
                </a:moveTo>
                <a:lnTo>
                  <a:pt x="199869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801548" y="3411656"/>
            <a:ext cx="256983" cy="0"/>
          </a:xfrm>
          <a:custGeom>
            <a:avLst/>
            <a:gdLst/>
            <a:ahLst/>
            <a:cxnLst/>
            <a:rect l="l" t="t" r="r" b="b"/>
            <a:pathLst>
              <a:path w="256983">
                <a:moveTo>
                  <a:pt x="0" y="0"/>
                </a:moveTo>
                <a:lnTo>
                  <a:pt x="256983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015748" y="342807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773042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801549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830155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858662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887268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915775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944381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972888" y="344117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3030001" y="342796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987141" y="3454272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773042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801549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830155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858662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887268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15775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944381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001494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30001" y="3454161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958635" y="3480470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773042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801549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830155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858662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887268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915775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972888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001494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030001" y="34803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930028" y="350662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773042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801549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830155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858662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887268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944381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972888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001494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030001" y="35065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901521" y="3532821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773042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801549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830155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858662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915775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944381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972888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001494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3030001" y="35327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872915" y="355901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773042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801549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830155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887268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915775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944381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972888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3001494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030001" y="35589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844408" y="358521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73042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801549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858662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887268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915775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944381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972888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001494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3030001" y="3585152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815802" y="3611415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773042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830155" y="362451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858662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887268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915775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944381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972888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001494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3030001" y="3611350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787295" y="363761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801549" y="3650713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773042" y="366381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815802" y="3663812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844408" y="366381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872915" y="3663812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901521" y="366381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930028" y="3663812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958635" y="366381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987141" y="3663812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015748" y="3663812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030001" y="3676911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73041" y="3690010"/>
            <a:ext cx="256983" cy="0"/>
          </a:xfrm>
          <a:custGeom>
            <a:avLst/>
            <a:gdLst/>
            <a:ahLst/>
            <a:cxnLst/>
            <a:rect l="l" t="t" r="r" b="b"/>
            <a:pathLst>
              <a:path w="256983">
                <a:moveTo>
                  <a:pt x="0" y="0"/>
                </a:moveTo>
                <a:lnTo>
                  <a:pt x="256983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773042" y="3699790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73042" y="3729353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266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787295" y="3742480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773042" y="3752369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815802" y="3768787"/>
            <a:ext cx="228476" cy="0"/>
          </a:xfrm>
          <a:custGeom>
            <a:avLst/>
            <a:gdLst/>
            <a:ahLst/>
            <a:cxnLst/>
            <a:rect l="l" t="t" r="r" b="b"/>
            <a:pathLst>
              <a:path w="228476">
                <a:moveTo>
                  <a:pt x="0" y="0"/>
                </a:moveTo>
                <a:lnTo>
                  <a:pt x="228476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773042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830155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58662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87268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915775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944381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972888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001494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030001" y="378188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787295" y="379498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801549" y="3808085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773042" y="382118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815802" y="3821184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844408" y="382118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872915" y="3821184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901521" y="382118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930028" y="3821184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958635" y="382118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987141" y="3821184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15748" y="3821184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030001" y="3821118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2773041" y="3834172"/>
            <a:ext cx="256983" cy="26383"/>
          </a:xfrm>
          <a:custGeom>
            <a:avLst/>
            <a:gdLst/>
            <a:ahLst/>
            <a:cxnLst/>
            <a:rect l="l" t="t" r="r" b="b"/>
            <a:pathLst>
              <a:path w="256983" h="26383">
                <a:moveTo>
                  <a:pt x="0" y="26383"/>
                </a:moveTo>
                <a:lnTo>
                  <a:pt x="256983" y="26383"/>
                </a:lnTo>
                <a:lnTo>
                  <a:pt x="256983" y="0"/>
                </a:lnTo>
                <a:lnTo>
                  <a:pt x="0" y="0"/>
                </a:lnTo>
                <a:lnTo>
                  <a:pt x="0" y="2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030001" y="3847280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2773041" y="3860379"/>
            <a:ext cx="256983" cy="26365"/>
          </a:xfrm>
          <a:custGeom>
            <a:avLst/>
            <a:gdLst/>
            <a:ahLst/>
            <a:cxnLst/>
            <a:rect l="l" t="t" r="r" b="b"/>
            <a:pathLst>
              <a:path w="256983" h="26365">
                <a:moveTo>
                  <a:pt x="0" y="26365"/>
                </a:moveTo>
                <a:lnTo>
                  <a:pt x="256983" y="26365"/>
                </a:lnTo>
                <a:lnTo>
                  <a:pt x="256983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030001" y="3873469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2773041" y="3886568"/>
            <a:ext cx="256983" cy="26374"/>
          </a:xfrm>
          <a:custGeom>
            <a:avLst/>
            <a:gdLst/>
            <a:ahLst/>
            <a:cxnLst/>
            <a:rect l="l" t="t" r="r" b="b"/>
            <a:pathLst>
              <a:path w="256983" h="26374">
                <a:moveTo>
                  <a:pt x="0" y="26374"/>
                </a:moveTo>
                <a:lnTo>
                  <a:pt x="256983" y="26374"/>
                </a:lnTo>
                <a:lnTo>
                  <a:pt x="25698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030001" y="3899667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2773041" y="3912766"/>
            <a:ext cx="256983" cy="26365"/>
          </a:xfrm>
          <a:custGeom>
            <a:avLst/>
            <a:gdLst/>
            <a:ahLst/>
            <a:cxnLst/>
            <a:rect l="l" t="t" r="r" b="b"/>
            <a:pathLst>
              <a:path w="256983" h="26365">
                <a:moveTo>
                  <a:pt x="0" y="26365"/>
                </a:moveTo>
                <a:lnTo>
                  <a:pt x="256983" y="26365"/>
                </a:lnTo>
                <a:lnTo>
                  <a:pt x="256983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030001" y="3925856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2773041" y="3938956"/>
            <a:ext cx="256983" cy="26374"/>
          </a:xfrm>
          <a:custGeom>
            <a:avLst/>
            <a:gdLst/>
            <a:ahLst/>
            <a:cxnLst/>
            <a:rect l="l" t="t" r="r" b="b"/>
            <a:pathLst>
              <a:path w="256983" h="26374">
                <a:moveTo>
                  <a:pt x="0" y="26374"/>
                </a:moveTo>
                <a:lnTo>
                  <a:pt x="256983" y="26374"/>
                </a:lnTo>
                <a:lnTo>
                  <a:pt x="25698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2773042" y="3961923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773042" y="3991431"/>
            <a:ext cx="285489" cy="0"/>
          </a:xfrm>
          <a:custGeom>
            <a:avLst/>
            <a:gdLst/>
            <a:ahLst/>
            <a:cxnLst/>
            <a:rect l="l" t="t" r="r" b="b"/>
            <a:pathLst>
              <a:path w="285489">
                <a:moveTo>
                  <a:pt x="0" y="0"/>
                </a:moveTo>
                <a:lnTo>
                  <a:pt x="285489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2787295" y="4004530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801549" y="4017624"/>
            <a:ext cx="256982" cy="0"/>
          </a:xfrm>
          <a:custGeom>
            <a:avLst/>
            <a:gdLst/>
            <a:ahLst/>
            <a:cxnLst/>
            <a:rect l="l" t="t" r="r" b="b"/>
            <a:pathLst>
              <a:path w="256982">
                <a:moveTo>
                  <a:pt x="0" y="0"/>
                </a:moveTo>
                <a:lnTo>
                  <a:pt x="256982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773042" y="403071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815802" y="403071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844408" y="403071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72915" y="403071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2901521" y="403071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930028" y="403071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958635" y="403071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987141" y="403071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015748" y="403071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030001" y="4030631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2773041" y="4043730"/>
            <a:ext cx="256983" cy="26374"/>
          </a:xfrm>
          <a:custGeom>
            <a:avLst/>
            <a:gdLst/>
            <a:ahLst/>
            <a:cxnLst/>
            <a:rect l="l" t="t" r="r" b="b"/>
            <a:pathLst>
              <a:path w="256983" h="26374">
                <a:moveTo>
                  <a:pt x="0" y="26374"/>
                </a:moveTo>
                <a:lnTo>
                  <a:pt x="256983" y="26374"/>
                </a:lnTo>
                <a:lnTo>
                  <a:pt x="25698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030001" y="4056829"/>
            <a:ext cx="28530" cy="26365"/>
          </a:xfrm>
          <a:custGeom>
            <a:avLst/>
            <a:gdLst/>
            <a:ahLst/>
            <a:cxnLst/>
            <a:rect l="l" t="t" r="r" b="b"/>
            <a:pathLst>
              <a:path w="28530" h="26365">
                <a:moveTo>
                  <a:pt x="0" y="26365"/>
                </a:moveTo>
                <a:lnTo>
                  <a:pt x="28530" y="26365"/>
                </a:lnTo>
                <a:lnTo>
                  <a:pt x="285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2773041" y="4069919"/>
            <a:ext cx="256983" cy="26374"/>
          </a:xfrm>
          <a:custGeom>
            <a:avLst/>
            <a:gdLst/>
            <a:ahLst/>
            <a:cxnLst/>
            <a:rect l="l" t="t" r="r" b="b"/>
            <a:pathLst>
              <a:path w="256983" h="26374">
                <a:moveTo>
                  <a:pt x="0" y="26374"/>
                </a:moveTo>
                <a:lnTo>
                  <a:pt x="256983" y="26374"/>
                </a:lnTo>
                <a:lnTo>
                  <a:pt x="25698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030001" y="4083018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2773041" y="4096117"/>
            <a:ext cx="256983" cy="26374"/>
          </a:xfrm>
          <a:custGeom>
            <a:avLst/>
            <a:gdLst/>
            <a:ahLst/>
            <a:cxnLst/>
            <a:rect l="l" t="t" r="r" b="b"/>
            <a:pathLst>
              <a:path w="256983" h="26374">
                <a:moveTo>
                  <a:pt x="0" y="26374"/>
                </a:moveTo>
                <a:lnTo>
                  <a:pt x="256983" y="26374"/>
                </a:lnTo>
                <a:lnTo>
                  <a:pt x="25698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030001" y="4109217"/>
            <a:ext cx="28530" cy="26365"/>
          </a:xfrm>
          <a:custGeom>
            <a:avLst/>
            <a:gdLst/>
            <a:ahLst/>
            <a:cxnLst/>
            <a:rect l="l" t="t" r="r" b="b"/>
            <a:pathLst>
              <a:path w="28530" h="26365">
                <a:moveTo>
                  <a:pt x="0" y="26365"/>
                </a:moveTo>
                <a:lnTo>
                  <a:pt x="28530" y="26365"/>
                </a:lnTo>
                <a:lnTo>
                  <a:pt x="285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2773041" y="4122306"/>
            <a:ext cx="256983" cy="26374"/>
          </a:xfrm>
          <a:custGeom>
            <a:avLst/>
            <a:gdLst/>
            <a:ahLst/>
            <a:cxnLst/>
            <a:rect l="l" t="t" r="r" b="b"/>
            <a:pathLst>
              <a:path w="256983" h="26374">
                <a:moveTo>
                  <a:pt x="0" y="26374"/>
                </a:moveTo>
                <a:lnTo>
                  <a:pt x="256983" y="26374"/>
                </a:lnTo>
                <a:lnTo>
                  <a:pt x="25698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030001" y="4135406"/>
            <a:ext cx="28530" cy="26593"/>
          </a:xfrm>
          <a:custGeom>
            <a:avLst/>
            <a:gdLst/>
            <a:ahLst/>
            <a:cxnLst/>
            <a:rect l="l" t="t" r="r" b="b"/>
            <a:pathLst>
              <a:path w="28530" h="26593">
                <a:moveTo>
                  <a:pt x="0" y="26593"/>
                </a:moveTo>
                <a:lnTo>
                  <a:pt x="28530" y="26593"/>
                </a:lnTo>
                <a:lnTo>
                  <a:pt x="28530" y="0"/>
                </a:lnTo>
                <a:lnTo>
                  <a:pt x="0" y="0"/>
                </a:lnTo>
                <a:lnTo>
                  <a:pt x="0" y="265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2773041" y="4148724"/>
            <a:ext cx="256983" cy="26365"/>
          </a:xfrm>
          <a:custGeom>
            <a:avLst/>
            <a:gdLst/>
            <a:ahLst/>
            <a:cxnLst/>
            <a:rect l="l" t="t" r="r" b="b"/>
            <a:pathLst>
              <a:path w="256983" h="26365">
                <a:moveTo>
                  <a:pt x="0" y="26365"/>
                </a:moveTo>
                <a:lnTo>
                  <a:pt x="256983" y="26365"/>
                </a:lnTo>
                <a:lnTo>
                  <a:pt x="256983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030001" y="4161814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2773041" y="4174913"/>
            <a:ext cx="256983" cy="26374"/>
          </a:xfrm>
          <a:custGeom>
            <a:avLst/>
            <a:gdLst/>
            <a:ahLst/>
            <a:cxnLst/>
            <a:rect l="l" t="t" r="r" b="b"/>
            <a:pathLst>
              <a:path w="256983" h="26374">
                <a:moveTo>
                  <a:pt x="0" y="26374"/>
                </a:moveTo>
                <a:lnTo>
                  <a:pt x="256983" y="26374"/>
                </a:lnTo>
                <a:lnTo>
                  <a:pt x="256983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044254" y="4188647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2773042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2801549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2830155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2858662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2887268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2944381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972888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001494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030001" y="4201739"/>
            <a:ext cx="14277" cy="9822"/>
          </a:xfrm>
          <a:custGeom>
            <a:avLst/>
            <a:gdLst/>
            <a:ahLst/>
            <a:cxnLst/>
            <a:rect l="l" t="t" r="r" b="b"/>
            <a:pathLst>
              <a:path w="14277" h="9822">
                <a:moveTo>
                  <a:pt x="0" y="4911"/>
                </a:moveTo>
                <a:lnTo>
                  <a:pt x="14277" y="4911"/>
                </a:lnTo>
              </a:path>
            </a:pathLst>
          </a:custGeom>
          <a:ln w="11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773042" y="3192678"/>
            <a:ext cx="284369" cy="1015614"/>
          </a:xfrm>
          <a:custGeom>
            <a:avLst/>
            <a:gdLst/>
            <a:ahLst/>
            <a:cxnLst/>
            <a:rect l="l" t="t" r="r" b="b"/>
            <a:pathLst>
              <a:path w="284369" h="1015614">
                <a:moveTo>
                  <a:pt x="0" y="1015614"/>
                </a:moveTo>
                <a:lnTo>
                  <a:pt x="0" y="0"/>
                </a:lnTo>
                <a:lnTo>
                  <a:pt x="284369" y="0"/>
                </a:lnTo>
                <a:lnTo>
                  <a:pt x="284369" y="1015614"/>
                </a:lnTo>
              </a:path>
            </a:pathLst>
          </a:custGeom>
          <a:ln w="212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2844408" y="3129328"/>
            <a:ext cx="142732" cy="0"/>
          </a:xfrm>
          <a:custGeom>
            <a:avLst/>
            <a:gdLst/>
            <a:ahLst/>
            <a:cxnLst/>
            <a:rect l="l" t="t" r="r" b="b"/>
            <a:pathLst>
              <a:path w="142732">
                <a:moveTo>
                  <a:pt x="0" y="0"/>
                </a:moveTo>
                <a:lnTo>
                  <a:pt x="142732" y="0"/>
                </a:lnTo>
                <a:lnTo>
                  <a:pt x="0" y="0"/>
                </a:lnTo>
              </a:path>
            </a:pathLst>
          </a:custGeom>
          <a:ln w="196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2915775" y="3129328"/>
            <a:ext cx="0" cy="63350"/>
          </a:xfrm>
          <a:custGeom>
            <a:avLst/>
            <a:gdLst/>
            <a:ahLst/>
            <a:cxnLst/>
            <a:rect l="l" t="t" r="r" b="b"/>
            <a:pathLst>
              <a:path h="63350">
                <a:moveTo>
                  <a:pt x="0" y="0"/>
                </a:moveTo>
                <a:lnTo>
                  <a:pt x="0" y="63350"/>
                </a:lnTo>
              </a:path>
            </a:pathLst>
          </a:custGeom>
          <a:ln w="21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201340" y="3269064"/>
            <a:ext cx="285784" cy="943592"/>
          </a:xfrm>
          <a:custGeom>
            <a:avLst/>
            <a:gdLst/>
            <a:ahLst/>
            <a:cxnLst/>
            <a:rect l="l" t="t" r="r" b="b"/>
            <a:pathLst>
              <a:path w="285784" h="943592">
                <a:moveTo>
                  <a:pt x="0" y="943592"/>
                </a:moveTo>
                <a:lnTo>
                  <a:pt x="285784" y="943592"/>
                </a:lnTo>
                <a:lnTo>
                  <a:pt x="285784" y="0"/>
                </a:lnTo>
                <a:lnTo>
                  <a:pt x="0" y="0"/>
                </a:lnTo>
                <a:lnTo>
                  <a:pt x="0" y="943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201340" y="3268400"/>
            <a:ext cx="285788" cy="26420"/>
          </a:xfrm>
          <a:custGeom>
            <a:avLst/>
            <a:gdLst/>
            <a:ahLst/>
            <a:cxnLst/>
            <a:rect l="l" t="t" r="r" b="b"/>
            <a:pathLst>
              <a:path w="285788" h="26420">
                <a:moveTo>
                  <a:pt x="0" y="26420"/>
                </a:moveTo>
                <a:lnTo>
                  <a:pt x="285788" y="26420"/>
                </a:lnTo>
                <a:lnTo>
                  <a:pt x="285788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215594" y="3294709"/>
            <a:ext cx="257281" cy="0"/>
          </a:xfrm>
          <a:custGeom>
            <a:avLst/>
            <a:gdLst/>
            <a:ahLst/>
            <a:cxnLst/>
            <a:rect l="l" t="t" r="r" b="b"/>
            <a:pathLst>
              <a:path w="257281">
                <a:moveTo>
                  <a:pt x="0" y="0"/>
                </a:moveTo>
                <a:lnTo>
                  <a:pt x="257281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229847" y="3307808"/>
            <a:ext cx="257281" cy="0"/>
          </a:xfrm>
          <a:custGeom>
            <a:avLst/>
            <a:gdLst/>
            <a:ahLst/>
            <a:cxnLst/>
            <a:rect l="l" t="t" r="r" b="b"/>
            <a:pathLst>
              <a:path w="257281">
                <a:moveTo>
                  <a:pt x="0" y="0"/>
                </a:moveTo>
                <a:lnTo>
                  <a:pt x="257281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201340" y="332099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244200" y="3320999"/>
            <a:ext cx="28729" cy="0"/>
          </a:xfrm>
          <a:custGeom>
            <a:avLst/>
            <a:gdLst/>
            <a:ahLst/>
            <a:cxnLst/>
            <a:rect l="l" t="t" r="r" b="b"/>
            <a:pathLst>
              <a:path w="28729">
                <a:moveTo>
                  <a:pt x="0" y="0"/>
                </a:moveTo>
                <a:lnTo>
                  <a:pt x="28729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272906" y="332099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301512" y="332099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330019" y="332099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358626" y="332099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387132" y="332099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415739" y="3320999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444245" y="3320999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458598" y="3320761"/>
            <a:ext cx="28530" cy="26638"/>
          </a:xfrm>
          <a:custGeom>
            <a:avLst/>
            <a:gdLst/>
            <a:ahLst/>
            <a:cxnLst/>
            <a:rect l="l" t="t" r="r" b="b"/>
            <a:pathLst>
              <a:path w="28530" h="26638">
                <a:moveTo>
                  <a:pt x="0" y="26638"/>
                </a:moveTo>
                <a:lnTo>
                  <a:pt x="28530" y="26638"/>
                </a:lnTo>
                <a:lnTo>
                  <a:pt x="28530" y="0"/>
                </a:lnTo>
                <a:lnTo>
                  <a:pt x="0" y="0"/>
                </a:lnTo>
                <a:lnTo>
                  <a:pt x="0" y="266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201340" y="3334124"/>
            <a:ext cx="257182" cy="26328"/>
          </a:xfrm>
          <a:custGeom>
            <a:avLst/>
            <a:gdLst/>
            <a:ahLst/>
            <a:cxnLst/>
            <a:rect l="l" t="t" r="r" b="b"/>
            <a:pathLst>
              <a:path w="257182" h="26328">
                <a:moveTo>
                  <a:pt x="0" y="26328"/>
                </a:moveTo>
                <a:lnTo>
                  <a:pt x="257182" y="26328"/>
                </a:lnTo>
                <a:lnTo>
                  <a:pt x="2571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458598" y="3347177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201340" y="3360322"/>
            <a:ext cx="257182" cy="26328"/>
          </a:xfrm>
          <a:custGeom>
            <a:avLst/>
            <a:gdLst/>
            <a:ahLst/>
            <a:cxnLst/>
            <a:rect l="l" t="t" r="r" b="b"/>
            <a:pathLst>
              <a:path w="257182" h="26328">
                <a:moveTo>
                  <a:pt x="0" y="26328"/>
                </a:moveTo>
                <a:lnTo>
                  <a:pt x="257182" y="26328"/>
                </a:lnTo>
                <a:lnTo>
                  <a:pt x="2571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458598" y="3373375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201340" y="3386520"/>
            <a:ext cx="257182" cy="26328"/>
          </a:xfrm>
          <a:custGeom>
            <a:avLst/>
            <a:gdLst/>
            <a:ahLst/>
            <a:cxnLst/>
            <a:rect l="l" t="t" r="r" b="b"/>
            <a:pathLst>
              <a:path w="257182" h="26328">
                <a:moveTo>
                  <a:pt x="0" y="26328"/>
                </a:moveTo>
                <a:lnTo>
                  <a:pt x="257182" y="26328"/>
                </a:lnTo>
                <a:lnTo>
                  <a:pt x="2571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458598" y="3399573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201340" y="3412718"/>
            <a:ext cx="257182" cy="26328"/>
          </a:xfrm>
          <a:custGeom>
            <a:avLst/>
            <a:gdLst/>
            <a:ahLst/>
            <a:cxnLst/>
            <a:rect l="l" t="t" r="r" b="b"/>
            <a:pathLst>
              <a:path w="257182" h="26328">
                <a:moveTo>
                  <a:pt x="0" y="26328"/>
                </a:moveTo>
                <a:lnTo>
                  <a:pt x="257182" y="26328"/>
                </a:lnTo>
                <a:lnTo>
                  <a:pt x="2571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458598" y="342577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201340" y="3438916"/>
            <a:ext cx="257182" cy="26328"/>
          </a:xfrm>
          <a:custGeom>
            <a:avLst/>
            <a:gdLst/>
            <a:ahLst/>
            <a:cxnLst/>
            <a:rect l="l" t="t" r="r" b="b"/>
            <a:pathLst>
              <a:path w="257182" h="26328">
                <a:moveTo>
                  <a:pt x="0" y="26328"/>
                </a:moveTo>
                <a:lnTo>
                  <a:pt x="257182" y="26328"/>
                </a:lnTo>
                <a:lnTo>
                  <a:pt x="2571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458598" y="3451970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201340" y="3465115"/>
            <a:ext cx="257182" cy="26328"/>
          </a:xfrm>
          <a:custGeom>
            <a:avLst/>
            <a:gdLst/>
            <a:ahLst/>
            <a:cxnLst/>
            <a:rect l="l" t="t" r="r" b="b"/>
            <a:pathLst>
              <a:path w="257182" h="26328">
                <a:moveTo>
                  <a:pt x="0" y="26328"/>
                </a:moveTo>
                <a:lnTo>
                  <a:pt x="257182" y="26328"/>
                </a:lnTo>
                <a:lnTo>
                  <a:pt x="2571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458598" y="3478168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201340" y="3491313"/>
            <a:ext cx="257182" cy="26328"/>
          </a:xfrm>
          <a:custGeom>
            <a:avLst/>
            <a:gdLst/>
            <a:ahLst/>
            <a:cxnLst/>
            <a:rect l="l" t="t" r="r" b="b"/>
            <a:pathLst>
              <a:path w="257182" h="26328">
                <a:moveTo>
                  <a:pt x="0" y="26328"/>
                </a:moveTo>
                <a:lnTo>
                  <a:pt x="257182" y="26328"/>
                </a:lnTo>
                <a:lnTo>
                  <a:pt x="2571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458598" y="350436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201340" y="3517420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458598" y="353056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201340" y="3543618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458598" y="3556763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201340" y="3569816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458598" y="3582961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201340" y="3596014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458598" y="360915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201340" y="3622213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458598" y="363535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201340" y="3648411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458598" y="3661555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201340" y="3674609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458598" y="368775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201340" y="3700807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458598" y="3713952"/>
            <a:ext cx="28530" cy="26511"/>
          </a:xfrm>
          <a:custGeom>
            <a:avLst/>
            <a:gdLst/>
            <a:ahLst/>
            <a:cxnLst/>
            <a:rect l="l" t="t" r="r" b="b"/>
            <a:pathLst>
              <a:path w="28530" h="26511">
                <a:moveTo>
                  <a:pt x="0" y="26511"/>
                </a:moveTo>
                <a:lnTo>
                  <a:pt x="28530" y="26511"/>
                </a:lnTo>
                <a:lnTo>
                  <a:pt x="28530" y="0"/>
                </a:lnTo>
                <a:lnTo>
                  <a:pt x="0" y="0"/>
                </a:lnTo>
                <a:lnTo>
                  <a:pt x="0" y="265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201340" y="3726970"/>
            <a:ext cx="257182" cy="26638"/>
          </a:xfrm>
          <a:custGeom>
            <a:avLst/>
            <a:gdLst/>
            <a:ahLst/>
            <a:cxnLst/>
            <a:rect l="l" t="t" r="r" b="b"/>
            <a:pathLst>
              <a:path w="257182" h="26638">
                <a:moveTo>
                  <a:pt x="0" y="26638"/>
                </a:moveTo>
                <a:lnTo>
                  <a:pt x="257182" y="26638"/>
                </a:lnTo>
                <a:lnTo>
                  <a:pt x="257182" y="0"/>
                </a:lnTo>
                <a:lnTo>
                  <a:pt x="0" y="0"/>
                </a:lnTo>
                <a:lnTo>
                  <a:pt x="0" y="266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458598" y="3740333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201340" y="3753386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458598" y="3766531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201340" y="3779585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458598" y="379272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3201340" y="3805783"/>
            <a:ext cx="257182" cy="26420"/>
          </a:xfrm>
          <a:custGeom>
            <a:avLst/>
            <a:gdLst/>
            <a:ahLst/>
            <a:cxnLst/>
            <a:rect l="l" t="t" r="r" b="b"/>
            <a:pathLst>
              <a:path w="257182" h="26420">
                <a:moveTo>
                  <a:pt x="0" y="26420"/>
                </a:moveTo>
                <a:lnTo>
                  <a:pt x="257182" y="26420"/>
                </a:lnTo>
                <a:lnTo>
                  <a:pt x="2571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3458598" y="3818928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3201340" y="3831981"/>
            <a:ext cx="257182" cy="26392"/>
          </a:xfrm>
          <a:custGeom>
            <a:avLst/>
            <a:gdLst/>
            <a:ahLst/>
            <a:cxnLst/>
            <a:rect l="l" t="t" r="r" b="b"/>
            <a:pathLst>
              <a:path w="257182" h="26392">
                <a:moveTo>
                  <a:pt x="0" y="26392"/>
                </a:moveTo>
                <a:lnTo>
                  <a:pt x="257182" y="26392"/>
                </a:lnTo>
                <a:lnTo>
                  <a:pt x="257182" y="0"/>
                </a:lnTo>
                <a:lnTo>
                  <a:pt x="0" y="0"/>
                </a:lnTo>
                <a:lnTo>
                  <a:pt x="0" y="263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458598" y="3845098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201340" y="3858197"/>
            <a:ext cx="257182" cy="26365"/>
          </a:xfrm>
          <a:custGeom>
            <a:avLst/>
            <a:gdLst/>
            <a:ahLst/>
            <a:cxnLst/>
            <a:rect l="l" t="t" r="r" b="b"/>
            <a:pathLst>
              <a:path w="257182" h="26365">
                <a:moveTo>
                  <a:pt x="0" y="26365"/>
                </a:moveTo>
                <a:lnTo>
                  <a:pt x="257182" y="26365"/>
                </a:lnTo>
                <a:lnTo>
                  <a:pt x="257182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458598" y="3871287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201340" y="3884386"/>
            <a:ext cx="257182" cy="26374"/>
          </a:xfrm>
          <a:custGeom>
            <a:avLst/>
            <a:gdLst/>
            <a:ahLst/>
            <a:cxnLst/>
            <a:rect l="l" t="t" r="r" b="b"/>
            <a:pathLst>
              <a:path w="257182" h="26374">
                <a:moveTo>
                  <a:pt x="0" y="26374"/>
                </a:moveTo>
                <a:lnTo>
                  <a:pt x="257182" y="26374"/>
                </a:lnTo>
                <a:lnTo>
                  <a:pt x="2571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458598" y="3897486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201340" y="3910585"/>
            <a:ext cx="257182" cy="26365"/>
          </a:xfrm>
          <a:custGeom>
            <a:avLst/>
            <a:gdLst/>
            <a:ahLst/>
            <a:cxnLst/>
            <a:rect l="l" t="t" r="r" b="b"/>
            <a:pathLst>
              <a:path w="257182" h="26365">
                <a:moveTo>
                  <a:pt x="0" y="26365"/>
                </a:moveTo>
                <a:lnTo>
                  <a:pt x="257182" y="26365"/>
                </a:lnTo>
                <a:lnTo>
                  <a:pt x="257182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458598" y="3923675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201340" y="3936774"/>
            <a:ext cx="257182" cy="26374"/>
          </a:xfrm>
          <a:custGeom>
            <a:avLst/>
            <a:gdLst/>
            <a:ahLst/>
            <a:cxnLst/>
            <a:rect l="l" t="t" r="r" b="b"/>
            <a:pathLst>
              <a:path w="257182" h="26374">
                <a:moveTo>
                  <a:pt x="0" y="26374"/>
                </a:moveTo>
                <a:lnTo>
                  <a:pt x="257182" y="26374"/>
                </a:lnTo>
                <a:lnTo>
                  <a:pt x="2571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3201340" y="3959737"/>
            <a:ext cx="285789" cy="0"/>
          </a:xfrm>
          <a:custGeom>
            <a:avLst/>
            <a:gdLst/>
            <a:ahLst/>
            <a:cxnLst/>
            <a:rect l="l" t="t" r="r" b="b"/>
            <a:pathLst>
              <a:path w="285789">
                <a:moveTo>
                  <a:pt x="0" y="0"/>
                </a:moveTo>
                <a:lnTo>
                  <a:pt x="285789" y="0"/>
                </a:lnTo>
              </a:path>
            </a:pathLst>
          </a:custGeom>
          <a:ln w="19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3201340" y="3989249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215594" y="4002348"/>
            <a:ext cx="257281" cy="0"/>
          </a:xfrm>
          <a:custGeom>
            <a:avLst/>
            <a:gdLst/>
            <a:ahLst/>
            <a:cxnLst/>
            <a:rect l="l" t="t" r="r" b="b"/>
            <a:pathLst>
              <a:path w="257281">
                <a:moveTo>
                  <a:pt x="0" y="0"/>
                </a:moveTo>
                <a:lnTo>
                  <a:pt x="257281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229847" y="4015443"/>
            <a:ext cx="257281" cy="0"/>
          </a:xfrm>
          <a:custGeom>
            <a:avLst/>
            <a:gdLst/>
            <a:ahLst/>
            <a:cxnLst/>
            <a:rect l="l" t="t" r="r" b="b"/>
            <a:pathLst>
              <a:path w="257281">
                <a:moveTo>
                  <a:pt x="0" y="0"/>
                </a:moveTo>
                <a:lnTo>
                  <a:pt x="257281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201340" y="4028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3244200" y="4028537"/>
            <a:ext cx="28729" cy="0"/>
          </a:xfrm>
          <a:custGeom>
            <a:avLst/>
            <a:gdLst/>
            <a:ahLst/>
            <a:cxnLst/>
            <a:rect l="l" t="t" r="r" b="b"/>
            <a:pathLst>
              <a:path w="28729">
                <a:moveTo>
                  <a:pt x="0" y="0"/>
                </a:moveTo>
                <a:lnTo>
                  <a:pt x="28729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272906" y="4028537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301512" y="4028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330019" y="4028537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358626" y="4028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3387132" y="4028537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3415739" y="4028537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3444245" y="4028537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458598" y="4028449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3201340" y="4041549"/>
            <a:ext cx="257182" cy="26374"/>
          </a:xfrm>
          <a:custGeom>
            <a:avLst/>
            <a:gdLst/>
            <a:ahLst/>
            <a:cxnLst/>
            <a:rect l="l" t="t" r="r" b="b"/>
            <a:pathLst>
              <a:path w="257182" h="26374">
                <a:moveTo>
                  <a:pt x="0" y="26374"/>
                </a:moveTo>
                <a:lnTo>
                  <a:pt x="257182" y="26374"/>
                </a:lnTo>
                <a:lnTo>
                  <a:pt x="2571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3458598" y="4054647"/>
            <a:ext cx="28530" cy="26365"/>
          </a:xfrm>
          <a:custGeom>
            <a:avLst/>
            <a:gdLst/>
            <a:ahLst/>
            <a:cxnLst/>
            <a:rect l="l" t="t" r="r" b="b"/>
            <a:pathLst>
              <a:path w="28530" h="26365">
                <a:moveTo>
                  <a:pt x="0" y="26365"/>
                </a:moveTo>
                <a:lnTo>
                  <a:pt x="28530" y="26365"/>
                </a:lnTo>
                <a:lnTo>
                  <a:pt x="285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3201340" y="4067738"/>
            <a:ext cx="257182" cy="26374"/>
          </a:xfrm>
          <a:custGeom>
            <a:avLst/>
            <a:gdLst/>
            <a:ahLst/>
            <a:cxnLst/>
            <a:rect l="l" t="t" r="r" b="b"/>
            <a:pathLst>
              <a:path w="257182" h="26374">
                <a:moveTo>
                  <a:pt x="0" y="26374"/>
                </a:moveTo>
                <a:lnTo>
                  <a:pt x="257182" y="26374"/>
                </a:lnTo>
                <a:lnTo>
                  <a:pt x="2571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458598" y="4080836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201340" y="4093936"/>
            <a:ext cx="257182" cy="26365"/>
          </a:xfrm>
          <a:custGeom>
            <a:avLst/>
            <a:gdLst/>
            <a:ahLst/>
            <a:cxnLst/>
            <a:rect l="l" t="t" r="r" b="b"/>
            <a:pathLst>
              <a:path w="257182" h="26365">
                <a:moveTo>
                  <a:pt x="0" y="26365"/>
                </a:moveTo>
                <a:lnTo>
                  <a:pt x="257182" y="26365"/>
                </a:lnTo>
                <a:lnTo>
                  <a:pt x="257182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458598" y="4107026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3201340" y="4120125"/>
            <a:ext cx="257182" cy="26374"/>
          </a:xfrm>
          <a:custGeom>
            <a:avLst/>
            <a:gdLst/>
            <a:ahLst/>
            <a:cxnLst/>
            <a:rect l="l" t="t" r="r" b="b"/>
            <a:pathLst>
              <a:path w="257182" h="26374">
                <a:moveTo>
                  <a:pt x="0" y="26374"/>
                </a:moveTo>
                <a:lnTo>
                  <a:pt x="257182" y="26374"/>
                </a:lnTo>
                <a:lnTo>
                  <a:pt x="2571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458598" y="4133224"/>
            <a:ext cx="28530" cy="26593"/>
          </a:xfrm>
          <a:custGeom>
            <a:avLst/>
            <a:gdLst/>
            <a:ahLst/>
            <a:cxnLst/>
            <a:rect l="l" t="t" r="r" b="b"/>
            <a:pathLst>
              <a:path w="28530" h="26593">
                <a:moveTo>
                  <a:pt x="0" y="26593"/>
                </a:moveTo>
                <a:lnTo>
                  <a:pt x="28530" y="26593"/>
                </a:lnTo>
                <a:lnTo>
                  <a:pt x="28530" y="0"/>
                </a:lnTo>
                <a:lnTo>
                  <a:pt x="0" y="0"/>
                </a:lnTo>
                <a:lnTo>
                  <a:pt x="0" y="265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201340" y="4146324"/>
            <a:ext cx="257182" cy="26583"/>
          </a:xfrm>
          <a:custGeom>
            <a:avLst/>
            <a:gdLst/>
            <a:ahLst/>
            <a:cxnLst/>
            <a:rect l="l" t="t" r="r" b="b"/>
            <a:pathLst>
              <a:path w="257182" h="26583">
                <a:moveTo>
                  <a:pt x="0" y="26583"/>
                </a:moveTo>
                <a:lnTo>
                  <a:pt x="257182" y="26583"/>
                </a:lnTo>
                <a:lnTo>
                  <a:pt x="257182" y="0"/>
                </a:lnTo>
                <a:lnTo>
                  <a:pt x="0" y="0"/>
                </a:lnTo>
                <a:lnTo>
                  <a:pt x="0" y="265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458598" y="4159632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201340" y="4172731"/>
            <a:ext cx="257182" cy="26374"/>
          </a:xfrm>
          <a:custGeom>
            <a:avLst/>
            <a:gdLst/>
            <a:ahLst/>
            <a:cxnLst/>
            <a:rect l="l" t="t" r="r" b="b"/>
            <a:pathLst>
              <a:path w="257182" h="26374">
                <a:moveTo>
                  <a:pt x="0" y="26374"/>
                </a:moveTo>
                <a:lnTo>
                  <a:pt x="257182" y="26374"/>
                </a:lnTo>
                <a:lnTo>
                  <a:pt x="2571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472852" y="418646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201340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229847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258653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287259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315766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372879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401485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429992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458598" y="4199555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201340" y="3269082"/>
            <a:ext cx="284568" cy="939210"/>
          </a:xfrm>
          <a:custGeom>
            <a:avLst/>
            <a:gdLst/>
            <a:ahLst/>
            <a:cxnLst/>
            <a:rect l="l" t="t" r="r" b="b"/>
            <a:pathLst>
              <a:path w="284568" h="939210">
                <a:moveTo>
                  <a:pt x="0" y="939210"/>
                </a:moveTo>
                <a:lnTo>
                  <a:pt x="0" y="0"/>
                </a:lnTo>
                <a:lnTo>
                  <a:pt x="284568" y="0"/>
                </a:lnTo>
                <a:lnTo>
                  <a:pt x="284568" y="939210"/>
                </a:lnTo>
              </a:path>
            </a:pathLst>
          </a:custGeom>
          <a:ln w="212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272906" y="3219972"/>
            <a:ext cx="142832" cy="0"/>
          </a:xfrm>
          <a:custGeom>
            <a:avLst/>
            <a:gdLst/>
            <a:ahLst/>
            <a:cxnLst/>
            <a:rect l="l" t="t" r="r" b="b"/>
            <a:pathLst>
              <a:path w="142832">
                <a:moveTo>
                  <a:pt x="0" y="0"/>
                </a:moveTo>
                <a:lnTo>
                  <a:pt x="142832" y="0"/>
                </a:lnTo>
                <a:lnTo>
                  <a:pt x="0" y="0"/>
                </a:lnTo>
              </a:path>
            </a:pathLst>
          </a:custGeom>
          <a:ln w="196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344372" y="3219972"/>
            <a:ext cx="0" cy="49110"/>
          </a:xfrm>
          <a:custGeom>
            <a:avLst/>
            <a:gdLst/>
            <a:ahLst/>
            <a:cxnLst/>
            <a:rect l="l" t="t" r="r" b="b"/>
            <a:pathLst>
              <a:path h="49110">
                <a:moveTo>
                  <a:pt x="0" y="0"/>
                </a:moveTo>
                <a:lnTo>
                  <a:pt x="0" y="49110"/>
                </a:lnTo>
              </a:path>
            </a:pathLst>
          </a:custGeom>
          <a:ln w="21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629838" y="3283213"/>
            <a:ext cx="285784" cy="929443"/>
          </a:xfrm>
          <a:custGeom>
            <a:avLst/>
            <a:gdLst/>
            <a:ahLst/>
            <a:cxnLst/>
            <a:rect l="l" t="t" r="r" b="b"/>
            <a:pathLst>
              <a:path w="285784" h="929443">
                <a:moveTo>
                  <a:pt x="0" y="929443"/>
                </a:moveTo>
                <a:lnTo>
                  <a:pt x="285784" y="929443"/>
                </a:lnTo>
                <a:lnTo>
                  <a:pt x="285784" y="0"/>
                </a:lnTo>
                <a:lnTo>
                  <a:pt x="0" y="0"/>
                </a:lnTo>
                <a:lnTo>
                  <a:pt x="0" y="9294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629838" y="3282640"/>
            <a:ext cx="285788" cy="26328"/>
          </a:xfrm>
          <a:custGeom>
            <a:avLst/>
            <a:gdLst/>
            <a:ahLst/>
            <a:cxnLst/>
            <a:rect l="l" t="t" r="r" b="b"/>
            <a:pathLst>
              <a:path w="285788" h="26328">
                <a:moveTo>
                  <a:pt x="0" y="26328"/>
                </a:moveTo>
                <a:lnTo>
                  <a:pt x="285788" y="26328"/>
                </a:lnTo>
                <a:lnTo>
                  <a:pt x="285788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644191" y="3308858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658444" y="3322048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6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629838" y="3335175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672698" y="333517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701304" y="333517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729811" y="333517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758417" y="333517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786924" y="3335175"/>
            <a:ext cx="28829" cy="0"/>
          </a:xfrm>
          <a:custGeom>
            <a:avLst/>
            <a:gdLst/>
            <a:ahLst/>
            <a:cxnLst/>
            <a:rect l="l" t="t" r="r" b="b"/>
            <a:pathLst>
              <a:path w="28829">
                <a:moveTo>
                  <a:pt x="0" y="0"/>
                </a:moveTo>
                <a:lnTo>
                  <a:pt x="28829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815730" y="333517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844236" y="3335175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872843" y="3335175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887096" y="3335219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629838" y="3348273"/>
            <a:ext cx="257282" cy="26420"/>
          </a:xfrm>
          <a:custGeom>
            <a:avLst/>
            <a:gdLst/>
            <a:ahLst/>
            <a:cxnLst/>
            <a:rect l="l" t="t" r="r" b="b"/>
            <a:pathLst>
              <a:path w="257282" h="26420">
                <a:moveTo>
                  <a:pt x="0" y="26420"/>
                </a:moveTo>
                <a:lnTo>
                  <a:pt x="257282" y="26420"/>
                </a:lnTo>
                <a:lnTo>
                  <a:pt x="2572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887096" y="3361417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629838" y="3374471"/>
            <a:ext cx="257282" cy="26420"/>
          </a:xfrm>
          <a:custGeom>
            <a:avLst/>
            <a:gdLst/>
            <a:ahLst/>
            <a:cxnLst/>
            <a:rect l="l" t="t" r="r" b="b"/>
            <a:pathLst>
              <a:path w="257282" h="26420">
                <a:moveTo>
                  <a:pt x="0" y="26420"/>
                </a:moveTo>
                <a:lnTo>
                  <a:pt x="257282" y="26420"/>
                </a:lnTo>
                <a:lnTo>
                  <a:pt x="2572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887096" y="3387616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629838" y="3400669"/>
            <a:ext cx="257282" cy="26420"/>
          </a:xfrm>
          <a:custGeom>
            <a:avLst/>
            <a:gdLst/>
            <a:ahLst/>
            <a:cxnLst/>
            <a:rect l="l" t="t" r="r" b="b"/>
            <a:pathLst>
              <a:path w="257282" h="26420">
                <a:moveTo>
                  <a:pt x="0" y="26420"/>
                </a:moveTo>
                <a:lnTo>
                  <a:pt x="257282" y="26420"/>
                </a:lnTo>
                <a:lnTo>
                  <a:pt x="2572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887096" y="3413814"/>
            <a:ext cx="28530" cy="26329"/>
          </a:xfrm>
          <a:custGeom>
            <a:avLst/>
            <a:gdLst/>
            <a:ahLst/>
            <a:cxnLst/>
            <a:rect l="l" t="t" r="r" b="b"/>
            <a:pathLst>
              <a:path w="28530" h="26329">
                <a:moveTo>
                  <a:pt x="0" y="26328"/>
                </a:moveTo>
                <a:lnTo>
                  <a:pt x="28530" y="26328"/>
                </a:lnTo>
                <a:lnTo>
                  <a:pt x="28530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629838" y="3426867"/>
            <a:ext cx="257282" cy="26420"/>
          </a:xfrm>
          <a:custGeom>
            <a:avLst/>
            <a:gdLst/>
            <a:ahLst/>
            <a:cxnLst/>
            <a:rect l="l" t="t" r="r" b="b"/>
            <a:pathLst>
              <a:path w="257282" h="26420">
                <a:moveTo>
                  <a:pt x="0" y="26420"/>
                </a:moveTo>
                <a:lnTo>
                  <a:pt x="257282" y="26420"/>
                </a:lnTo>
                <a:lnTo>
                  <a:pt x="257282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629838" y="3449858"/>
            <a:ext cx="285789" cy="0"/>
          </a:xfrm>
          <a:custGeom>
            <a:avLst/>
            <a:gdLst/>
            <a:ahLst/>
            <a:cxnLst/>
            <a:rect l="l" t="t" r="r" b="b"/>
            <a:pathLst>
              <a:path w="285789">
                <a:moveTo>
                  <a:pt x="0" y="0"/>
                </a:moveTo>
                <a:lnTo>
                  <a:pt x="285789" y="0"/>
                </a:lnTo>
              </a:path>
            </a:pathLst>
          </a:custGeom>
          <a:ln w="196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629838" y="3479375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644191" y="3492428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3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658444" y="3505527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629838" y="3518626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672698" y="351862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3701304" y="351862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3729811" y="351862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3758417" y="351862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3786924" y="3518626"/>
            <a:ext cx="28829" cy="0"/>
          </a:xfrm>
          <a:custGeom>
            <a:avLst/>
            <a:gdLst/>
            <a:ahLst/>
            <a:cxnLst/>
            <a:rect l="l" t="t" r="r" b="b"/>
            <a:pathLst>
              <a:path w="28829">
                <a:moveTo>
                  <a:pt x="0" y="0"/>
                </a:moveTo>
                <a:lnTo>
                  <a:pt x="28829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3815730" y="351862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3844236" y="3518626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3872843" y="3518626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3887096" y="3518515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3629838" y="3531660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3887096" y="3544713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3629838" y="3557858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3887096" y="357091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3629838" y="3584056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3887096" y="3597110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3629838" y="3610255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3887096" y="3623308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629838" y="3636453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3887096" y="3649506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3629838" y="3662651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3629838" y="3685596"/>
            <a:ext cx="285789" cy="0"/>
          </a:xfrm>
          <a:custGeom>
            <a:avLst/>
            <a:gdLst/>
            <a:ahLst/>
            <a:cxnLst/>
            <a:rect l="l" t="t" r="r" b="b"/>
            <a:pathLst>
              <a:path w="285789">
                <a:moveTo>
                  <a:pt x="0" y="0"/>
                </a:moveTo>
                <a:lnTo>
                  <a:pt x="285789" y="0"/>
                </a:lnTo>
              </a:path>
            </a:pathLst>
          </a:custGeom>
          <a:ln w="19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3629838" y="3715113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264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3644191" y="3728303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3658444" y="3741385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6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3629838" y="375459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3672698" y="37545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3701304" y="37545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3729811" y="37545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3758417" y="37545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3786924" y="3754593"/>
            <a:ext cx="28829" cy="0"/>
          </a:xfrm>
          <a:custGeom>
            <a:avLst/>
            <a:gdLst/>
            <a:ahLst/>
            <a:cxnLst/>
            <a:rect l="l" t="t" r="r" b="b"/>
            <a:pathLst>
              <a:path w="28829">
                <a:moveTo>
                  <a:pt x="0" y="0"/>
                </a:moveTo>
                <a:lnTo>
                  <a:pt x="28829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3815730" y="37545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3844236" y="3754593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3872843" y="3754593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3887096" y="3754482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3629838" y="3767627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3887096" y="3780680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3629838" y="3793825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3887096" y="3806878"/>
            <a:ext cx="28530" cy="26420"/>
          </a:xfrm>
          <a:custGeom>
            <a:avLst/>
            <a:gdLst/>
            <a:ahLst/>
            <a:cxnLst/>
            <a:rect l="l" t="t" r="r" b="b"/>
            <a:pathLst>
              <a:path w="28530" h="26420">
                <a:moveTo>
                  <a:pt x="0" y="26420"/>
                </a:moveTo>
                <a:lnTo>
                  <a:pt x="28530" y="26420"/>
                </a:lnTo>
                <a:lnTo>
                  <a:pt x="28530" y="0"/>
                </a:lnTo>
                <a:lnTo>
                  <a:pt x="0" y="0"/>
                </a:lnTo>
                <a:lnTo>
                  <a:pt x="0" y="26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3629838" y="3820023"/>
            <a:ext cx="257282" cy="26328"/>
          </a:xfrm>
          <a:custGeom>
            <a:avLst/>
            <a:gdLst/>
            <a:ahLst/>
            <a:cxnLst/>
            <a:rect l="l" t="t" r="r" b="b"/>
            <a:pathLst>
              <a:path w="257282" h="26328">
                <a:moveTo>
                  <a:pt x="0" y="26328"/>
                </a:moveTo>
                <a:lnTo>
                  <a:pt x="257282" y="26328"/>
                </a:lnTo>
                <a:lnTo>
                  <a:pt x="257282" y="0"/>
                </a:lnTo>
                <a:lnTo>
                  <a:pt x="0" y="0"/>
                </a:lnTo>
                <a:lnTo>
                  <a:pt x="0" y="26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3887096" y="3833076"/>
            <a:ext cx="28530" cy="26383"/>
          </a:xfrm>
          <a:custGeom>
            <a:avLst/>
            <a:gdLst/>
            <a:ahLst/>
            <a:cxnLst/>
            <a:rect l="l" t="t" r="r" b="b"/>
            <a:pathLst>
              <a:path w="28530" h="26383">
                <a:moveTo>
                  <a:pt x="0" y="26383"/>
                </a:moveTo>
                <a:lnTo>
                  <a:pt x="28530" y="26383"/>
                </a:lnTo>
                <a:lnTo>
                  <a:pt x="28530" y="0"/>
                </a:lnTo>
                <a:lnTo>
                  <a:pt x="0" y="0"/>
                </a:lnTo>
                <a:lnTo>
                  <a:pt x="0" y="26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3629838" y="3846185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3887096" y="3859284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3629838" y="3872383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3887096" y="3885482"/>
            <a:ext cx="28530" cy="26365"/>
          </a:xfrm>
          <a:custGeom>
            <a:avLst/>
            <a:gdLst/>
            <a:ahLst/>
            <a:cxnLst/>
            <a:rect l="l" t="t" r="r" b="b"/>
            <a:pathLst>
              <a:path w="28530" h="26365">
                <a:moveTo>
                  <a:pt x="0" y="26365"/>
                </a:moveTo>
                <a:lnTo>
                  <a:pt x="28530" y="26365"/>
                </a:lnTo>
                <a:lnTo>
                  <a:pt x="285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3629838" y="3898572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3887096" y="3911671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3629838" y="3924770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3887096" y="3937869"/>
            <a:ext cx="28530" cy="26365"/>
          </a:xfrm>
          <a:custGeom>
            <a:avLst/>
            <a:gdLst/>
            <a:ahLst/>
            <a:cxnLst/>
            <a:rect l="l" t="t" r="r" b="b"/>
            <a:pathLst>
              <a:path w="28530" h="26365">
                <a:moveTo>
                  <a:pt x="0" y="26365"/>
                </a:moveTo>
                <a:lnTo>
                  <a:pt x="28530" y="26365"/>
                </a:lnTo>
                <a:lnTo>
                  <a:pt x="285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3629838" y="3950959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3629838" y="3973927"/>
            <a:ext cx="285789" cy="0"/>
          </a:xfrm>
          <a:custGeom>
            <a:avLst/>
            <a:gdLst/>
            <a:ahLst/>
            <a:cxnLst/>
            <a:rect l="l" t="t" r="r" b="b"/>
            <a:pathLst>
              <a:path w="285789">
                <a:moveTo>
                  <a:pt x="0" y="0"/>
                </a:moveTo>
                <a:lnTo>
                  <a:pt x="285789" y="0"/>
                </a:lnTo>
              </a:path>
            </a:pathLst>
          </a:custGeom>
          <a:ln w="197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3629838" y="4003435"/>
            <a:ext cx="285788" cy="0"/>
          </a:xfrm>
          <a:custGeom>
            <a:avLst/>
            <a:gdLst/>
            <a:ahLst/>
            <a:cxnLst/>
            <a:rect l="l" t="t" r="r" b="b"/>
            <a:pathLst>
              <a:path w="285788">
                <a:moveTo>
                  <a:pt x="0" y="0"/>
                </a:moveTo>
                <a:lnTo>
                  <a:pt x="285788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3644191" y="4016534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3658444" y="4029633"/>
            <a:ext cx="257182" cy="0"/>
          </a:xfrm>
          <a:custGeom>
            <a:avLst/>
            <a:gdLst/>
            <a:ahLst/>
            <a:cxnLst/>
            <a:rect l="l" t="t" r="r" b="b"/>
            <a:pathLst>
              <a:path w="257182">
                <a:moveTo>
                  <a:pt x="0" y="0"/>
                </a:moveTo>
                <a:lnTo>
                  <a:pt x="257182" y="0"/>
                </a:lnTo>
              </a:path>
            </a:pathLst>
          </a:custGeom>
          <a:ln w="263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3629838" y="4042728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3672698" y="4042728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3701304" y="4042728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3729811" y="4042728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3758417" y="4042728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3786924" y="4042728"/>
            <a:ext cx="28829" cy="0"/>
          </a:xfrm>
          <a:custGeom>
            <a:avLst/>
            <a:gdLst/>
            <a:ahLst/>
            <a:cxnLst/>
            <a:rect l="l" t="t" r="r" b="b"/>
            <a:pathLst>
              <a:path w="28829">
                <a:moveTo>
                  <a:pt x="0" y="0"/>
                </a:moveTo>
                <a:lnTo>
                  <a:pt x="28829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3815730" y="4042728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3844236" y="4042728"/>
            <a:ext cx="28630" cy="0"/>
          </a:xfrm>
          <a:custGeom>
            <a:avLst/>
            <a:gdLst/>
            <a:ahLst/>
            <a:cxnLst/>
            <a:rect l="l" t="t" r="r" b="b"/>
            <a:pathLst>
              <a:path w="28630">
                <a:moveTo>
                  <a:pt x="0" y="0"/>
                </a:moveTo>
                <a:lnTo>
                  <a:pt x="286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3872843" y="4042728"/>
            <a:ext cx="28530" cy="0"/>
          </a:xfrm>
          <a:custGeom>
            <a:avLst/>
            <a:gdLst/>
            <a:ahLst/>
            <a:cxnLst/>
            <a:rect l="l" t="t" r="r" b="b"/>
            <a:pathLst>
              <a:path w="28530">
                <a:moveTo>
                  <a:pt x="0" y="0"/>
                </a:moveTo>
                <a:lnTo>
                  <a:pt x="28530" y="0"/>
                </a:lnTo>
              </a:path>
            </a:pathLst>
          </a:custGeom>
          <a:ln w="26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3887096" y="4042635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3629838" y="4055734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3887096" y="4068833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3629838" y="4081932"/>
            <a:ext cx="257282" cy="26365"/>
          </a:xfrm>
          <a:custGeom>
            <a:avLst/>
            <a:gdLst/>
            <a:ahLst/>
            <a:cxnLst/>
            <a:rect l="l" t="t" r="r" b="b"/>
            <a:pathLst>
              <a:path w="257282" h="26365">
                <a:moveTo>
                  <a:pt x="0" y="26365"/>
                </a:moveTo>
                <a:lnTo>
                  <a:pt x="257282" y="26365"/>
                </a:lnTo>
                <a:lnTo>
                  <a:pt x="257282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3887096" y="4095022"/>
            <a:ext cx="28530" cy="26374"/>
          </a:xfrm>
          <a:custGeom>
            <a:avLst/>
            <a:gdLst/>
            <a:ahLst/>
            <a:cxnLst/>
            <a:rect l="l" t="t" r="r" b="b"/>
            <a:pathLst>
              <a:path w="28530" h="26374">
                <a:moveTo>
                  <a:pt x="0" y="26374"/>
                </a:moveTo>
                <a:lnTo>
                  <a:pt x="28530" y="26374"/>
                </a:lnTo>
                <a:lnTo>
                  <a:pt x="28530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3629838" y="4108121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3887096" y="4121220"/>
            <a:ext cx="28530" cy="26365"/>
          </a:xfrm>
          <a:custGeom>
            <a:avLst/>
            <a:gdLst/>
            <a:ahLst/>
            <a:cxnLst/>
            <a:rect l="l" t="t" r="r" b="b"/>
            <a:pathLst>
              <a:path w="28530" h="26365">
                <a:moveTo>
                  <a:pt x="0" y="26365"/>
                </a:moveTo>
                <a:lnTo>
                  <a:pt x="28530" y="26365"/>
                </a:lnTo>
                <a:lnTo>
                  <a:pt x="285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3629838" y="4134310"/>
            <a:ext cx="257282" cy="26593"/>
          </a:xfrm>
          <a:custGeom>
            <a:avLst/>
            <a:gdLst/>
            <a:ahLst/>
            <a:cxnLst/>
            <a:rect l="l" t="t" r="r" b="b"/>
            <a:pathLst>
              <a:path w="257282" h="26593">
                <a:moveTo>
                  <a:pt x="0" y="26593"/>
                </a:moveTo>
                <a:lnTo>
                  <a:pt x="257282" y="26593"/>
                </a:lnTo>
                <a:lnTo>
                  <a:pt x="257282" y="0"/>
                </a:lnTo>
                <a:lnTo>
                  <a:pt x="0" y="0"/>
                </a:lnTo>
                <a:lnTo>
                  <a:pt x="0" y="265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3887096" y="4147410"/>
            <a:ext cx="28530" cy="26592"/>
          </a:xfrm>
          <a:custGeom>
            <a:avLst/>
            <a:gdLst/>
            <a:ahLst/>
            <a:cxnLst/>
            <a:rect l="l" t="t" r="r" b="b"/>
            <a:pathLst>
              <a:path w="28530" h="26592">
                <a:moveTo>
                  <a:pt x="0" y="26592"/>
                </a:moveTo>
                <a:lnTo>
                  <a:pt x="28530" y="26592"/>
                </a:lnTo>
                <a:lnTo>
                  <a:pt x="28530" y="0"/>
                </a:lnTo>
                <a:lnTo>
                  <a:pt x="0" y="0"/>
                </a:lnTo>
                <a:lnTo>
                  <a:pt x="0" y="265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3629838" y="4160727"/>
            <a:ext cx="257282" cy="26374"/>
          </a:xfrm>
          <a:custGeom>
            <a:avLst/>
            <a:gdLst/>
            <a:ahLst/>
            <a:cxnLst/>
            <a:rect l="l" t="t" r="r" b="b"/>
            <a:pathLst>
              <a:path w="257282" h="26374">
                <a:moveTo>
                  <a:pt x="0" y="26374"/>
                </a:moveTo>
                <a:lnTo>
                  <a:pt x="257282" y="26374"/>
                </a:lnTo>
                <a:lnTo>
                  <a:pt x="257282" y="0"/>
                </a:lnTo>
                <a:lnTo>
                  <a:pt x="0" y="0"/>
                </a:lnTo>
                <a:lnTo>
                  <a:pt x="0" y="263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3887096" y="4173827"/>
            <a:ext cx="28530" cy="26365"/>
          </a:xfrm>
          <a:custGeom>
            <a:avLst/>
            <a:gdLst/>
            <a:ahLst/>
            <a:cxnLst/>
            <a:rect l="l" t="t" r="r" b="b"/>
            <a:pathLst>
              <a:path w="28530" h="26365">
                <a:moveTo>
                  <a:pt x="0" y="26365"/>
                </a:moveTo>
                <a:lnTo>
                  <a:pt x="28530" y="26365"/>
                </a:lnTo>
                <a:lnTo>
                  <a:pt x="28530" y="0"/>
                </a:lnTo>
                <a:lnTo>
                  <a:pt x="0" y="0"/>
                </a:lnTo>
                <a:lnTo>
                  <a:pt x="0" y="263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3629838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3658444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3686951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3715558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3744064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3772670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3801476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3829983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3858590" y="4187551"/>
            <a:ext cx="14277" cy="12005"/>
          </a:xfrm>
          <a:custGeom>
            <a:avLst/>
            <a:gdLst/>
            <a:ahLst/>
            <a:cxnLst/>
            <a:rect l="l" t="t" r="r" b="b"/>
            <a:pathLst>
              <a:path w="14277" h="12005">
                <a:moveTo>
                  <a:pt x="0" y="6002"/>
                </a:moveTo>
                <a:lnTo>
                  <a:pt x="14277" y="6002"/>
                </a:lnTo>
              </a:path>
            </a:pathLst>
          </a:custGeom>
          <a:ln w="132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3644191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3672698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3701304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3729811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3786924" y="4200647"/>
            <a:ext cx="14515" cy="10913"/>
          </a:xfrm>
          <a:custGeom>
            <a:avLst/>
            <a:gdLst/>
            <a:ahLst/>
            <a:cxnLst/>
            <a:rect l="l" t="t" r="r" b="b"/>
            <a:pathLst>
              <a:path w="14515" h="10913">
                <a:moveTo>
                  <a:pt x="0" y="5456"/>
                </a:moveTo>
                <a:lnTo>
                  <a:pt x="14515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3815730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3844236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3872843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3901349" y="4200647"/>
            <a:ext cx="14277" cy="10913"/>
          </a:xfrm>
          <a:custGeom>
            <a:avLst/>
            <a:gdLst/>
            <a:ahLst/>
            <a:cxnLst/>
            <a:rect l="l" t="t" r="r" b="b"/>
            <a:pathLst>
              <a:path w="14277" h="10913">
                <a:moveTo>
                  <a:pt x="0" y="5456"/>
                </a:moveTo>
                <a:lnTo>
                  <a:pt x="14277" y="5456"/>
                </a:lnTo>
              </a:path>
            </a:pathLst>
          </a:custGeom>
          <a:ln w="12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3629838" y="3283231"/>
            <a:ext cx="284668" cy="925061"/>
          </a:xfrm>
          <a:custGeom>
            <a:avLst/>
            <a:gdLst/>
            <a:ahLst/>
            <a:cxnLst/>
            <a:rect l="l" t="t" r="r" b="b"/>
            <a:pathLst>
              <a:path w="284668" h="925061">
                <a:moveTo>
                  <a:pt x="0" y="925061"/>
                </a:moveTo>
                <a:lnTo>
                  <a:pt x="0" y="0"/>
                </a:lnTo>
                <a:lnTo>
                  <a:pt x="284668" y="0"/>
                </a:lnTo>
                <a:lnTo>
                  <a:pt x="284668" y="925061"/>
                </a:lnTo>
              </a:path>
            </a:pathLst>
          </a:custGeom>
          <a:ln w="212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3701304" y="3248270"/>
            <a:ext cx="142932" cy="0"/>
          </a:xfrm>
          <a:custGeom>
            <a:avLst/>
            <a:gdLst/>
            <a:ahLst/>
            <a:cxnLst/>
            <a:rect l="l" t="t" r="r" b="b"/>
            <a:pathLst>
              <a:path w="142932">
                <a:moveTo>
                  <a:pt x="0" y="0"/>
                </a:moveTo>
                <a:lnTo>
                  <a:pt x="142932" y="0"/>
                </a:lnTo>
                <a:lnTo>
                  <a:pt x="0" y="0"/>
                </a:lnTo>
              </a:path>
            </a:pathLst>
          </a:custGeom>
          <a:ln w="196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3761963" y="3265751"/>
            <a:ext cx="21415" cy="0"/>
          </a:xfrm>
          <a:custGeom>
            <a:avLst/>
            <a:gdLst/>
            <a:ahLst/>
            <a:cxnLst/>
            <a:rect l="l" t="t" r="r" b="b"/>
            <a:pathLst>
              <a:path w="21415">
                <a:moveTo>
                  <a:pt x="0" y="0"/>
                </a:moveTo>
                <a:lnTo>
                  <a:pt x="21415" y="0"/>
                </a:lnTo>
              </a:path>
            </a:pathLst>
          </a:custGeom>
          <a:ln w="3496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1804063" y="4212656"/>
            <a:ext cx="2183005" cy="0"/>
          </a:xfrm>
          <a:custGeom>
            <a:avLst/>
            <a:gdLst/>
            <a:ahLst/>
            <a:cxnLst/>
            <a:rect l="l" t="t" r="r" b="b"/>
            <a:pathLst>
              <a:path w="2183005">
                <a:moveTo>
                  <a:pt x="0" y="0"/>
                </a:moveTo>
                <a:lnTo>
                  <a:pt x="2183005" y="0"/>
                </a:lnTo>
              </a:path>
            </a:pathLst>
          </a:custGeom>
          <a:ln w="130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2058670" y="4212656"/>
            <a:ext cx="0" cy="37106"/>
          </a:xfrm>
          <a:custGeom>
            <a:avLst/>
            <a:gdLst/>
            <a:ahLst/>
            <a:cxnLst/>
            <a:rect l="l" t="t" r="r" b="b"/>
            <a:pathLst>
              <a:path h="37106">
                <a:moveTo>
                  <a:pt x="0" y="0"/>
                </a:moveTo>
                <a:lnTo>
                  <a:pt x="0" y="37106"/>
                </a:lnTo>
              </a:path>
            </a:pathLst>
          </a:custGeom>
          <a:ln w="142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7" name="object 627"/>
          <p:cNvSpPr txBox="1"/>
          <p:nvPr/>
        </p:nvSpPr>
        <p:spPr>
          <a:xfrm rot="19080000">
            <a:off x="1642811" y="4412633"/>
            <a:ext cx="505627" cy="158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250"/>
              </a:lnSpc>
            </a:pPr>
            <a:r>
              <a:rPr sz="1050" b="1" spc="-10" dirty="0" smtClean="0">
                <a:latin typeface="Arial"/>
                <a:cs typeface="Arial"/>
              </a:rPr>
              <a:t>GAPDH</a:t>
            </a:r>
            <a:endParaRPr sz="1050">
              <a:latin typeface="Arial"/>
              <a:cs typeface="Arial"/>
            </a:endParaRPr>
          </a:p>
        </p:txBody>
      </p:sp>
      <p:sp>
        <p:nvSpPr>
          <p:cNvPr id="628" name="object 628"/>
          <p:cNvSpPr/>
          <p:nvPr/>
        </p:nvSpPr>
        <p:spPr>
          <a:xfrm>
            <a:off x="2487277" y="4212656"/>
            <a:ext cx="0" cy="37106"/>
          </a:xfrm>
          <a:custGeom>
            <a:avLst/>
            <a:gdLst/>
            <a:ahLst/>
            <a:cxnLst/>
            <a:rect l="l" t="t" r="r" b="b"/>
            <a:pathLst>
              <a:path h="37106">
                <a:moveTo>
                  <a:pt x="0" y="0"/>
                </a:moveTo>
                <a:lnTo>
                  <a:pt x="0" y="37106"/>
                </a:lnTo>
              </a:path>
            </a:pathLst>
          </a:custGeom>
          <a:ln w="142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9" name="object 629"/>
          <p:cNvSpPr txBox="1"/>
          <p:nvPr/>
        </p:nvSpPr>
        <p:spPr>
          <a:xfrm rot="19080000">
            <a:off x="2193356" y="4361359"/>
            <a:ext cx="369243" cy="158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250"/>
              </a:lnSpc>
            </a:pPr>
            <a:r>
              <a:rPr sz="1050" b="1" spc="-10" dirty="0" smtClean="0">
                <a:latin typeface="Arial"/>
                <a:cs typeface="Arial"/>
              </a:rPr>
              <a:t>T</a:t>
            </a:r>
            <a:r>
              <a:rPr sz="1050" b="1" spc="-20" dirty="0" smtClean="0">
                <a:latin typeface="Arial"/>
                <a:cs typeface="Arial"/>
              </a:rPr>
              <a:t>C</a:t>
            </a:r>
            <a:r>
              <a:rPr sz="1050" b="1" spc="-10" dirty="0" smtClean="0">
                <a:latin typeface="Arial"/>
                <a:cs typeface="Arial"/>
              </a:rPr>
              <a:t>F1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0" name="object 630"/>
          <p:cNvSpPr/>
          <p:nvPr/>
        </p:nvSpPr>
        <p:spPr>
          <a:xfrm>
            <a:off x="2919344" y="4194600"/>
            <a:ext cx="0" cy="55162"/>
          </a:xfrm>
          <a:custGeom>
            <a:avLst/>
            <a:gdLst/>
            <a:ahLst/>
            <a:cxnLst/>
            <a:rect l="l" t="t" r="r" b="b"/>
            <a:pathLst>
              <a:path h="55162">
                <a:moveTo>
                  <a:pt x="0" y="0"/>
                </a:moveTo>
                <a:lnTo>
                  <a:pt x="0" y="55162"/>
                </a:lnTo>
              </a:path>
            </a:pathLst>
          </a:custGeom>
          <a:ln w="21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1" name="object 631"/>
          <p:cNvSpPr txBox="1"/>
          <p:nvPr/>
        </p:nvSpPr>
        <p:spPr>
          <a:xfrm rot="19080000">
            <a:off x="2621953" y="4361358"/>
            <a:ext cx="369243" cy="158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250"/>
              </a:lnSpc>
            </a:pPr>
            <a:r>
              <a:rPr sz="1050" b="1" spc="-10" dirty="0" smtClean="0">
                <a:latin typeface="Arial"/>
                <a:cs typeface="Arial"/>
              </a:rPr>
              <a:t>T</a:t>
            </a:r>
            <a:r>
              <a:rPr sz="1050" b="1" spc="-20" dirty="0" smtClean="0">
                <a:latin typeface="Arial"/>
                <a:cs typeface="Arial"/>
              </a:rPr>
              <a:t>C</a:t>
            </a:r>
            <a:r>
              <a:rPr sz="1050" b="1" spc="-10" dirty="0" smtClean="0">
                <a:latin typeface="Arial"/>
                <a:cs typeface="Arial"/>
              </a:rPr>
              <a:t>F3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2" name="object 632"/>
          <p:cNvSpPr/>
          <p:nvPr/>
        </p:nvSpPr>
        <p:spPr>
          <a:xfrm>
            <a:off x="3347942" y="4192416"/>
            <a:ext cx="0" cy="57346"/>
          </a:xfrm>
          <a:custGeom>
            <a:avLst/>
            <a:gdLst/>
            <a:ahLst/>
            <a:cxnLst/>
            <a:rect l="l" t="t" r="r" b="b"/>
            <a:pathLst>
              <a:path h="57346">
                <a:moveTo>
                  <a:pt x="0" y="0"/>
                </a:moveTo>
                <a:lnTo>
                  <a:pt x="0" y="57346"/>
                </a:lnTo>
              </a:path>
            </a:pathLst>
          </a:custGeom>
          <a:ln w="21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3" name="object 633"/>
          <p:cNvSpPr txBox="1"/>
          <p:nvPr/>
        </p:nvSpPr>
        <p:spPr>
          <a:xfrm rot="19080000">
            <a:off x="3050252" y="4361359"/>
            <a:ext cx="369243" cy="158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250"/>
              </a:lnSpc>
            </a:pPr>
            <a:r>
              <a:rPr sz="1050" b="1" spc="-10" dirty="0" smtClean="0">
                <a:latin typeface="Arial"/>
                <a:cs typeface="Arial"/>
              </a:rPr>
              <a:t>T</a:t>
            </a:r>
            <a:r>
              <a:rPr sz="1050" b="1" spc="-20" dirty="0" smtClean="0">
                <a:latin typeface="Arial"/>
                <a:cs typeface="Arial"/>
              </a:rPr>
              <a:t>C</a:t>
            </a:r>
            <a:r>
              <a:rPr sz="1050" b="1" spc="-10" dirty="0" smtClean="0">
                <a:latin typeface="Arial"/>
                <a:cs typeface="Arial"/>
              </a:rPr>
              <a:t>F4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4" name="object 634"/>
          <p:cNvSpPr/>
          <p:nvPr/>
        </p:nvSpPr>
        <p:spPr>
          <a:xfrm>
            <a:off x="3769113" y="4193508"/>
            <a:ext cx="0" cy="56254"/>
          </a:xfrm>
          <a:custGeom>
            <a:avLst/>
            <a:gdLst/>
            <a:ahLst/>
            <a:cxnLst/>
            <a:rect l="l" t="t" r="r" b="b"/>
            <a:pathLst>
              <a:path h="56254">
                <a:moveTo>
                  <a:pt x="0" y="0"/>
                </a:moveTo>
                <a:lnTo>
                  <a:pt x="0" y="56254"/>
                </a:lnTo>
              </a:path>
            </a:pathLst>
          </a:custGeom>
          <a:ln w="2139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5" name="object 635"/>
          <p:cNvSpPr txBox="1"/>
          <p:nvPr/>
        </p:nvSpPr>
        <p:spPr>
          <a:xfrm rot="19080000">
            <a:off x="3485339" y="4359567"/>
            <a:ext cx="362378" cy="158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250"/>
              </a:lnSpc>
            </a:pPr>
            <a:r>
              <a:rPr sz="1050" b="1" spc="-10" dirty="0" smtClean="0">
                <a:latin typeface="Arial"/>
                <a:cs typeface="Arial"/>
              </a:rPr>
              <a:t>LEF1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36" name="object 636"/>
          <p:cNvSpPr/>
          <p:nvPr/>
        </p:nvSpPr>
        <p:spPr>
          <a:xfrm>
            <a:off x="1844511" y="2902125"/>
            <a:ext cx="0" cy="1310531"/>
          </a:xfrm>
          <a:custGeom>
            <a:avLst/>
            <a:gdLst/>
            <a:ahLst/>
            <a:cxnLst/>
            <a:rect l="l" t="t" r="r" b="b"/>
            <a:pathLst>
              <a:path h="1310531">
                <a:moveTo>
                  <a:pt x="0" y="1310531"/>
                </a:moveTo>
                <a:lnTo>
                  <a:pt x="0" y="0"/>
                </a:lnTo>
              </a:path>
            </a:pathLst>
          </a:custGeom>
          <a:ln w="142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7" name="object 637"/>
          <p:cNvSpPr txBox="1"/>
          <p:nvPr/>
        </p:nvSpPr>
        <p:spPr>
          <a:xfrm>
            <a:off x="1719977" y="4150149"/>
            <a:ext cx="85725" cy="127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50" dirty="0" smtClean="0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638" name="object 638"/>
          <p:cNvSpPr/>
          <p:nvPr/>
        </p:nvSpPr>
        <p:spPr>
          <a:xfrm>
            <a:off x="1804063" y="3885023"/>
            <a:ext cx="40447" cy="0"/>
          </a:xfrm>
          <a:custGeom>
            <a:avLst/>
            <a:gdLst/>
            <a:ahLst/>
            <a:cxnLst/>
            <a:rect l="l" t="t" r="r" b="b"/>
            <a:pathLst>
              <a:path w="40447">
                <a:moveTo>
                  <a:pt x="40447" y="0"/>
                </a:moveTo>
                <a:lnTo>
                  <a:pt x="0" y="0"/>
                </a:lnTo>
              </a:path>
            </a:pathLst>
          </a:custGeom>
          <a:ln w="130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9" name="object 639"/>
          <p:cNvSpPr txBox="1"/>
          <p:nvPr/>
        </p:nvSpPr>
        <p:spPr>
          <a:xfrm>
            <a:off x="1662864" y="3822517"/>
            <a:ext cx="139700" cy="127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20" dirty="0" smtClean="0">
                <a:latin typeface="Arial"/>
                <a:cs typeface="Arial"/>
              </a:rPr>
              <a:t>10</a:t>
            </a:r>
            <a:endParaRPr sz="750">
              <a:latin typeface="Arial"/>
              <a:cs typeface="Arial"/>
            </a:endParaRPr>
          </a:p>
        </p:txBody>
      </p:sp>
      <p:sp>
        <p:nvSpPr>
          <p:cNvPr id="640" name="object 640"/>
          <p:cNvSpPr/>
          <p:nvPr/>
        </p:nvSpPr>
        <p:spPr>
          <a:xfrm>
            <a:off x="1804063" y="3557354"/>
            <a:ext cx="40447" cy="0"/>
          </a:xfrm>
          <a:custGeom>
            <a:avLst/>
            <a:gdLst/>
            <a:ahLst/>
            <a:cxnLst/>
            <a:rect l="l" t="t" r="r" b="b"/>
            <a:pathLst>
              <a:path w="40447">
                <a:moveTo>
                  <a:pt x="40447" y="0"/>
                </a:moveTo>
                <a:lnTo>
                  <a:pt x="0" y="0"/>
                </a:lnTo>
              </a:path>
            </a:pathLst>
          </a:custGeom>
          <a:ln w="130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1" name="object 641"/>
          <p:cNvSpPr txBox="1"/>
          <p:nvPr/>
        </p:nvSpPr>
        <p:spPr>
          <a:xfrm>
            <a:off x="1662864" y="3494875"/>
            <a:ext cx="139700" cy="127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20" dirty="0" smtClean="0">
                <a:latin typeface="Arial"/>
                <a:cs typeface="Arial"/>
              </a:rPr>
              <a:t>20</a:t>
            </a:r>
            <a:endParaRPr sz="750">
              <a:latin typeface="Arial"/>
              <a:cs typeface="Arial"/>
            </a:endParaRPr>
          </a:p>
        </p:txBody>
      </p:sp>
      <p:sp>
        <p:nvSpPr>
          <p:cNvPr id="642" name="object 642"/>
          <p:cNvSpPr/>
          <p:nvPr/>
        </p:nvSpPr>
        <p:spPr>
          <a:xfrm>
            <a:off x="1804063" y="3229739"/>
            <a:ext cx="40447" cy="0"/>
          </a:xfrm>
          <a:custGeom>
            <a:avLst/>
            <a:gdLst/>
            <a:ahLst/>
            <a:cxnLst/>
            <a:rect l="l" t="t" r="r" b="b"/>
            <a:pathLst>
              <a:path w="40447">
                <a:moveTo>
                  <a:pt x="40447" y="0"/>
                </a:moveTo>
                <a:lnTo>
                  <a:pt x="0" y="0"/>
                </a:lnTo>
              </a:path>
            </a:pathLst>
          </a:custGeom>
          <a:ln w="130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3" name="object 643"/>
          <p:cNvSpPr txBox="1"/>
          <p:nvPr/>
        </p:nvSpPr>
        <p:spPr>
          <a:xfrm>
            <a:off x="1662864" y="3167260"/>
            <a:ext cx="139700" cy="127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20" dirty="0" smtClean="0">
                <a:latin typeface="Arial"/>
                <a:cs typeface="Arial"/>
              </a:rPr>
              <a:t>30</a:t>
            </a:r>
            <a:endParaRPr sz="750">
              <a:latin typeface="Arial"/>
              <a:cs typeface="Arial"/>
            </a:endParaRPr>
          </a:p>
        </p:txBody>
      </p:sp>
      <p:sp>
        <p:nvSpPr>
          <p:cNvPr id="644" name="object 644"/>
          <p:cNvSpPr/>
          <p:nvPr/>
        </p:nvSpPr>
        <p:spPr>
          <a:xfrm>
            <a:off x="1804063" y="2902125"/>
            <a:ext cx="40447" cy="0"/>
          </a:xfrm>
          <a:custGeom>
            <a:avLst/>
            <a:gdLst/>
            <a:ahLst/>
            <a:cxnLst/>
            <a:rect l="l" t="t" r="r" b="b"/>
            <a:pathLst>
              <a:path w="40447">
                <a:moveTo>
                  <a:pt x="40447" y="0"/>
                </a:moveTo>
                <a:lnTo>
                  <a:pt x="0" y="0"/>
                </a:lnTo>
              </a:path>
            </a:pathLst>
          </a:custGeom>
          <a:ln w="130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5" name="object 645"/>
          <p:cNvSpPr txBox="1"/>
          <p:nvPr/>
        </p:nvSpPr>
        <p:spPr>
          <a:xfrm>
            <a:off x="1662864" y="2839828"/>
            <a:ext cx="139700" cy="1270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20" dirty="0" smtClean="0">
                <a:latin typeface="Arial"/>
                <a:cs typeface="Arial"/>
              </a:rPr>
              <a:t>40</a:t>
            </a:r>
            <a:endParaRPr sz="750">
              <a:latin typeface="Arial"/>
              <a:cs typeface="Arial"/>
            </a:endParaRPr>
          </a:p>
        </p:txBody>
      </p:sp>
      <p:sp>
        <p:nvSpPr>
          <p:cNvPr id="646" name="object 646"/>
          <p:cNvSpPr txBox="1"/>
          <p:nvPr/>
        </p:nvSpPr>
        <p:spPr>
          <a:xfrm>
            <a:off x="1467020" y="2871881"/>
            <a:ext cx="172720" cy="1367155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spc="-5" dirty="0" smtClean="0">
                <a:latin typeface="Arial"/>
                <a:cs typeface="Arial"/>
              </a:rPr>
              <a:t>M</a:t>
            </a:r>
            <a:r>
              <a:rPr sz="1050" b="1" spc="0" dirty="0" smtClean="0">
                <a:latin typeface="Arial"/>
                <a:cs typeface="Arial"/>
              </a:rPr>
              <a:t>ean</a:t>
            </a:r>
            <a:r>
              <a:rPr sz="1050" b="1" spc="-35" dirty="0" smtClean="0">
                <a:latin typeface="Arial"/>
                <a:cs typeface="Arial"/>
              </a:rPr>
              <a:t> </a:t>
            </a:r>
            <a:r>
              <a:rPr sz="1050" b="1" spc="-20" dirty="0" smtClean="0">
                <a:latin typeface="Arial"/>
                <a:cs typeface="Arial"/>
              </a:rPr>
              <a:t>m</a:t>
            </a:r>
            <a:r>
              <a:rPr sz="1050" b="1" spc="-10" dirty="0" smtClean="0">
                <a:latin typeface="Arial"/>
                <a:cs typeface="Arial"/>
              </a:rPr>
              <a:t>RN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r>
              <a:rPr sz="1050" b="1" spc="-45" dirty="0" smtClean="0">
                <a:latin typeface="Arial"/>
                <a:cs typeface="Arial"/>
              </a:rPr>
              <a:t> </a:t>
            </a:r>
            <a:r>
              <a:rPr sz="1050" b="1" spc="-10" dirty="0" smtClean="0">
                <a:latin typeface="Arial"/>
                <a:cs typeface="Arial"/>
              </a:rPr>
              <a:t>C</a:t>
            </a:r>
            <a:r>
              <a:rPr sz="1050" b="1" spc="0" dirty="0" smtClean="0">
                <a:latin typeface="Arial"/>
                <a:cs typeface="Arial"/>
              </a:rPr>
              <a:t>t</a:t>
            </a:r>
            <a:r>
              <a:rPr sz="1050" b="1" spc="-60" dirty="0" smtClean="0">
                <a:latin typeface="Arial"/>
                <a:cs typeface="Arial"/>
              </a:rPr>
              <a:t> </a:t>
            </a:r>
            <a:r>
              <a:rPr sz="1050" b="1" spc="0" dirty="0" smtClean="0">
                <a:latin typeface="Arial"/>
                <a:cs typeface="Arial"/>
              </a:rPr>
              <a:t>Va</a:t>
            </a:r>
            <a:r>
              <a:rPr sz="1050" b="1" spc="-20" dirty="0" smtClean="0">
                <a:latin typeface="Arial"/>
                <a:cs typeface="Arial"/>
              </a:rPr>
              <a:t>l</a:t>
            </a:r>
            <a:r>
              <a:rPr sz="1050" b="1" spc="0" dirty="0" smtClean="0">
                <a:latin typeface="Arial"/>
                <a:cs typeface="Arial"/>
              </a:rPr>
              <a:t>u</a:t>
            </a:r>
            <a:r>
              <a:rPr sz="1050" b="1" spc="5" dirty="0" smtClean="0">
                <a:latin typeface="Arial"/>
                <a:cs typeface="Arial"/>
              </a:rPr>
              <a:t>e</a:t>
            </a:r>
            <a:r>
              <a:rPr sz="1050" b="1" spc="0" dirty="0" smtClean="0">
                <a:latin typeface="Arial"/>
                <a:cs typeface="Arial"/>
              </a:rPr>
              <a:t>s</a:t>
            </a:r>
            <a:endParaRPr sz="1050">
              <a:latin typeface="Arial"/>
              <a:cs typeface="Arial"/>
            </a:endParaRPr>
          </a:p>
        </p:txBody>
      </p:sp>
      <p:sp>
        <p:nvSpPr>
          <p:cNvPr id="647" name="object 647"/>
          <p:cNvSpPr txBox="1"/>
          <p:nvPr/>
        </p:nvSpPr>
        <p:spPr>
          <a:xfrm>
            <a:off x="4938776" y="1426845"/>
            <a:ext cx="239395" cy="254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 smtClean="0">
                <a:latin typeface="Arial"/>
                <a:cs typeface="Arial"/>
              </a:rPr>
              <a:t>B)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48" name="object 648"/>
          <p:cNvSpPr/>
          <p:nvPr/>
        </p:nvSpPr>
        <p:spPr>
          <a:xfrm>
            <a:off x="5973317" y="3827246"/>
            <a:ext cx="160180" cy="425834"/>
          </a:xfrm>
          <a:custGeom>
            <a:avLst/>
            <a:gdLst/>
            <a:ahLst/>
            <a:cxnLst/>
            <a:rect l="l" t="t" r="r" b="b"/>
            <a:pathLst>
              <a:path w="160180" h="425834">
                <a:moveTo>
                  <a:pt x="0" y="425834"/>
                </a:moveTo>
                <a:lnTo>
                  <a:pt x="160180" y="425834"/>
                </a:lnTo>
                <a:lnTo>
                  <a:pt x="160180" y="0"/>
                </a:lnTo>
                <a:lnTo>
                  <a:pt x="0" y="0"/>
                </a:lnTo>
                <a:lnTo>
                  <a:pt x="0" y="4258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973317" y="3826607"/>
            <a:ext cx="32037" cy="33906"/>
          </a:xfrm>
          <a:custGeom>
            <a:avLst/>
            <a:gdLst/>
            <a:ahLst/>
            <a:cxnLst/>
            <a:rect l="l" t="t" r="r" b="b"/>
            <a:pathLst>
              <a:path w="32037" h="33906">
                <a:moveTo>
                  <a:pt x="0" y="33906"/>
                </a:moveTo>
                <a:lnTo>
                  <a:pt x="32037" y="33906"/>
                </a:lnTo>
                <a:lnTo>
                  <a:pt x="32037" y="0"/>
                </a:lnTo>
                <a:lnTo>
                  <a:pt x="0" y="0"/>
                </a:lnTo>
                <a:lnTo>
                  <a:pt x="0" y="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6005355" y="3826607"/>
            <a:ext cx="32037" cy="33906"/>
          </a:xfrm>
          <a:custGeom>
            <a:avLst/>
            <a:gdLst/>
            <a:ahLst/>
            <a:cxnLst/>
            <a:rect l="l" t="t" r="r" b="b"/>
            <a:pathLst>
              <a:path w="32037" h="33906">
                <a:moveTo>
                  <a:pt x="0" y="33906"/>
                </a:moveTo>
                <a:lnTo>
                  <a:pt x="32037" y="33906"/>
                </a:lnTo>
                <a:lnTo>
                  <a:pt x="32037" y="0"/>
                </a:lnTo>
                <a:lnTo>
                  <a:pt x="0" y="0"/>
                </a:lnTo>
                <a:lnTo>
                  <a:pt x="0" y="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6037393" y="3826607"/>
            <a:ext cx="32037" cy="33906"/>
          </a:xfrm>
          <a:custGeom>
            <a:avLst/>
            <a:gdLst/>
            <a:ahLst/>
            <a:cxnLst/>
            <a:rect l="l" t="t" r="r" b="b"/>
            <a:pathLst>
              <a:path w="32037" h="33906">
                <a:moveTo>
                  <a:pt x="0" y="33906"/>
                </a:moveTo>
                <a:lnTo>
                  <a:pt x="32037" y="33906"/>
                </a:lnTo>
                <a:lnTo>
                  <a:pt x="32037" y="0"/>
                </a:lnTo>
                <a:lnTo>
                  <a:pt x="0" y="0"/>
                </a:lnTo>
                <a:lnTo>
                  <a:pt x="0" y="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6069432" y="3826607"/>
            <a:ext cx="32037" cy="33906"/>
          </a:xfrm>
          <a:custGeom>
            <a:avLst/>
            <a:gdLst/>
            <a:ahLst/>
            <a:cxnLst/>
            <a:rect l="l" t="t" r="r" b="b"/>
            <a:pathLst>
              <a:path w="32037" h="33906">
                <a:moveTo>
                  <a:pt x="0" y="33906"/>
                </a:moveTo>
                <a:lnTo>
                  <a:pt x="32037" y="33906"/>
                </a:lnTo>
                <a:lnTo>
                  <a:pt x="32037" y="0"/>
                </a:lnTo>
                <a:lnTo>
                  <a:pt x="0" y="0"/>
                </a:lnTo>
                <a:lnTo>
                  <a:pt x="0" y="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6101470" y="3826607"/>
            <a:ext cx="32026" cy="33906"/>
          </a:xfrm>
          <a:custGeom>
            <a:avLst/>
            <a:gdLst/>
            <a:ahLst/>
            <a:cxnLst/>
            <a:rect l="l" t="t" r="r" b="b"/>
            <a:pathLst>
              <a:path w="32026" h="33906">
                <a:moveTo>
                  <a:pt x="0" y="33906"/>
                </a:moveTo>
                <a:lnTo>
                  <a:pt x="32026" y="33906"/>
                </a:lnTo>
                <a:lnTo>
                  <a:pt x="32026" y="0"/>
                </a:lnTo>
                <a:lnTo>
                  <a:pt x="0" y="0"/>
                </a:lnTo>
                <a:lnTo>
                  <a:pt x="0" y="33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973317" y="38606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6005355" y="38606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6037393" y="38606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6069432" y="38606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6101470" y="3860660"/>
            <a:ext cx="32026" cy="33895"/>
          </a:xfrm>
          <a:custGeom>
            <a:avLst/>
            <a:gdLst/>
            <a:ahLst/>
            <a:cxnLst/>
            <a:rect l="l" t="t" r="r" b="b"/>
            <a:pathLst>
              <a:path w="32026" h="33895">
                <a:moveTo>
                  <a:pt x="0" y="33895"/>
                </a:moveTo>
                <a:lnTo>
                  <a:pt x="32026" y="33895"/>
                </a:lnTo>
                <a:lnTo>
                  <a:pt x="32026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973317" y="38947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6005355" y="38947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6037393" y="38947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6069432" y="38947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6101470" y="3894704"/>
            <a:ext cx="32026" cy="33894"/>
          </a:xfrm>
          <a:custGeom>
            <a:avLst/>
            <a:gdLst/>
            <a:ahLst/>
            <a:cxnLst/>
            <a:rect l="l" t="t" r="r" b="b"/>
            <a:pathLst>
              <a:path w="32026" h="33894">
                <a:moveTo>
                  <a:pt x="0" y="33894"/>
                </a:moveTo>
                <a:lnTo>
                  <a:pt x="32026" y="33894"/>
                </a:lnTo>
                <a:lnTo>
                  <a:pt x="32026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973317" y="39287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6005355" y="39287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6037393" y="39287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6069432" y="39287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6101470" y="3928747"/>
            <a:ext cx="32026" cy="33895"/>
          </a:xfrm>
          <a:custGeom>
            <a:avLst/>
            <a:gdLst/>
            <a:ahLst/>
            <a:cxnLst/>
            <a:rect l="l" t="t" r="r" b="b"/>
            <a:pathLst>
              <a:path w="32026" h="33895">
                <a:moveTo>
                  <a:pt x="0" y="33895"/>
                </a:moveTo>
                <a:lnTo>
                  <a:pt x="32026" y="33895"/>
                </a:lnTo>
                <a:lnTo>
                  <a:pt x="32026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973317" y="3963074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6005355" y="3963074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6037393" y="3963074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6069432" y="3963074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6101470" y="3963074"/>
            <a:ext cx="32026" cy="33895"/>
          </a:xfrm>
          <a:custGeom>
            <a:avLst/>
            <a:gdLst/>
            <a:ahLst/>
            <a:cxnLst/>
            <a:rect l="l" t="t" r="r" b="b"/>
            <a:pathLst>
              <a:path w="32026" h="33895">
                <a:moveTo>
                  <a:pt x="0" y="33895"/>
                </a:moveTo>
                <a:lnTo>
                  <a:pt x="32026" y="33895"/>
                </a:lnTo>
                <a:lnTo>
                  <a:pt x="32026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973317" y="3997118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6005355" y="3997118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6037393" y="3997118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6069432" y="3997118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6101470" y="3997118"/>
            <a:ext cx="32026" cy="33894"/>
          </a:xfrm>
          <a:custGeom>
            <a:avLst/>
            <a:gdLst/>
            <a:ahLst/>
            <a:cxnLst/>
            <a:rect l="l" t="t" r="r" b="b"/>
            <a:pathLst>
              <a:path w="32026" h="33894">
                <a:moveTo>
                  <a:pt x="0" y="33894"/>
                </a:moveTo>
                <a:lnTo>
                  <a:pt x="32026" y="33894"/>
                </a:lnTo>
                <a:lnTo>
                  <a:pt x="32026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73317" y="40311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6005355" y="40311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6037393" y="40311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6069432" y="4031160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101470" y="4031160"/>
            <a:ext cx="32026" cy="33895"/>
          </a:xfrm>
          <a:custGeom>
            <a:avLst/>
            <a:gdLst/>
            <a:ahLst/>
            <a:cxnLst/>
            <a:rect l="l" t="t" r="r" b="b"/>
            <a:pathLst>
              <a:path w="32026" h="33895">
                <a:moveTo>
                  <a:pt x="0" y="33895"/>
                </a:moveTo>
                <a:lnTo>
                  <a:pt x="32026" y="33895"/>
                </a:lnTo>
                <a:lnTo>
                  <a:pt x="32026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5973317" y="40652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005355" y="40652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037393" y="40652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069432" y="4065204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101470" y="4065204"/>
            <a:ext cx="32026" cy="33894"/>
          </a:xfrm>
          <a:custGeom>
            <a:avLst/>
            <a:gdLst/>
            <a:ahLst/>
            <a:cxnLst/>
            <a:rect l="l" t="t" r="r" b="b"/>
            <a:pathLst>
              <a:path w="32026" h="33894">
                <a:moveTo>
                  <a:pt x="0" y="33894"/>
                </a:moveTo>
                <a:lnTo>
                  <a:pt x="32026" y="33894"/>
                </a:lnTo>
                <a:lnTo>
                  <a:pt x="32026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5973317" y="40992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005355" y="40992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037393" y="40992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069432" y="4099247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101470" y="4099247"/>
            <a:ext cx="32026" cy="33895"/>
          </a:xfrm>
          <a:custGeom>
            <a:avLst/>
            <a:gdLst/>
            <a:ahLst/>
            <a:cxnLst/>
            <a:rect l="l" t="t" r="r" b="b"/>
            <a:pathLst>
              <a:path w="32026" h="33895">
                <a:moveTo>
                  <a:pt x="0" y="33895"/>
                </a:moveTo>
                <a:lnTo>
                  <a:pt x="32026" y="33895"/>
                </a:lnTo>
                <a:lnTo>
                  <a:pt x="32026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5973317" y="4133291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005355" y="4133291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037393" y="4133291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069432" y="4133291"/>
            <a:ext cx="32037" cy="33894"/>
          </a:xfrm>
          <a:custGeom>
            <a:avLst/>
            <a:gdLst/>
            <a:ahLst/>
            <a:cxnLst/>
            <a:rect l="l" t="t" r="r" b="b"/>
            <a:pathLst>
              <a:path w="32037" h="33894">
                <a:moveTo>
                  <a:pt x="0" y="33894"/>
                </a:moveTo>
                <a:lnTo>
                  <a:pt x="32037" y="33894"/>
                </a:lnTo>
                <a:lnTo>
                  <a:pt x="32037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101470" y="4133291"/>
            <a:ext cx="32026" cy="33894"/>
          </a:xfrm>
          <a:custGeom>
            <a:avLst/>
            <a:gdLst/>
            <a:ahLst/>
            <a:cxnLst/>
            <a:rect l="l" t="t" r="r" b="b"/>
            <a:pathLst>
              <a:path w="32026" h="33894">
                <a:moveTo>
                  <a:pt x="0" y="33894"/>
                </a:moveTo>
                <a:lnTo>
                  <a:pt x="32026" y="33894"/>
                </a:lnTo>
                <a:lnTo>
                  <a:pt x="32026" y="0"/>
                </a:lnTo>
                <a:lnTo>
                  <a:pt x="0" y="0"/>
                </a:lnTo>
                <a:lnTo>
                  <a:pt x="0" y="33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5973317" y="4167333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005355" y="4167333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037393" y="4167333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069432" y="4167333"/>
            <a:ext cx="32037" cy="33895"/>
          </a:xfrm>
          <a:custGeom>
            <a:avLst/>
            <a:gdLst/>
            <a:ahLst/>
            <a:cxnLst/>
            <a:rect l="l" t="t" r="r" b="b"/>
            <a:pathLst>
              <a:path w="32037" h="33895">
                <a:moveTo>
                  <a:pt x="0" y="33895"/>
                </a:moveTo>
                <a:lnTo>
                  <a:pt x="32037" y="33895"/>
                </a:lnTo>
                <a:lnTo>
                  <a:pt x="32037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101470" y="4167333"/>
            <a:ext cx="32026" cy="33895"/>
          </a:xfrm>
          <a:custGeom>
            <a:avLst/>
            <a:gdLst/>
            <a:ahLst/>
            <a:cxnLst/>
            <a:rect l="l" t="t" r="r" b="b"/>
            <a:pathLst>
              <a:path w="32026" h="33895">
                <a:moveTo>
                  <a:pt x="0" y="33895"/>
                </a:moveTo>
                <a:lnTo>
                  <a:pt x="32026" y="33895"/>
                </a:lnTo>
                <a:lnTo>
                  <a:pt x="32026" y="0"/>
                </a:lnTo>
                <a:lnTo>
                  <a:pt x="0" y="0"/>
                </a:lnTo>
                <a:lnTo>
                  <a:pt x="0" y="33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5989336" y="4202012"/>
            <a:ext cx="16018" cy="15602"/>
          </a:xfrm>
          <a:custGeom>
            <a:avLst/>
            <a:gdLst/>
            <a:ahLst/>
            <a:cxnLst/>
            <a:rect l="l" t="t" r="r" b="b"/>
            <a:pathLst>
              <a:path w="16018" h="15602">
                <a:moveTo>
                  <a:pt x="0" y="7801"/>
                </a:moveTo>
                <a:lnTo>
                  <a:pt x="16018" y="7801"/>
                </a:lnTo>
              </a:path>
            </a:pathLst>
          </a:custGeom>
          <a:ln w="168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5973316" y="4212698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2264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021375" y="4236054"/>
            <a:ext cx="16018" cy="15604"/>
          </a:xfrm>
          <a:custGeom>
            <a:avLst/>
            <a:gdLst/>
            <a:ahLst/>
            <a:cxnLst/>
            <a:rect l="l" t="t" r="r" b="b"/>
            <a:pathLst>
              <a:path w="16018" h="15604">
                <a:moveTo>
                  <a:pt x="0" y="7802"/>
                </a:moveTo>
                <a:lnTo>
                  <a:pt x="16018" y="7802"/>
                </a:lnTo>
              </a:path>
            </a:pathLst>
          </a:custGeom>
          <a:ln w="168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053413" y="4236054"/>
            <a:ext cx="16018" cy="15604"/>
          </a:xfrm>
          <a:custGeom>
            <a:avLst/>
            <a:gdLst/>
            <a:ahLst/>
            <a:cxnLst/>
            <a:rect l="l" t="t" r="r" b="b"/>
            <a:pathLst>
              <a:path w="16018" h="15604">
                <a:moveTo>
                  <a:pt x="0" y="7802"/>
                </a:moveTo>
                <a:lnTo>
                  <a:pt x="16018" y="7802"/>
                </a:lnTo>
              </a:path>
            </a:pathLst>
          </a:custGeom>
          <a:ln w="168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085451" y="4236054"/>
            <a:ext cx="16018" cy="15604"/>
          </a:xfrm>
          <a:custGeom>
            <a:avLst/>
            <a:gdLst/>
            <a:ahLst/>
            <a:cxnLst/>
            <a:rect l="l" t="t" r="r" b="b"/>
            <a:pathLst>
              <a:path w="16018" h="15604">
                <a:moveTo>
                  <a:pt x="0" y="7802"/>
                </a:moveTo>
                <a:lnTo>
                  <a:pt x="16018" y="7802"/>
                </a:lnTo>
              </a:path>
            </a:pathLst>
          </a:custGeom>
          <a:ln w="168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117478" y="4236054"/>
            <a:ext cx="16018" cy="15604"/>
          </a:xfrm>
          <a:custGeom>
            <a:avLst/>
            <a:gdLst/>
            <a:ahLst/>
            <a:cxnLst/>
            <a:rect l="l" t="t" r="r" b="b"/>
            <a:pathLst>
              <a:path w="16018" h="15604">
                <a:moveTo>
                  <a:pt x="0" y="7802"/>
                </a:moveTo>
                <a:lnTo>
                  <a:pt x="16018" y="7802"/>
                </a:lnTo>
              </a:path>
            </a:pathLst>
          </a:custGeom>
          <a:ln w="168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5973317" y="3827246"/>
            <a:ext cx="158853" cy="420164"/>
          </a:xfrm>
          <a:custGeom>
            <a:avLst/>
            <a:gdLst/>
            <a:ahLst/>
            <a:cxnLst/>
            <a:rect l="l" t="t" r="r" b="b"/>
            <a:pathLst>
              <a:path w="158853" h="420164">
                <a:moveTo>
                  <a:pt x="0" y="420164"/>
                </a:moveTo>
                <a:lnTo>
                  <a:pt x="0" y="0"/>
                </a:lnTo>
                <a:lnTo>
                  <a:pt x="158853" y="0"/>
                </a:lnTo>
                <a:lnTo>
                  <a:pt x="158853" y="420164"/>
                </a:lnTo>
              </a:path>
            </a:pathLst>
          </a:custGeom>
          <a:ln w="242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213593" y="3683981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1338" y="0"/>
                </a:moveTo>
                <a:lnTo>
                  <a:pt x="0" y="0"/>
                </a:ln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213593" y="3719435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213593" y="3754902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213593" y="3790368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213593" y="3825823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213593" y="3967962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213593" y="4003428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213593" y="4038882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213593" y="4074349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213593" y="4109816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213593" y="4145270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213593" y="4180737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213593" y="4216203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213593" y="4251658"/>
            <a:ext cx="160180" cy="0"/>
          </a:xfrm>
          <a:custGeom>
            <a:avLst/>
            <a:gdLst/>
            <a:ahLst/>
            <a:cxnLst/>
            <a:rect l="l" t="t" r="r" b="b"/>
            <a:pathLst>
              <a:path w="160180">
                <a:moveTo>
                  <a:pt x="0" y="0"/>
                </a:moveTo>
                <a:lnTo>
                  <a:pt x="160180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213593" y="3648514"/>
            <a:ext cx="158853" cy="598896"/>
          </a:xfrm>
          <a:custGeom>
            <a:avLst/>
            <a:gdLst/>
            <a:ahLst/>
            <a:cxnLst/>
            <a:rect l="l" t="t" r="r" b="b"/>
            <a:pathLst>
              <a:path w="158853" h="598896">
                <a:moveTo>
                  <a:pt x="0" y="598896"/>
                </a:moveTo>
                <a:lnTo>
                  <a:pt x="0" y="0"/>
                </a:lnTo>
                <a:lnTo>
                  <a:pt x="158853" y="0"/>
                </a:lnTo>
                <a:lnTo>
                  <a:pt x="158853" y="598896"/>
                </a:lnTo>
              </a:path>
            </a:pathLst>
          </a:custGeom>
          <a:ln w="24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253642" y="3217021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293690" y="3217021"/>
            <a:ext cx="0" cy="431492"/>
          </a:xfrm>
          <a:custGeom>
            <a:avLst/>
            <a:gdLst/>
            <a:ahLst/>
            <a:cxnLst/>
            <a:rect l="l" t="t" r="r" b="b"/>
            <a:pathLst>
              <a:path h="431492">
                <a:moveTo>
                  <a:pt x="0" y="0"/>
                </a:moveTo>
                <a:lnTo>
                  <a:pt x="0" y="431492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493919" y="3927964"/>
            <a:ext cx="0" cy="325117"/>
          </a:xfrm>
          <a:custGeom>
            <a:avLst/>
            <a:gdLst/>
            <a:ahLst/>
            <a:cxnLst/>
            <a:rect l="l" t="t" r="r" b="b"/>
            <a:pathLst>
              <a:path h="325117">
                <a:moveTo>
                  <a:pt x="0" y="1411"/>
                </a:moveTo>
                <a:lnTo>
                  <a:pt x="0" y="0"/>
                </a:lnTo>
                <a:lnTo>
                  <a:pt x="0" y="325117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533967" y="3927964"/>
            <a:ext cx="0" cy="325117"/>
          </a:xfrm>
          <a:custGeom>
            <a:avLst/>
            <a:gdLst/>
            <a:ahLst/>
            <a:cxnLst/>
            <a:rect l="l" t="t" r="r" b="b"/>
            <a:pathLst>
              <a:path h="325117">
                <a:moveTo>
                  <a:pt x="0" y="0"/>
                </a:moveTo>
                <a:lnTo>
                  <a:pt x="0" y="325117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574015" y="3927964"/>
            <a:ext cx="0" cy="325117"/>
          </a:xfrm>
          <a:custGeom>
            <a:avLst/>
            <a:gdLst/>
            <a:ahLst/>
            <a:cxnLst/>
            <a:rect l="l" t="t" r="r" b="b"/>
            <a:pathLst>
              <a:path h="325117">
                <a:moveTo>
                  <a:pt x="0" y="0"/>
                </a:moveTo>
                <a:lnTo>
                  <a:pt x="0" y="325117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453870" y="3927964"/>
            <a:ext cx="158853" cy="319447"/>
          </a:xfrm>
          <a:custGeom>
            <a:avLst/>
            <a:gdLst/>
            <a:ahLst/>
            <a:cxnLst/>
            <a:rect l="l" t="t" r="r" b="b"/>
            <a:pathLst>
              <a:path w="158853" h="319447">
                <a:moveTo>
                  <a:pt x="0" y="319447"/>
                </a:moveTo>
                <a:lnTo>
                  <a:pt x="0" y="0"/>
                </a:lnTo>
                <a:lnTo>
                  <a:pt x="158853" y="0"/>
                </a:lnTo>
                <a:lnTo>
                  <a:pt x="158853" y="319447"/>
                </a:lnTo>
              </a:path>
            </a:pathLst>
          </a:custGeom>
          <a:ln w="243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493919" y="3876899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533967" y="3876899"/>
            <a:ext cx="0" cy="51064"/>
          </a:xfrm>
          <a:custGeom>
            <a:avLst/>
            <a:gdLst/>
            <a:ahLst/>
            <a:cxnLst/>
            <a:rect l="l" t="t" r="r" b="b"/>
            <a:pathLst>
              <a:path h="51064">
                <a:moveTo>
                  <a:pt x="0" y="0"/>
                </a:moveTo>
                <a:lnTo>
                  <a:pt x="0" y="51064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694158" y="4028954"/>
            <a:ext cx="33354" cy="35466"/>
          </a:xfrm>
          <a:custGeom>
            <a:avLst/>
            <a:gdLst/>
            <a:ahLst/>
            <a:cxnLst/>
            <a:rect l="l" t="t" r="r" b="b"/>
            <a:pathLst>
              <a:path w="33354" h="35466">
                <a:moveTo>
                  <a:pt x="0" y="35466"/>
                </a:moveTo>
                <a:lnTo>
                  <a:pt x="33354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694158" y="4028954"/>
            <a:ext cx="66709" cy="70932"/>
          </a:xfrm>
          <a:custGeom>
            <a:avLst/>
            <a:gdLst/>
            <a:ahLst/>
            <a:cxnLst/>
            <a:rect l="l" t="t" r="r" b="b"/>
            <a:pathLst>
              <a:path w="66709" h="70932">
                <a:moveTo>
                  <a:pt x="0" y="70932"/>
                </a:moveTo>
                <a:lnTo>
                  <a:pt x="66709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694158" y="4028954"/>
            <a:ext cx="100398" cy="106387"/>
          </a:xfrm>
          <a:custGeom>
            <a:avLst/>
            <a:gdLst/>
            <a:ahLst/>
            <a:cxnLst/>
            <a:rect l="l" t="t" r="r" b="b"/>
            <a:pathLst>
              <a:path w="100398" h="106387">
                <a:moveTo>
                  <a:pt x="0" y="106387"/>
                </a:moveTo>
                <a:lnTo>
                  <a:pt x="100398" y="0"/>
                </a:lnTo>
              </a:path>
            </a:pathLst>
          </a:custGeom>
          <a:ln w="82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694158" y="4028954"/>
            <a:ext cx="133753" cy="141853"/>
          </a:xfrm>
          <a:custGeom>
            <a:avLst/>
            <a:gdLst/>
            <a:ahLst/>
            <a:cxnLst/>
            <a:rect l="l" t="t" r="r" b="b"/>
            <a:pathLst>
              <a:path w="133753" h="141853">
                <a:moveTo>
                  <a:pt x="0" y="141853"/>
                </a:moveTo>
                <a:lnTo>
                  <a:pt x="133753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694158" y="4036048"/>
            <a:ext cx="160415" cy="170227"/>
          </a:xfrm>
          <a:custGeom>
            <a:avLst/>
            <a:gdLst/>
            <a:ahLst/>
            <a:cxnLst/>
            <a:rect l="l" t="t" r="r" b="b"/>
            <a:pathLst>
              <a:path w="160415" h="170227">
                <a:moveTo>
                  <a:pt x="0" y="170227"/>
                </a:moveTo>
                <a:lnTo>
                  <a:pt x="160415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694158" y="4071514"/>
            <a:ext cx="160415" cy="170215"/>
          </a:xfrm>
          <a:custGeom>
            <a:avLst/>
            <a:gdLst/>
            <a:ahLst/>
            <a:cxnLst/>
            <a:rect l="l" t="t" r="r" b="b"/>
            <a:pathLst>
              <a:path w="160415" h="170215">
                <a:moveTo>
                  <a:pt x="0" y="170215"/>
                </a:moveTo>
                <a:lnTo>
                  <a:pt x="160415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716804" y="4106969"/>
            <a:ext cx="137769" cy="146112"/>
          </a:xfrm>
          <a:custGeom>
            <a:avLst/>
            <a:gdLst/>
            <a:ahLst/>
            <a:cxnLst/>
            <a:rect l="l" t="t" r="r" b="b"/>
            <a:pathLst>
              <a:path w="137769" h="146112">
                <a:moveTo>
                  <a:pt x="0" y="146112"/>
                </a:moveTo>
                <a:lnTo>
                  <a:pt x="137769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750159" y="4142435"/>
            <a:ext cx="104414" cy="110645"/>
          </a:xfrm>
          <a:custGeom>
            <a:avLst/>
            <a:gdLst/>
            <a:ahLst/>
            <a:cxnLst/>
            <a:rect l="l" t="t" r="r" b="b"/>
            <a:pathLst>
              <a:path w="104414" h="110645">
                <a:moveTo>
                  <a:pt x="0" y="110645"/>
                </a:moveTo>
                <a:lnTo>
                  <a:pt x="104414" y="0"/>
                </a:lnTo>
              </a:path>
            </a:pathLst>
          </a:custGeom>
          <a:ln w="82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783848" y="4177901"/>
            <a:ext cx="70725" cy="75179"/>
          </a:xfrm>
          <a:custGeom>
            <a:avLst/>
            <a:gdLst/>
            <a:ahLst/>
            <a:cxnLst/>
            <a:rect l="l" t="t" r="r" b="b"/>
            <a:pathLst>
              <a:path w="70725" h="75179">
                <a:moveTo>
                  <a:pt x="0" y="75179"/>
                </a:moveTo>
                <a:lnTo>
                  <a:pt x="70725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817203" y="4213368"/>
            <a:ext cx="37370" cy="39712"/>
          </a:xfrm>
          <a:custGeom>
            <a:avLst/>
            <a:gdLst/>
            <a:ahLst/>
            <a:cxnLst/>
            <a:rect l="l" t="t" r="r" b="b"/>
            <a:pathLst>
              <a:path w="37370" h="39712">
                <a:moveTo>
                  <a:pt x="0" y="39712"/>
                </a:moveTo>
                <a:lnTo>
                  <a:pt x="37370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850557" y="4248823"/>
            <a:ext cx="4015" cy="4258"/>
          </a:xfrm>
          <a:custGeom>
            <a:avLst/>
            <a:gdLst/>
            <a:ahLst/>
            <a:cxnLst/>
            <a:rect l="l" t="t" r="r" b="b"/>
            <a:pathLst>
              <a:path w="4015" h="4258">
                <a:moveTo>
                  <a:pt x="0" y="4258"/>
                </a:moveTo>
                <a:lnTo>
                  <a:pt x="4015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694158" y="4028954"/>
            <a:ext cx="159076" cy="218456"/>
          </a:xfrm>
          <a:custGeom>
            <a:avLst/>
            <a:gdLst/>
            <a:ahLst/>
            <a:cxnLst/>
            <a:rect l="l" t="t" r="r" b="b"/>
            <a:pathLst>
              <a:path w="159076" h="218456">
                <a:moveTo>
                  <a:pt x="0" y="218456"/>
                </a:moveTo>
                <a:lnTo>
                  <a:pt x="0" y="0"/>
                </a:lnTo>
                <a:lnTo>
                  <a:pt x="159076" y="0"/>
                </a:lnTo>
                <a:lnTo>
                  <a:pt x="159076" y="218456"/>
                </a:lnTo>
              </a:path>
            </a:pathLst>
          </a:custGeom>
          <a:ln w="245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734206" y="3830081"/>
            <a:ext cx="80319" cy="0"/>
          </a:xfrm>
          <a:custGeom>
            <a:avLst/>
            <a:gdLst/>
            <a:ahLst/>
            <a:cxnLst/>
            <a:rect l="l" t="t" r="r" b="b"/>
            <a:pathLst>
              <a:path w="80319">
                <a:moveTo>
                  <a:pt x="0" y="0"/>
                </a:moveTo>
                <a:lnTo>
                  <a:pt x="80319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774477" y="3830081"/>
            <a:ext cx="0" cy="198873"/>
          </a:xfrm>
          <a:custGeom>
            <a:avLst/>
            <a:gdLst/>
            <a:ahLst/>
            <a:cxnLst/>
            <a:rect l="l" t="t" r="r" b="b"/>
            <a:pathLst>
              <a:path h="198873">
                <a:moveTo>
                  <a:pt x="0" y="0"/>
                </a:moveTo>
                <a:lnTo>
                  <a:pt x="0" y="198873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966686" y="370242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7030829" y="370242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934669" y="3736463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998813" y="3736463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7062845" y="3736463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966686" y="377050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7030829" y="377050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934669" y="38045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998813" y="38045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7062845" y="38045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966686" y="383859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7030829" y="383859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934669" y="387263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998813" y="387263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7062845" y="387263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966686" y="390667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7030829" y="390667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934669" y="3940723"/>
            <a:ext cx="32037" cy="32909"/>
          </a:xfrm>
          <a:custGeom>
            <a:avLst/>
            <a:gdLst/>
            <a:ahLst/>
            <a:cxnLst/>
            <a:rect l="l" t="t" r="r" b="b"/>
            <a:pathLst>
              <a:path w="32037" h="32909">
                <a:moveTo>
                  <a:pt x="0" y="16454"/>
                </a:moveTo>
                <a:lnTo>
                  <a:pt x="32037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998813" y="3940723"/>
            <a:ext cx="32037" cy="32909"/>
          </a:xfrm>
          <a:custGeom>
            <a:avLst/>
            <a:gdLst/>
            <a:ahLst/>
            <a:cxnLst/>
            <a:rect l="l" t="t" r="r" b="b"/>
            <a:pathLst>
              <a:path w="32037" h="32909">
                <a:moveTo>
                  <a:pt x="0" y="16454"/>
                </a:moveTo>
                <a:lnTo>
                  <a:pt x="32037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7062845" y="3940723"/>
            <a:ext cx="32037" cy="32909"/>
          </a:xfrm>
          <a:custGeom>
            <a:avLst/>
            <a:gdLst/>
            <a:ahLst/>
            <a:cxnLst/>
            <a:rect l="l" t="t" r="r" b="b"/>
            <a:pathLst>
              <a:path w="32037" h="32909">
                <a:moveTo>
                  <a:pt x="0" y="16454"/>
                </a:moveTo>
                <a:lnTo>
                  <a:pt x="32037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966686" y="39750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7030829" y="39750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934669" y="4009104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998813" y="4009104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7062845" y="4009104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966686" y="4043147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7030829" y="4043147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934669" y="407719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998813" y="407719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7062845" y="407719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6966686" y="4111233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030829" y="4111233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6934669" y="414527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6998813" y="414527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7062845" y="414527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6966686" y="417931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030829" y="417931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6934669" y="421336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6998813" y="421336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062845" y="421336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6966686" y="4247402"/>
            <a:ext cx="32037" cy="4255"/>
          </a:xfrm>
          <a:custGeom>
            <a:avLst/>
            <a:gdLst/>
            <a:ahLst/>
            <a:cxnLst/>
            <a:rect l="l" t="t" r="r" b="b"/>
            <a:pathLst>
              <a:path w="32037" h="4255">
                <a:moveTo>
                  <a:pt x="0" y="2127"/>
                </a:moveTo>
                <a:lnTo>
                  <a:pt x="32037" y="2127"/>
                </a:lnTo>
              </a:path>
            </a:pathLst>
          </a:custGeom>
          <a:ln w="5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030829" y="4247402"/>
            <a:ext cx="32037" cy="4255"/>
          </a:xfrm>
          <a:custGeom>
            <a:avLst/>
            <a:gdLst/>
            <a:ahLst/>
            <a:cxnLst/>
            <a:rect l="l" t="t" r="r" b="b"/>
            <a:pathLst>
              <a:path w="32037" h="4255">
                <a:moveTo>
                  <a:pt x="0" y="2127"/>
                </a:moveTo>
                <a:lnTo>
                  <a:pt x="32037" y="2127"/>
                </a:lnTo>
              </a:path>
            </a:pathLst>
          </a:custGeom>
          <a:ln w="5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6934669" y="3702414"/>
            <a:ext cx="158853" cy="544997"/>
          </a:xfrm>
          <a:custGeom>
            <a:avLst/>
            <a:gdLst/>
            <a:ahLst/>
            <a:cxnLst/>
            <a:rect l="l" t="t" r="r" b="b"/>
            <a:pathLst>
              <a:path w="158853" h="544997">
                <a:moveTo>
                  <a:pt x="0" y="544997"/>
                </a:moveTo>
                <a:lnTo>
                  <a:pt x="0" y="0"/>
                </a:lnTo>
                <a:lnTo>
                  <a:pt x="158853" y="0"/>
                </a:lnTo>
                <a:lnTo>
                  <a:pt x="158853" y="544997"/>
                </a:lnTo>
              </a:path>
            </a:pathLst>
          </a:custGeom>
          <a:ln w="241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6974717" y="3461254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014765" y="3461254"/>
            <a:ext cx="0" cy="241160"/>
          </a:xfrm>
          <a:custGeom>
            <a:avLst/>
            <a:gdLst/>
            <a:ahLst/>
            <a:cxnLst/>
            <a:rect l="l" t="t" r="r" b="b"/>
            <a:pathLst>
              <a:path h="241160">
                <a:moveTo>
                  <a:pt x="0" y="0"/>
                </a:moveTo>
                <a:lnTo>
                  <a:pt x="0" y="241160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215006" y="3849938"/>
            <a:ext cx="0" cy="403143"/>
          </a:xfrm>
          <a:custGeom>
            <a:avLst/>
            <a:gdLst/>
            <a:ahLst/>
            <a:cxnLst/>
            <a:rect l="l" t="t" r="r" b="b"/>
            <a:pathLst>
              <a:path h="403143">
                <a:moveTo>
                  <a:pt x="0" y="1423"/>
                </a:moveTo>
                <a:lnTo>
                  <a:pt x="0" y="0"/>
                </a:lnTo>
                <a:lnTo>
                  <a:pt x="0" y="403143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255054" y="3849938"/>
            <a:ext cx="0" cy="403143"/>
          </a:xfrm>
          <a:custGeom>
            <a:avLst/>
            <a:gdLst/>
            <a:ahLst/>
            <a:cxnLst/>
            <a:rect l="l" t="t" r="r" b="b"/>
            <a:pathLst>
              <a:path h="403143">
                <a:moveTo>
                  <a:pt x="0" y="0"/>
                </a:moveTo>
                <a:lnTo>
                  <a:pt x="0" y="403143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7295102" y="3849938"/>
            <a:ext cx="0" cy="403143"/>
          </a:xfrm>
          <a:custGeom>
            <a:avLst/>
            <a:gdLst/>
            <a:ahLst/>
            <a:cxnLst/>
            <a:rect l="l" t="t" r="r" b="b"/>
            <a:pathLst>
              <a:path h="403143">
                <a:moveTo>
                  <a:pt x="0" y="0"/>
                </a:moveTo>
                <a:lnTo>
                  <a:pt x="0" y="403143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174958" y="3849938"/>
            <a:ext cx="158853" cy="397473"/>
          </a:xfrm>
          <a:custGeom>
            <a:avLst/>
            <a:gdLst/>
            <a:ahLst/>
            <a:cxnLst/>
            <a:rect l="l" t="t" r="r" b="b"/>
            <a:pathLst>
              <a:path w="158853" h="397473">
                <a:moveTo>
                  <a:pt x="0" y="397473"/>
                </a:moveTo>
                <a:lnTo>
                  <a:pt x="0" y="0"/>
                </a:lnTo>
                <a:lnTo>
                  <a:pt x="158853" y="0"/>
                </a:lnTo>
                <a:lnTo>
                  <a:pt x="158853" y="397473"/>
                </a:lnTo>
              </a:path>
            </a:pathLst>
          </a:custGeom>
          <a:ln w="242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215006" y="3720859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255054" y="3720859"/>
            <a:ext cx="0" cy="129078"/>
          </a:xfrm>
          <a:custGeom>
            <a:avLst/>
            <a:gdLst/>
            <a:ahLst/>
            <a:cxnLst/>
            <a:rect l="l" t="t" r="r" b="b"/>
            <a:pathLst>
              <a:path h="129078">
                <a:moveTo>
                  <a:pt x="0" y="0"/>
                </a:moveTo>
                <a:lnTo>
                  <a:pt x="0" y="129078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7415245" y="3810225"/>
            <a:ext cx="33354" cy="35466"/>
          </a:xfrm>
          <a:custGeom>
            <a:avLst/>
            <a:gdLst/>
            <a:ahLst/>
            <a:cxnLst/>
            <a:rect l="l" t="t" r="r" b="b"/>
            <a:pathLst>
              <a:path w="33354" h="35466">
                <a:moveTo>
                  <a:pt x="0" y="35466"/>
                </a:moveTo>
                <a:lnTo>
                  <a:pt x="33354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415245" y="3810225"/>
            <a:ext cx="66709" cy="70921"/>
          </a:xfrm>
          <a:custGeom>
            <a:avLst/>
            <a:gdLst/>
            <a:ahLst/>
            <a:cxnLst/>
            <a:rect l="l" t="t" r="r" b="b"/>
            <a:pathLst>
              <a:path w="66709" h="70921">
                <a:moveTo>
                  <a:pt x="0" y="70921"/>
                </a:moveTo>
                <a:lnTo>
                  <a:pt x="66709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415245" y="3810225"/>
            <a:ext cx="100064" cy="106387"/>
          </a:xfrm>
          <a:custGeom>
            <a:avLst/>
            <a:gdLst/>
            <a:ahLst/>
            <a:cxnLst/>
            <a:rect l="l" t="t" r="r" b="b"/>
            <a:pathLst>
              <a:path w="100064" h="106387">
                <a:moveTo>
                  <a:pt x="0" y="106387"/>
                </a:moveTo>
                <a:lnTo>
                  <a:pt x="100064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415245" y="3810225"/>
            <a:ext cx="133530" cy="141853"/>
          </a:xfrm>
          <a:custGeom>
            <a:avLst/>
            <a:gdLst/>
            <a:ahLst/>
            <a:cxnLst/>
            <a:rect l="l" t="t" r="r" b="b"/>
            <a:pathLst>
              <a:path w="133530" h="141853">
                <a:moveTo>
                  <a:pt x="0" y="141853"/>
                </a:moveTo>
                <a:lnTo>
                  <a:pt x="133530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7415245" y="3817318"/>
            <a:ext cx="160191" cy="170499"/>
          </a:xfrm>
          <a:custGeom>
            <a:avLst/>
            <a:gdLst/>
            <a:ahLst/>
            <a:cxnLst/>
            <a:rect l="l" t="t" r="r" b="b"/>
            <a:pathLst>
              <a:path w="160191" h="170499">
                <a:moveTo>
                  <a:pt x="0" y="170499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7415245" y="3852784"/>
            <a:ext cx="160191" cy="170499"/>
          </a:xfrm>
          <a:custGeom>
            <a:avLst/>
            <a:gdLst/>
            <a:ahLst/>
            <a:cxnLst/>
            <a:rect l="l" t="t" r="r" b="b"/>
            <a:pathLst>
              <a:path w="160191" h="170499">
                <a:moveTo>
                  <a:pt x="0" y="170499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415245" y="3888239"/>
            <a:ext cx="160191" cy="170511"/>
          </a:xfrm>
          <a:custGeom>
            <a:avLst/>
            <a:gdLst/>
            <a:ahLst/>
            <a:cxnLst/>
            <a:rect l="l" t="t" r="r" b="b"/>
            <a:pathLst>
              <a:path w="160191" h="170511">
                <a:moveTo>
                  <a:pt x="0" y="170511"/>
                </a:moveTo>
                <a:lnTo>
                  <a:pt x="160191" y="0"/>
                </a:lnTo>
              </a:path>
            </a:pathLst>
          </a:custGeom>
          <a:ln w="82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415245" y="3923706"/>
            <a:ext cx="160191" cy="170499"/>
          </a:xfrm>
          <a:custGeom>
            <a:avLst/>
            <a:gdLst/>
            <a:ahLst/>
            <a:cxnLst/>
            <a:rect l="l" t="t" r="r" b="b"/>
            <a:pathLst>
              <a:path w="160191" h="170499">
                <a:moveTo>
                  <a:pt x="0" y="170499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415245" y="3959172"/>
            <a:ext cx="160191" cy="170499"/>
          </a:xfrm>
          <a:custGeom>
            <a:avLst/>
            <a:gdLst/>
            <a:ahLst/>
            <a:cxnLst/>
            <a:rect l="l" t="t" r="r" b="b"/>
            <a:pathLst>
              <a:path w="160191" h="170499">
                <a:moveTo>
                  <a:pt x="0" y="170499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7415245" y="3994911"/>
            <a:ext cx="160191" cy="170227"/>
          </a:xfrm>
          <a:custGeom>
            <a:avLst/>
            <a:gdLst/>
            <a:ahLst/>
            <a:cxnLst/>
            <a:rect l="l" t="t" r="r" b="b"/>
            <a:pathLst>
              <a:path w="160191" h="170227">
                <a:moveTo>
                  <a:pt x="0" y="170227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415245" y="4030378"/>
            <a:ext cx="160191" cy="170215"/>
          </a:xfrm>
          <a:custGeom>
            <a:avLst/>
            <a:gdLst/>
            <a:ahLst/>
            <a:cxnLst/>
            <a:rect l="l" t="t" r="r" b="b"/>
            <a:pathLst>
              <a:path w="160191" h="170215">
                <a:moveTo>
                  <a:pt x="0" y="170215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415245" y="4065832"/>
            <a:ext cx="160191" cy="170227"/>
          </a:xfrm>
          <a:custGeom>
            <a:avLst/>
            <a:gdLst/>
            <a:ahLst/>
            <a:cxnLst/>
            <a:rect l="l" t="t" r="r" b="b"/>
            <a:pathLst>
              <a:path w="160191" h="170227">
                <a:moveTo>
                  <a:pt x="0" y="170227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432648" y="4101299"/>
            <a:ext cx="142789" cy="151782"/>
          </a:xfrm>
          <a:custGeom>
            <a:avLst/>
            <a:gdLst/>
            <a:ahLst/>
            <a:cxnLst/>
            <a:rect l="l" t="t" r="r" b="b"/>
            <a:pathLst>
              <a:path w="142789" h="151782">
                <a:moveTo>
                  <a:pt x="0" y="151782"/>
                </a:moveTo>
                <a:lnTo>
                  <a:pt x="142789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466003" y="4136765"/>
            <a:ext cx="109434" cy="116315"/>
          </a:xfrm>
          <a:custGeom>
            <a:avLst/>
            <a:gdLst/>
            <a:ahLst/>
            <a:cxnLst/>
            <a:rect l="l" t="t" r="r" b="b"/>
            <a:pathLst>
              <a:path w="109434" h="116315">
                <a:moveTo>
                  <a:pt x="0" y="116315"/>
                </a:moveTo>
                <a:lnTo>
                  <a:pt x="109434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7499357" y="4172220"/>
            <a:ext cx="76080" cy="80861"/>
          </a:xfrm>
          <a:custGeom>
            <a:avLst/>
            <a:gdLst/>
            <a:ahLst/>
            <a:cxnLst/>
            <a:rect l="l" t="t" r="r" b="b"/>
            <a:pathLst>
              <a:path w="76080" h="80861">
                <a:moveTo>
                  <a:pt x="0" y="80861"/>
                </a:moveTo>
                <a:lnTo>
                  <a:pt x="76080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532712" y="4207686"/>
            <a:ext cx="42725" cy="45394"/>
          </a:xfrm>
          <a:custGeom>
            <a:avLst/>
            <a:gdLst/>
            <a:ahLst/>
            <a:cxnLst/>
            <a:rect l="l" t="t" r="r" b="b"/>
            <a:pathLst>
              <a:path w="42725" h="45394">
                <a:moveTo>
                  <a:pt x="0" y="45394"/>
                </a:moveTo>
                <a:lnTo>
                  <a:pt x="42725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566067" y="4243153"/>
            <a:ext cx="9370" cy="9928"/>
          </a:xfrm>
          <a:custGeom>
            <a:avLst/>
            <a:gdLst/>
            <a:ahLst/>
            <a:cxnLst/>
            <a:rect l="l" t="t" r="r" b="b"/>
            <a:pathLst>
              <a:path w="9370" h="9928">
                <a:moveTo>
                  <a:pt x="0" y="9928"/>
                </a:moveTo>
                <a:lnTo>
                  <a:pt x="9370" y="0"/>
                </a:lnTo>
              </a:path>
            </a:pathLst>
          </a:custGeom>
          <a:ln w="82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415245" y="3810225"/>
            <a:ext cx="158853" cy="437186"/>
          </a:xfrm>
          <a:custGeom>
            <a:avLst/>
            <a:gdLst/>
            <a:ahLst/>
            <a:cxnLst/>
            <a:rect l="l" t="t" r="r" b="b"/>
            <a:pathLst>
              <a:path w="158853" h="437186">
                <a:moveTo>
                  <a:pt x="0" y="437186"/>
                </a:moveTo>
                <a:lnTo>
                  <a:pt x="0" y="0"/>
                </a:lnTo>
                <a:lnTo>
                  <a:pt x="158853" y="0"/>
                </a:lnTo>
                <a:lnTo>
                  <a:pt x="158853" y="437186"/>
                </a:lnTo>
              </a:path>
            </a:pathLst>
          </a:custGeom>
          <a:ln w="2420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7455293" y="3498144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495341" y="3498144"/>
            <a:ext cx="0" cy="312081"/>
          </a:xfrm>
          <a:custGeom>
            <a:avLst/>
            <a:gdLst/>
            <a:ahLst/>
            <a:cxnLst/>
            <a:rect l="l" t="t" r="r" b="b"/>
            <a:pathLst>
              <a:path h="312081">
                <a:moveTo>
                  <a:pt x="0" y="0"/>
                </a:moveTo>
                <a:lnTo>
                  <a:pt x="0" y="312081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687884" y="366269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751916" y="366269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7655756" y="369675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7719900" y="369675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7783932" y="3696750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7687884" y="3730793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7751916" y="3730793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655756" y="376483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719900" y="376483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783932" y="3764836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687884" y="379887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7751916" y="379887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7655756" y="383292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719900" y="383292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7783932" y="383292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687884" y="386696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7751916" y="386696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7655756" y="390100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7719900" y="390100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7783932" y="390100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7687884" y="3935052"/>
            <a:ext cx="32037" cy="32909"/>
          </a:xfrm>
          <a:custGeom>
            <a:avLst/>
            <a:gdLst/>
            <a:ahLst/>
            <a:cxnLst/>
            <a:rect l="l" t="t" r="r" b="b"/>
            <a:pathLst>
              <a:path w="32037" h="32909">
                <a:moveTo>
                  <a:pt x="0" y="16454"/>
                </a:moveTo>
                <a:lnTo>
                  <a:pt x="32037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751916" y="3935052"/>
            <a:ext cx="32037" cy="32909"/>
          </a:xfrm>
          <a:custGeom>
            <a:avLst/>
            <a:gdLst/>
            <a:ahLst/>
            <a:cxnLst/>
            <a:rect l="l" t="t" r="r" b="b"/>
            <a:pathLst>
              <a:path w="32037" h="32909">
                <a:moveTo>
                  <a:pt x="0" y="16454"/>
                </a:moveTo>
                <a:lnTo>
                  <a:pt x="32037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7655756" y="396937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7719900" y="396937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7783932" y="396937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7687884" y="400342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7751916" y="400342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7655756" y="403746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7719900" y="403746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7783932" y="403746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7687884" y="407150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7751916" y="407150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7655756" y="4105551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7719900" y="4105551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7783932" y="4105551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7687884" y="4139594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7751916" y="4139594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7655756" y="41736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7719900" y="41736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7783932" y="417364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7687884" y="420769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7751916" y="420769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7655756" y="4241728"/>
            <a:ext cx="32037" cy="9929"/>
          </a:xfrm>
          <a:custGeom>
            <a:avLst/>
            <a:gdLst/>
            <a:ahLst/>
            <a:cxnLst/>
            <a:rect l="l" t="t" r="r" b="b"/>
            <a:pathLst>
              <a:path w="32037" h="9929">
                <a:moveTo>
                  <a:pt x="0" y="4964"/>
                </a:moveTo>
                <a:lnTo>
                  <a:pt x="32037" y="4964"/>
                </a:lnTo>
              </a:path>
            </a:pathLst>
          </a:custGeom>
          <a:ln w="111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7719900" y="4241728"/>
            <a:ext cx="32037" cy="9929"/>
          </a:xfrm>
          <a:custGeom>
            <a:avLst/>
            <a:gdLst/>
            <a:ahLst/>
            <a:cxnLst/>
            <a:rect l="l" t="t" r="r" b="b"/>
            <a:pathLst>
              <a:path w="32037" h="9929">
                <a:moveTo>
                  <a:pt x="0" y="4964"/>
                </a:moveTo>
                <a:lnTo>
                  <a:pt x="32037" y="4964"/>
                </a:lnTo>
              </a:path>
            </a:pathLst>
          </a:custGeom>
          <a:ln w="111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7783932" y="4241728"/>
            <a:ext cx="32037" cy="9929"/>
          </a:xfrm>
          <a:custGeom>
            <a:avLst/>
            <a:gdLst/>
            <a:ahLst/>
            <a:cxnLst/>
            <a:rect l="l" t="t" r="r" b="b"/>
            <a:pathLst>
              <a:path w="32037" h="9929">
                <a:moveTo>
                  <a:pt x="0" y="4964"/>
                </a:moveTo>
                <a:lnTo>
                  <a:pt x="32037" y="4964"/>
                </a:lnTo>
              </a:path>
            </a:pathLst>
          </a:custGeom>
          <a:ln w="111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7655756" y="3662701"/>
            <a:ext cx="158853" cy="584710"/>
          </a:xfrm>
          <a:custGeom>
            <a:avLst/>
            <a:gdLst/>
            <a:ahLst/>
            <a:cxnLst/>
            <a:rect l="l" t="t" r="r" b="b"/>
            <a:pathLst>
              <a:path w="158853" h="584710">
                <a:moveTo>
                  <a:pt x="0" y="584710"/>
                </a:moveTo>
                <a:lnTo>
                  <a:pt x="0" y="0"/>
                </a:lnTo>
                <a:lnTo>
                  <a:pt x="158853" y="0"/>
                </a:lnTo>
                <a:lnTo>
                  <a:pt x="158853" y="584710"/>
                </a:lnTo>
              </a:path>
            </a:pathLst>
          </a:custGeom>
          <a:ln w="241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7695804" y="3395777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7735852" y="3395777"/>
            <a:ext cx="0" cy="266923"/>
          </a:xfrm>
          <a:custGeom>
            <a:avLst/>
            <a:gdLst/>
            <a:ahLst/>
            <a:cxnLst/>
            <a:rect l="l" t="t" r="r" b="b"/>
            <a:pathLst>
              <a:path h="266923">
                <a:moveTo>
                  <a:pt x="0" y="0"/>
                </a:moveTo>
                <a:lnTo>
                  <a:pt x="0" y="266923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7896045" y="3783275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1338" y="0"/>
                </a:moveTo>
                <a:lnTo>
                  <a:pt x="0" y="0"/>
                </a:ln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7896045" y="3818742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7896045" y="3854196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7896045" y="3889662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7896045" y="3925129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7896045" y="3960584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7896045" y="3996335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7896045" y="4031789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7896045" y="4067256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7896045" y="4102722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7896045" y="4138177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7896045" y="4173643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7896045" y="4209110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7896045" y="4244564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7896045" y="3747808"/>
            <a:ext cx="158853" cy="499602"/>
          </a:xfrm>
          <a:custGeom>
            <a:avLst/>
            <a:gdLst/>
            <a:ahLst/>
            <a:cxnLst/>
            <a:rect l="l" t="t" r="r" b="b"/>
            <a:pathLst>
              <a:path w="158853" h="499602">
                <a:moveTo>
                  <a:pt x="0" y="499602"/>
                </a:moveTo>
                <a:lnTo>
                  <a:pt x="0" y="0"/>
                </a:lnTo>
                <a:lnTo>
                  <a:pt x="158853" y="0"/>
                </a:lnTo>
                <a:lnTo>
                  <a:pt x="158853" y="499602"/>
                </a:lnTo>
              </a:path>
            </a:pathLst>
          </a:custGeom>
          <a:ln w="24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7936093" y="3544997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7976141" y="3544997"/>
            <a:ext cx="0" cy="202811"/>
          </a:xfrm>
          <a:custGeom>
            <a:avLst/>
            <a:gdLst/>
            <a:ahLst/>
            <a:cxnLst/>
            <a:rect l="l" t="t" r="r" b="b"/>
            <a:pathLst>
              <a:path h="202811">
                <a:moveTo>
                  <a:pt x="0" y="0"/>
                </a:moveTo>
                <a:lnTo>
                  <a:pt x="0" y="202811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8136332" y="3837175"/>
            <a:ext cx="33354" cy="35466"/>
          </a:xfrm>
          <a:custGeom>
            <a:avLst/>
            <a:gdLst/>
            <a:ahLst/>
            <a:cxnLst/>
            <a:rect l="l" t="t" r="r" b="b"/>
            <a:pathLst>
              <a:path w="33354" h="35466">
                <a:moveTo>
                  <a:pt x="0" y="35466"/>
                </a:moveTo>
                <a:lnTo>
                  <a:pt x="33354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8136332" y="3837175"/>
            <a:ext cx="66709" cy="70921"/>
          </a:xfrm>
          <a:custGeom>
            <a:avLst/>
            <a:gdLst/>
            <a:ahLst/>
            <a:cxnLst/>
            <a:rect l="l" t="t" r="r" b="b"/>
            <a:pathLst>
              <a:path w="66709" h="70921">
                <a:moveTo>
                  <a:pt x="0" y="70921"/>
                </a:moveTo>
                <a:lnTo>
                  <a:pt x="66709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8136332" y="3837175"/>
            <a:ext cx="100175" cy="106387"/>
          </a:xfrm>
          <a:custGeom>
            <a:avLst/>
            <a:gdLst/>
            <a:ahLst/>
            <a:cxnLst/>
            <a:rect l="l" t="t" r="r" b="b"/>
            <a:pathLst>
              <a:path w="100175" h="106387">
                <a:moveTo>
                  <a:pt x="0" y="106387"/>
                </a:moveTo>
                <a:lnTo>
                  <a:pt x="100175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8136332" y="3837175"/>
            <a:ext cx="133530" cy="142138"/>
          </a:xfrm>
          <a:custGeom>
            <a:avLst/>
            <a:gdLst/>
            <a:ahLst/>
            <a:cxnLst/>
            <a:rect l="l" t="t" r="r" b="b"/>
            <a:pathLst>
              <a:path w="133530" h="142138">
                <a:moveTo>
                  <a:pt x="0" y="142138"/>
                </a:moveTo>
                <a:lnTo>
                  <a:pt x="133530" y="0"/>
                </a:lnTo>
              </a:path>
            </a:pathLst>
          </a:custGeom>
          <a:ln w="82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8136332" y="3844268"/>
            <a:ext cx="160191" cy="170499"/>
          </a:xfrm>
          <a:custGeom>
            <a:avLst/>
            <a:gdLst/>
            <a:ahLst/>
            <a:cxnLst/>
            <a:rect l="l" t="t" r="r" b="b"/>
            <a:pathLst>
              <a:path w="160191" h="170499">
                <a:moveTo>
                  <a:pt x="0" y="170499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8136332" y="3879734"/>
            <a:ext cx="160191" cy="170499"/>
          </a:xfrm>
          <a:custGeom>
            <a:avLst/>
            <a:gdLst/>
            <a:ahLst/>
            <a:cxnLst/>
            <a:rect l="l" t="t" r="r" b="b"/>
            <a:pathLst>
              <a:path w="160191" h="170499">
                <a:moveTo>
                  <a:pt x="0" y="170499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8136332" y="3915189"/>
            <a:ext cx="160191" cy="170511"/>
          </a:xfrm>
          <a:custGeom>
            <a:avLst/>
            <a:gdLst/>
            <a:ahLst/>
            <a:cxnLst/>
            <a:rect l="l" t="t" r="r" b="b"/>
            <a:pathLst>
              <a:path w="160191" h="170511">
                <a:moveTo>
                  <a:pt x="0" y="170511"/>
                </a:moveTo>
                <a:lnTo>
                  <a:pt x="160191" y="0"/>
                </a:lnTo>
              </a:path>
            </a:pathLst>
          </a:custGeom>
          <a:ln w="82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8136332" y="3950655"/>
            <a:ext cx="160191" cy="170499"/>
          </a:xfrm>
          <a:custGeom>
            <a:avLst/>
            <a:gdLst/>
            <a:ahLst/>
            <a:cxnLst/>
            <a:rect l="l" t="t" r="r" b="b"/>
            <a:pathLst>
              <a:path w="160191" h="170499">
                <a:moveTo>
                  <a:pt x="0" y="170499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8136332" y="3986407"/>
            <a:ext cx="160191" cy="170215"/>
          </a:xfrm>
          <a:custGeom>
            <a:avLst/>
            <a:gdLst/>
            <a:ahLst/>
            <a:cxnLst/>
            <a:rect l="l" t="t" r="r" b="b"/>
            <a:pathLst>
              <a:path w="160191" h="170215">
                <a:moveTo>
                  <a:pt x="0" y="170215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8136332" y="4021861"/>
            <a:ext cx="160191" cy="170227"/>
          </a:xfrm>
          <a:custGeom>
            <a:avLst/>
            <a:gdLst/>
            <a:ahLst/>
            <a:cxnLst/>
            <a:rect l="l" t="t" r="r" b="b"/>
            <a:pathLst>
              <a:path w="160191" h="170227">
                <a:moveTo>
                  <a:pt x="0" y="170227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8136332" y="4057327"/>
            <a:ext cx="160191" cy="170215"/>
          </a:xfrm>
          <a:custGeom>
            <a:avLst/>
            <a:gdLst/>
            <a:ahLst/>
            <a:cxnLst/>
            <a:rect l="l" t="t" r="r" b="b"/>
            <a:pathLst>
              <a:path w="160191" h="170215">
                <a:moveTo>
                  <a:pt x="0" y="170215"/>
                </a:moveTo>
                <a:lnTo>
                  <a:pt x="16019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8145703" y="4092794"/>
            <a:ext cx="150821" cy="160287"/>
          </a:xfrm>
          <a:custGeom>
            <a:avLst/>
            <a:gdLst/>
            <a:ahLst/>
            <a:cxnLst/>
            <a:rect l="l" t="t" r="r" b="b"/>
            <a:pathLst>
              <a:path w="150821" h="160287">
                <a:moveTo>
                  <a:pt x="0" y="160287"/>
                </a:moveTo>
                <a:lnTo>
                  <a:pt x="15082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8179058" y="4128249"/>
            <a:ext cx="117466" cy="124832"/>
          </a:xfrm>
          <a:custGeom>
            <a:avLst/>
            <a:gdLst/>
            <a:ahLst/>
            <a:cxnLst/>
            <a:rect l="l" t="t" r="r" b="b"/>
            <a:pathLst>
              <a:path w="117466" h="124832">
                <a:moveTo>
                  <a:pt x="0" y="124832"/>
                </a:moveTo>
                <a:lnTo>
                  <a:pt x="117466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8212412" y="4163715"/>
            <a:ext cx="84111" cy="89365"/>
          </a:xfrm>
          <a:custGeom>
            <a:avLst/>
            <a:gdLst/>
            <a:ahLst/>
            <a:cxnLst/>
            <a:rect l="l" t="t" r="r" b="b"/>
            <a:pathLst>
              <a:path w="84111" h="89365">
                <a:moveTo>
                  <a:pt x="0" y="89365"/>
                </a:moveTo>
                <a:lnTo>
                  <a:pt x="8411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8245768" y="4199182"/>
            <a:ext cx="50757" cy="53899"/>
          </a:xfrm>
          <a:custGeom>
            <a:avLst/>
            <a:gdLst/>
            <a:ahLst/>
            <a:cxnLst/>
            <a:rect l="l" t="t" r="r" b="b"/>
            <a:pathLst>
              <a:path w="50757" h="53899">
                <a:moveTo>
                  <a:pt x="0" y="53899"/>
                </a:moveTo>
                <a:lnTo>
                  <a:pt x="50757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8279234" y="4234636"/>
            <a:ext cx="17290" cy="18444"/>
          </a:xfrm>
          <a:custGeom>
            <a:avLst/>
            <a:gdLst/>
            <a:ahLst/>
            <a:cxnLst/>
            <a:rect l="l" t="t" r="r" b="b"/>
            <a:pathLst>
              <a:path w="17290" h="18444">
                <a:moveTo>
                  <a:pt x="0" y="18444"/>
                </a:moveTo>
                <a:lnTo>
                  <a:pt x="17290" y="0"/>
                </a:lnTo>
              </a:path>
            </a:pathLst>
          </a:custGeom>
          <a:ln w="82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8136332" y="3837175"/>
            <a:ext cx="158853" cy="410236"/>
          </a:xfrm>
          <a:custGeom>
            <a:avLst/>
            <a:gdLst/>
            <a:ahLst/>
            <a:cxnLst/>
            <a:rect l="l" t="t" r="r" b="b"/>
            <a:pathLst>
              <a:path w="158853" h="410236">
                <a:moveTo>
                  <a:pt x="0" y="410236"/>
                </a:moveTo>
                <a:lnTo>
                  <a:pt x="0" y="0"/>
                </a:lnTo>
                <a:lnTo>
                  <a:pt x="158853" y="0"/>
                </a:lnTo>
                <a:lnTo>
                  <a:pt x="158853" y="410236"/>
                </a:lnTo>
              </a:path>
            </a:pathLst>
          </a:custGeom>
          <a:ln w="24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8176380" y="3608801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8216428" y="3608801"/>
            <a:ext cx="0" cy="228373"/>
          </a:xfrm>
          <a:custGeom>
            <a:avLst/>
            <a:gdLst/>
            <a:ahLst/>
            <a:cxnLst/>
            <a:rect l="l" t="t" r="r" b="b"/>
            <a:pathLst>
              <a:path h="228373">
                <a:moveTo>
                  <a:pt x="0" y="0"/>
                </a:moveTo>
                <a:lnTo>
                  <a:pt x="0" y="228373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8408637" y="3902431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8473003" y="3902431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8376620" y="3936476"/>
            <a:ext cx="32037" cy="32909"/>
          </a:xfrm>
          <a:custGeom>
            <a:avLst/>
            <a:gdLst/>
            <a:ahLst/>
            <a:cxnLst/>
            <a:rect l="l" t="t" r="r" b="b"/>
            <a:pathLst>
              <a:path w="32037" h="32909">
                <a:moveTo>
                  <a:pt x="0" y="16454"/>
                </a:moveTo>
                <a:lnTo>
                  <a:pt x="32037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8440653" y="3936476"/>
            <a:ext cx="32303" cy="32909"/>
          </a:xfrm>
          <a:custGeom>
            <a:avLst/>
            <a:gdLst/>
            <a:ahLst/>
            <a:cxnLst/>
            <a:rect l="l" t="t" r="r" b="b"/>
            <a:pathLst>
              <a:path w="32303" h="32909">
                <a:moveTo>
                  <a:pt x="0" y="16454"/>
                </a:moveTo>
                <a:lnTo>
                  <a:pt x="32303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8505019" y="3936476"/>
            <a:ext cx="32037" cy="32909"/>
          </a:xfrm>
          <a:custGeom>
            <a:avLst/>
            <a:gdLst/>
            <a:ahLst/>
            <a:cxnLst/>
            <a:rect l="l" t="t" r="r" b="b"/>
            <a:pathLst>
              <a:path w="32037" h="32909">
                <a:moveTo>
                  <a:pt x="0" y="16454"/>
                </a:moveTo>
                <a:lnTo>
                  <a:pt x="32037" y="16454"/>
                </a:lnTo>
              </a:path>
            </a:pathLst>
          </a:custGeom>
          <a:ln w="341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8408637" y="397080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8473003" y="397080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8376620" y="400484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8440653" y="4004845"/>
            <a:ext cx="32303" cy="32625"/>
          </a:xfrm>
          <a:custGeom>
            <a:avLst/>
            <a:gdLst/>
            <a:ahLst/>
            <a:cxnLst/>
            <a:rect l="l" t="t" r="r" b="b"/>
            <a:pathLst>
              <a:path w="32303" h="32625">
                <a:moveTo>
                  <a:pt x="0" y="16312"/>
                </a:moveTo>
                <a:lnTo>
                  <a:pt x="32303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8505019" y="400484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8408637" y="403888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8473003" y="4038889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8376620" y="407293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8440653" y="4072932"/>
            <a:ext cx="32303" cy="32625"/>
          </a:xfrm>
          <a:custGeom>
            <a:avLst/>
            <a:gdLst/>
            <a:ahLst/>
            <a:cxnLst/>
            <a:rect l="l" t="t" r="r" b="b"/>
            <a:pathLst>
              <a:path w="32303" h="32625">
                <a:moveTo>
                  <a:pt x="0" y="16312"/>
                </a:moveTo>
                <a:lnTo>
                  <a:pt x="32303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8505019" y="407293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8408637" y="410697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8473003" y="410697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8376620" y="414101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8440653" y="4141018"/>
            <a:ext cx="32303" cy="32625"/>
          </a:xfrm>
          <a:custGeom>
            <a:avLst/>
            <a:gdLst/>
            <a:ahLst/>
            <a:cxnLst/>
            <a:rect l="l" t="t" r="r" b="b"/>
            <a:pathLst>
              <a:path w="32303" h="32625">
                <a:moveTo>
                  <a:pt x="0" y="16312"/>
                </a:moveTo>
                <a:lnTo>
                  <a:pt x="32303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8505019" y="414101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8408637" y="4175061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8473003" y="4175061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8376620" y="4209104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8440653" y="4209104"/>
            <a:ext cx="32303" cy="32625"/>
          </a:xfrm>
          <a:custGeom>
            <a:avLst/>
            <a:gdLst/>
            <a:ahLst/>
            <a:cxnLst/>
            <a:rect l="l" t="t" r="r" b="b"/>
            <a:pathLst>
              <a:path w="32303" h="32625">
                <a:moveTo>
                  <a:pt x="0" y="16312"/>
                </a:moveTo>
                <a:lnTo>
                  <a:pt x="32303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8505019" y="4209104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8408637" y="4243147"/>
            <a:ext cx="32037" cy="8511"/>
          </a:xfrm>
          <a:custGeom>
            <a:avLst/>
            <a:gdLst/>
            <a:ahLst/>
            <a:cxnLst/>
            <a:rect l="l" t="t" r="r" b="b"/>
            <a:pathLst>
              <a:path w="32037" h="8511">
                <a:moveTo>
                  <a:pt x="0" y="4255"/>
                </a:moveTo>
                <a:lnTo>
                  <a:pt x="32037" y="4255"/>
                </a:lnTo>
              </a:path>
            </a:pathLst>
          </a:custGeom>
          <a:ln w="9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8473003" y="4243147"/>
            <a:ext cx="32037" cy="8511"/>
          </a:xfrm>
          <a:custGeom>
            <a:avLst/>
            <a:gdLst/>
            <a:ahLst/>
            <a:cxnLst/>
            <a:rect l="l" t="t" r="r" b="b"/>
            <a:pathLst>
              <a:path w="32037" h="8511">
                <a:moveTo>
                  <a:pt x="0" y="4255"/>
                </a:moveTo>
                <a:lnTo>
                  <a:pt x="32037" y="4255"/>
                </a:lnTo>
              </a:path>
            </a:pathLst>
          </a:custGeom>
          <a:ln w="9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8376620" y="3902426"/>
            <a:ext cx="159076" cy="344985"/>
          </a:xfrm>
          <a:custGeom>
            <a:avLst/>
            <a:gdLst/>
            <a:ahLst/>
            <a:cxnLst/>
            <a:rect l="l" t="t" r="r" b="b"/>
            <a:pathLst>
              <a:path w="159076" h="344985">
                <a:moveTo>
                  <a:pt x="0" y="344985"/>
                </a:moveTo>
                <a:lnTo>
                  <a:pt x="0" y="0"/>
                </a:lnTo>
                <a:lnTo>
                  <a:pt x="159076" y="0"/>
                </a:lnTo>
                <a:lnTo>
                  <a:pt x="159076" y="344985"/>
                </a:lnTo>
              </a:path>
            </a:pathLst>
          </a:custGeom>
          <a:ln w="2429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8416668" y="3701002"/>
            <a:ext cx="80319" cy="0"/>
          </a:xfrm>
          <a:custGeom>
            <a:avLst/>
            <a:gdLst/>
            <a:ahLst/>
            <a:cxnLst/>
            <a:rect l="l" t="t" r="r" b="b"/>
            <a:pathLst>
              <a:path w="80319">
                <a:moveTo>
                  <a:pt x="0" y="0"/>
                </a:moveTo>
                <a:lnTo>
                  <a:pt x="80319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8456717" y="3701002"/>
            <a:ext cx="0" cy="201423"/>
          </a:xfrm>
          <a:custGeom>
            <a:avLst/>
            <a:gdLst/>
            <a:ahLst/>
            <a:cxnLst/>
            <a:rect l="l" t="t" r="r" b="b"/>
            <a:pathLst>
              <a:path h="201423">
                <a:moveTo>
                  <a:pt x="0" y="0"/>
                </a:moveTo>
                <a:lnTo>
                  <a:pt x="0" y="201423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8617132" y="3553419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1338" y="0"/>
                </a:moveTo>
                <a:lnTo>
                  <a:pt x="0" y="0"/>
                </a:ln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8617132" y="3588933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617132" y="3624400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617132" y="3659866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617132" y="3695320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617132" y="3730787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617132" y="3766253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617132" y="3801708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617132" y="3837175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617132" y="3872641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617132" y="3908095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617132" y="3943562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617132" y="3979313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8617132" y="4014768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8617132" y="4050234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8617132" y="4085701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8617132" y="4121155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8617132" y="4156622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8617132" y="4192088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8617132" y="4227543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8617132" y="3518071"/>
            <a:ext cx="158853" cy="729339"/>
          </a:xfrm>
          <a:custGeom>
            <a:avLst/>
            <a:gdLst/>
            <a:ahLst/>
            <a:cxnLst/>
            <a:rect l="l" t="t" r="r" b="b"/>
            <a:pathLst>
              <a:path w="158853" h="729339">
                <a:moveTo>
                  <a:pt x="0" y="729339"/>
                </a:moveTo>
                <a:lnTo>
                  <a:pt x="0" y="0"/>
                </a:lnTo>
                <a:lnTo>
                  <a:pt x="158853" y="0"/>
                </a:lnTo>
                <a:lnTo>
                  <a:pt x="158853" y="729339"/>
                </a:lnTo>
              </a:path>
            </a:pathLst>
          </a:custGeom>
          <a:ln w="24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8657180" y="2878014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8697228" y="2878014"/>
            <a:ext cx="0" cy="640056"/>
          </a:xfrm>
          <a:custGeom>
            <a:avLst/>
            <a:gdLst/>
            <a:ahLst/>
            <a:cxnLst/>
            <a:rect l="l" t="t" r="r" b="b"/>
            <a:pathLst>
              <a:path h="640056">
                <a:moveTo>
                  <a:pt x="0" y="0"/>
                </a:moveTo>
                <a:lnTo>
                  <a:pt x="0" y="640056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8897467" y="3820153"/>
            <a:ext cx="0" cy="432928"/>
          </a:xfrm>
          <a:custGeom>
            <a:avLst/>
            <a:gdLst/>
            <a:ahLst/>
            <a:cxnLst/>
            <a:rect l="l" t="t" r="r" b="b"/>
            <a:pathLst>
              <a:path h="432928">
                <a:moveTo>
                  <a:pt x="0" y="1423"/>
                </a:moveTo>
                <a:lnTo>
                  <a:pt x="0" y="0"/>
                </a:lnTo>
                <a:lnTo>
                  <a:pt x="0" y="432928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8937515" y="3820153"/>
            <a:ext cx="0" cy="432928"/>
          </a:xfrm>
          <a:custGeom>
            <a:avLst/>
            <a:gdLst/>
            <a:ahLst/>
            <a:cxnLst/>
            <a:rect l="l" t="t" r="r" b="b"/>
            <a:pathLst>
              <a:path h="432928">
                <a:moveTo>
                  <a:pt x="0" y="0"/>
                </a:moveTo>
                <a:lnTo>
                  <a:pt x="0" y="432928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8977563" y="3820153"/>
            <a:ext cx="0" cy="432928"/>
          </a:xfrm>
          <a:custGeom>
            <a:avLst/>
            <a:gdLst/>
            <a:ahLst/>
            <a:cxnLst/>
            <a:rect l="l" t="t" r="r" b="b"/>
            <a:pathLst>
              <a:path h="432928">
                <a:moveTo>
                  <a:pt x="0" y="0"/>
                </a:moveTo>
                <a:lnTo>
                  <a:pt x="0" y="432928"/>
                </a:lnTo>
              </a:path>
            </a:pathLst>
          </a:custGeom>
          <a:ln w="80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8857419" y="3820153"/>
            <a:ext cx="158853" cy="427258"/>
          </a:xfrm>
          <a:custGeom>
            <a:avLst/>
            <a:gdLst/>
            <a:ahLst/>
            <a:cxnLst/>
            <a:rect l="l" t="t" r="r" b="b"/>
            <a:pathLst>
              <a:path w="158853" h="427258">
                <a:moveTo>
                  <a:pt x="0" y="427258"/>
                </a:moveTo>
                <a:lnTo>
                  <a:pt x="0" y="0"/>
                </a:lnTo>
                <a:lnTo>
                  <a:pt x="158853" y="0"/>
                </a:lnTo>
                <a:lnTo>
                  <a:pt x="158853" y="427258"/>
                </a:lnTo>
              </a:path>
            </a:pathLst>
          </a:custGeom>
          <a:ln w="2421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8897467" y="3584687"/>
            <a:ext cx="80095" cy="0"/>
          </a:xfrm>
          <a:custGeom>
            <a:avLst/>
            <a:gdLst/>
            <a:ahLst/>
            <a:cxnLst/>
            <a:rect l="l" t="t" r="r" b="b"/>
            <a:pathLst>
              <a:path w="80095">
                <a:moveTo>
                  <a:pt x="0" y="0"/>
                </a:moveTo>
                <a:lnTo>
                  <a:pt x="80095" y="0"/>
                </a:lnTo>
                <a:lnTo>
                  <a:pt x="0" y="0"/>
                </a:lnTo>
              </a:path>
            </a:pathLst>
          </a:custGeom>
          <a:ln w="25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8937515" y="3584687"/>
            <a:ext cx="0" cy="235466"/>
          </a:xfrm>
          <a:custGeom>
            <a:avLst/>
            <a:gdLst/>
            <a:ahLst/>
            <a:cxnLst/>
            <a:rect l="l" t="t" r="r" b="b"/>
            <a:pathLst>
              <a:path h="235466">
                <a:moveTo>
                  <a:pt x="0" y="0"/>
                </a:moveTo>
                <a:lnTo>
                  <a:pt x="0" y="235466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5887621" y="4253081"/>
            <a:ext cx="3170038" cy="0"/>
          </a:xfrm>
          <a:custGeom>
            <a:avLst/>
            <a:gdLst/>
            <a:ahLst/>
            <a:cxnLst/>
            <a:rect l="l" t="t" r="r" b="b"/>
            <a:pathLst>
              <a:path w="3170038">
                <a:moveTo>
                  <a:pt x="0" y="0"/>
                </a:moveTo>
                <a:lnTo>
                  <a:pt x="3170038" y="0"/>
                </a:lnTo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5933269" y="2550038"/>
            <a:ext cx="0" cy="1703042"/>
          </a:xfrm>
          <a:custGeom>
            <a:avLst/>
            <a:gdLst/>
            <a:ahLst/>
            <a:cxnLst/>
            <a:rect l="l" t="t" r="r" b="b"/>
            <a:pathLst>
              <a:path h="1703042">
                <a:moveTo>
                  <a:pt x="0" y="1703042"/>
                </a:moveTo>
                <a:lnTo>
                  <a:pt x="0" y="0"/>
                </a:lnTo>
              </a:path>
            </a:pathLst>
          </a:custGeom>
          <a:ln w="160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4" name="object 964"/>
          <p:cNvSpPr txBox="1"/>
          <p:nvPr/>
        </p:nvSpPr>
        <p:spPr>
          <a:xfrm>
            <a:off x="5794825" y="4168641"/>
            <a:ext cx="93345" cy="164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spc="-30" dirty="0" smtClean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965" name="object 965"/>
          <p:cNvSpPr/>
          <p:nvPr/>
        </p:nvSpPr>
        <p:spPr>
          <a:xfrm>
            <a:off x="5887621" y="3827246"/>
            <a:ext cx="45648" cy="0"/>
          </a:xfrm>
          <a:custGeom>
            <a:avLst/>
            <a:gdLst/>
            <a:ahLst/>
            <a:cxnLst/>
            <a:rect l="l" t="t" r="r" b="b"/>
            <a:pathLst>
              <a:path w="45648">
                <a:moveTo>
                  <a:pt x="45648" y="0"/>
                </a:moveTo>
                <a:lnTo>
                  <a:pt x="0" y="0"/>
                </a:lnTo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6" name="object 966"/>
          <p:cNvSpPr txBox="1"/>
          <p:nvPr/>
        </p:nvSpPr>
        <p:spPr>
          <a:xfrm>
            <a:off x="5794825" y="3742806"/>
            <a:ext cx="93345" cy="164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spc="-30" dirty="0" smtClean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967" name="object 967"/>
          <p:cNvSpPr/>
          <p:nvPr/>
        </p:nvSpPr>
        <p:spPr>
          <a:xfrm>
            <a:off x="5887621" y="3401471"/>
            <a:ext cx="45648" cy="0"/>
          </a:xfrm>
          <a:custGeom>
            <a:avLst/>
            <a:gdLst/>
            <a:ahLst/>
            <a:cxnLst/>
            <a:rect l="l" t="t" r="r" b="b"/>
            <a:pathLst>
              <a:path w="45648">
                <a:moveTo>
                  <a:pt x="45648" y="0"/>
                </a:moveTo>
                <a:lnTo>
                  <a:pt x="0" y="0"/>
                </a:lnTo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8" name="object 968"/>
          <p:cNvSpPr txBox="1"/>
          <p:nvPr/>
        </p:nvSpPr>
        <p:spPr>
          <a:xfrm>
            <a:off x="6200893" y="3742806"/>
            <a:ext cx="186055" cy="164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72720" algn="l"/>
              </a:tabLst>
            </a:pPr>
            <a:r>
              <a:rPr sz="1000" b="1" u="sng" spc="-15" dirty="0" smtClean="0">
                <a:latin typeface="Arial"/>
                <a:cs typeface="Arial"/>
              </a:rPr>
              <a:t> 	</a:t>
            </a:r>
            <a:endParaRPr sz="1000">
              <a:latin typeface="Arial"/>
              <a:cs typeface="Arial"/>
            </a:endParaRPr>
          </a:p>
        </p:txBody>
      </p:sp>
      <p:sp>
        <p:nvSpPr>
          <p:cNvPr id="969" name="object 969"/>
          <p:cNvSpPr txBox="1"/>
          <p:nvPr/>
        </p:nvSpPr>
        <p:spPr>
          <a:xfrm>
            <a:off x="5794825" y="3317292"/>
            <a:ext cx="93345" cy="164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spc="-30" dirty="0" smtClean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970" name="object 970"/>
          <p:cNvSpPr/>
          <p:nvPr/>
        </p:nvSpPr>
        <p:spPr>
          <a:xfrm>
            <a:off x="5887621" y="2975873"/>
            <a:ext cx="45648" cy="0"/>
          </a:xfrm>
          <a:custGeom>
            <a:avLst/>
            <a:gdLst/>
            <a:ahLst/>
            <a:cxnLst/>
            <a:rect l="l" t="t" r="r" b="b"/>
            <a:pathLst>
              <a:path w="45648">
                <a:moveTo>
                  <a:pt x="45648" y="0"/>
                </a:moveTo>
                <a:lnTo>
                  <a:pt x="0" y="0"/>
                </a:lnTo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1" name="object 971"/>
          <p:cNvSpPr txBox="1"/>
          <p:nvPr/>
        </p:nvSpPr>
        <p:spPr>
          <a:xfrm>
            <a:off x="5794825" y="2891457"/>
            <a:ext cx="93345" cy="164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spc="-30" dirty="0" smtClean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972" name="object 972"/>
          <p:cNvSpPr/>
          <p:nvPr/>
        </p:nvSpPr>
        <p:spPr>
          <a:xfrm>
            <a:off x="5887621" y="2550038"/>
            <a:ext cx="45648" cy="0"/>
          </a:xfrm>
          <a:custGeom>
            <a:avLst/>
            <a:gdLst/>
            <a:ahLst/>
            <a:cxnLst/>
            <a:rect l="l" t="t" r="r" b="b"/>
            <a:pathLst>
              <a:path w="45648">
                <a:moveTo>
                  <a:pt x="45648" y="0"/>
                </a:moveTo>
                <a:lnTo>
                  <a:pt x="0" y="0"/>
                </a:lnTo>
              </a:path>
            </a:pathLst>
          </a:custGeom>
          <a:ln w="170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3" name="object 973"/>
          <p:cNvSpPr txBox="1"/>
          <p:nvPr/>
        </p:nvSpPr>
        <p:spPr>
          <a:xfrm>
            <a:off x="5794825" y="2465622"/>
            <a:ext cx="93345" cy="164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spc="-30" dirty="0" smtClean="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974" name="object 974"/>
          <p:cNvSpPr txBox="1"/>
          <p:nvPr/>
        </p:nvSpPr>
        <p:spPr>
          <a:xfrm>
            <a:off x="6337057" y="4385599"/>
            <a:ext cx="497840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T</a:t>
            </a:r>
            <a:r>
              <a:rPr sz="900" b="1" spc="-30" dirty="0" smtClean="0">
                <a:latin typeface="Arial"/>
                <a:cs typeface="Arial"/>
              </a:rPr>
              <a:t>C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1</a:t>
            </a:r>
            <a:r>
              <a:rPr sz="900" b="1" spc="15" dirty="0" smtClean="0">
                <a:latin typeface="Arial"/>
                <a:cs typeface="Arial"/>
              </a:rPr>
              <a:t> </a:t>
            </a:r>
            <a:r>
              <a:rPr sz="900" b="1" spc="-30" dirty="0" smtClean="0">
                <a:latin typeface="Arial"/>
                <a:cs typeface="Arial"/>
              </a:rPr>
              <a:t>KD</a:t>
            </a:r>
            <a:endParaRPr sz="900">
              <a:latin typeface="Arial"/>
              <a:cs typeface="Arial"/>
            </a:endParaRPr>
          </a:p>
        </p:txBody>
      </p:sp>
      <p:sp>
        <p:nvSpPr>
          <p:cNvPr id="975" name="object 975"/>
          <p:cNvSpPr txBox="1"/>
          <p:nvPr/>
        </p:nvSpPr>
        <p:spPr>
          <a:xfrm>
            <a:off x="7034082" y="4385599"/>
            <a:ext cx="497840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T</a:t>
            </a:r>
            <a:r>
              <a:rPr sz="900" b="1" spc="-30" dirty="0" smtClean="0">
                <a:latin typeface="Arial"/>
                <a:cs typeface="Arial"/>
              </a:rPr>
              <a:t>C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3</a:t>
            </a:r>
            <a:r>
              <a:rPr sz="900" b="1" spc="15" dirty="0" smtClean="0">
                <a:latin typeface="Arial"/>
                <a:cs typeface="Arial"/>
              </a:rPr>
              <a:t> </a:t>
            </a:r>
            <a:r>
              <a:rPr sz="900" b="1" spc="-30" dirty="0" smtClean="0">
                <a:latin typeface="Arial"/>
                <a:cs typeface="Arial"/>
              </a:rPr>
              <a:t>KD</a:t>
            </a:r>
            <a:endParaRPr sz="900">
              <a:latin typeface="Arial"/>
              <a:cs typeface="Arial"/>
            </a:endParaRPr>
          </a:p>
        </p:txBody>
      </p:sp>
      <p:sp>
        <p:nvSpPr>
          <p:cNvPr id="976" name="object 976"/>
          <p:cNvSpPr txBox="1"/>
          <p:nvPr/>
        </p:nvSpPr>
        <p:spPr>
          <a:xfrm>
            <a:off x="7747248" y="4385599"/>
            <a:ext cx="497840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T</a:t>
            </a:r>
            <a:r>
              <a:rPr sz="900" b="1" spc="-30" dirty="0" smtClean="0">
                <a:latin typeface="Arial"/>
                <a:cs typeface="Arial"/>
              </a:rPr>
              <a:t>C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4</a:t>
            </a:r>
            <a:r>
              <a:rPr sz="900" b="1" spc="15" dirty="0" smtClean="0">
                <a:latin typeface="Arial"/>
                <a:cs typeface="Arial"/>
              </a:rPr>
              <a:t> </a:t>
            </a:r>
            <a:r>
              <a:rPr sz="900" b="1" spc="-30" dirty="0" smtClean="0">
                <a:latin typeface="Arial"/>
                <a:cs typeface="Arial"/>
              </a:rPr>
              <a:t>KD</a:t>
            </a:r>
            <a:endParaRPr sz="900">
              <a:latin typeface="Arial"/>
              <a:cs typeface="Arial"/>
            </a:endParaRPr>
          </a:p>
        </p:txBody>
      </p:sp>
      <p:sp>
        <p:nvSpPr>
          <p:cNvPr id="977" name="object 977"/>
          <p:cNvSpPr txBox="1"/>
          <p:nvPr/>
        </p:nvSpPr>
        <p:spPr>
          <a:xfrm>
            <a:off x="8500351" y="4385599"/>
            <a:ext cx="489584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L</a:t>
            </a:r>
            <a:r>
              <a:rPr sz="900" b="1" spc="-40" dirty="0" smtClean="0">
                <a:latin typeface="Arial"/>
                <a:cs typeface="Arial"/>
              </a:rPr>
              <a:t>E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1</a:t>
            </a:r>
            <a:r>
              <a:rPr sz="900" b="1" spc="15" dirty="0" smtClean="0">
                <a:latin typeface="Arial"/>
                <a:cs typeface="Arial"/>
              </a:rPr>
              <a:t> </a:t>
            </a:r>
            <a:r>
              <a:rPr sz="900" b="1" spc="-30" dirty="0" smtClean="0">
                <a:latin typeface="Arial"/>
                <a:cs typeface="Arial"/>
              </a:rPr>
              <a:t>KD</a:t>
            </a:r>
            <a:endParaRPr sz="900">
              <a:latin typeface="Arial"/>
              <a:cs typeface="Arial"/>
            </a:endParaRPr>
          </a:p>
        </p:txBody>
      </p:sp>
      <p:sp>
        <p:nvSpPr>
          <p:cNvPr id="978" name="object 978"/>
          <p:cNvSpPr/>
          <p:nvPr/>
        </p:nvSpPr>
        <p:spPr>
          <a:xfrm>
            <a:off x="9155381" y="2391566"/>
            <a:ext cx="144128" cy="0"/>
          </a:xfrm>
          <a:custGeom>
            <a:avLst/>
            <a:gdLst/>
            <a:ahLst/>
            <a:cxnLst/>
            <a:rect l="l" t="t" r="r" b="b"/>
            <a:pathLst>
              <a:path w="144128">
                <a:moveTo>
                  <a:pt x="0" y="0"/>
                </a:moveTo>
                <a:lnTo>
                  <a:pt x="14412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9147349" y="2386584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98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9147126" y="2288725"/>
            <a:ext cx="161753" cy="93588"/>
          </a:xfrm>
          <a:custGeom>
            <a:avLst/>
            <a:gdLst/>
            <a:ahLst/>
            <a:cxnLst/>
            <a:rect l="l" t="t" r="r" b="b"/>
            <a:pathLst>
              <a:path w="161753" h="93588">
                <a:moveTo>
                  <a:pt x="161753" y="0"/>
                </a:moveTo>
                <a:lnTo>
                  <a:pt x="0" y="0"/>
                </a:lnTo>
                <a:lnTo>
                  <a:pt x="0" y="93588"/>
                </a:lnTo>
                <a:lnTo>
                  <a:pt x="161753" y="93588"/>
                </a:lnTo>
                <a:lnTo>
                  <a:pt x="1617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9147349" y="2285167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3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9151365" y="2280897"/>
            <a:ext cx="152160" cy="0"/>
          </a:xfrm>
          <a:custGeom>
            <a:avLst/>
            <a:gdLst/>
            <a:ahLst/>
            <a:cxnLst/>
            <a:rect l="l" t="t" r="r" b="b"/>
            <a:pathLst>
              <a:path w="152160">
                <a:moveTo>
                  <a:pt x="0" y="0"/>
                </a:moveTo>
                <a:lnTo>
                  <a:pt x="15216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9155381" y="2279528"/>
            <a:ext cx="144128" cy="0"/>
          </a:xfrm>
          <a:custGeom>
            <a:avLst/>
            <a:gdLst/>
            <a:ahLst/>
            <a:cxnLst/>
            <a:rect l="l" t="t" r="r" b="b"/>
            <a:pathLst>
              <a:path w="144128">
                <a:moveTo>
                  <a:pt x="0" y="0"/>
                </a:moveTo>
                <a:lnTo>
                  <a:pt x="14412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9145787" y="2277338"/>
            <a:ext cx="174805" cy="126564"/>
          </a:xfrm>
          <a:custGeom>
            <a:avLst/>
            <a:gdLst/>
            <a:ahLst/>
            <a:cxnLst/>
            <a:rect l="l" t="t" r="r" b="b"/>
            <a:pathLst>
              <a:path w="174805" h="126564">
                <a:moveTo>
                  <a:pt x="0" y="113872"/>
                </a:moveTo>
                <a:lnTo>
                  <a:pt x="0" y="120870"/>
                </a:lnTo>
                <a:lnTo>
                  <a:pt x="5354" y="126564"/>
                </a:lnTo>
                <a:lnTo>
                  <a:pt x="12047" y="126564"/>
                </a:lnTo>
                <a:lnTo>
                  <a:pt x="162869" y="126564"/>
                </a:lnTo>
                <a:lnTo>
                  <a:pt x="169562" y="126564"/>
                </a:lnTo>
                <a:lnTo>
                  <a:pt x="174805" y="120870"/>
                </a:lnTo>
                <a:lnTo>
                  <a:pt x="174805" y="113872"/>
                </a:lnTo>
                <a:lnTo>
                  <a:pt x="174805" y="12810"/>
                </a:lnTo>
                <a:lnTo>
                  <a:pt x="174805" y="5693"/>
                </a:lnTo>
                <a:lnTo>
                  <a:pt x="169562" y="0"/>
                </a:lnTo>
                <a:lnTo>
                  <a:pt x="162869" y="0"/>
                </a:lnTo>
                <a:lnTo>
                  <a:pt x="12047" y="0"/>
                </a:lnTo>
                <a:lnTo>
                  <a:pt x="5354" y="0"/>
                </a:lnTo>
                <a:lnTo>
                  <a:pt x="0" y="5693"/>
                </a:lnTo>
                <a:lnTo>
                  <a:pt x="0" y="12810"/>
                </a:lnTo>
                <a:lnTo>
                  <a:pt x="0" y="113872"/>
                </a:lnTo>
                <a:close/>
              </a:path>
            </a:pathLst>
          </a:custGeom>
          <a:ln w="250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9147126" y="3224969"/>
            <a:ext cx="24542" cy="26095"/>
          </a:xfrm>
          <a:custGeom>
            <a:avLst/>
            <a:gdLst/>
            <a:ahLst/>
            <a:cxnLst/>
            <a:rect l="l" t="t" r="r" b="b"/>
            <a:pathLst>
              <a:path w="24542" h="26095">
                <a:moveTo>
                  <a:pt x="0" y="26095"/>
                </a:moveTo>
                <a:lnTo>
                  <a:pt x="24541" y="0"/>
                </a:lnTo>
              </a:path>
              <a:path w="24542" h="26095">
                <a:moveTo>
                  <a:pt x="24541" y="0"/>
                </a:moveTo>
                <a:lnTo>
                  <a:pt x="24542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9171668" y="3220698"/>
            <a:ext cx="4015" cy="4270"/>
          </a:xfrm>
          <a:custGeom>
            <a:avLst/>
            <a:gdLst/>
            <a:ahLst/>
            <a:cxnLst/>
            <a:rect l="l" t="t" r="r" b="b"/>
            <a:pathLst>
              <a:path w="4015" h="4270">
                <a:moveTo>
                  <a:pt x="0" y="4270"/>
                </a:moveTo>
                <a:lnTo>
                  <a:pt x="4015" y="0"/>
                </a:lnTo>
              </a:path>
              <a:path w="4015" h="4270">
                <a:moveTo>
                  <a:pt x="4015" y="0"/>
                </a:moveTo>
                <a:lnTo>
                  <a:pt x="4015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9175684" y="3219275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9177022" y="3217852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9178361" y="3216428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9179700" y="3215598"/>
            <a:ext cx="780" cy="830"/>
          </a:xfrm>
          <a:custGeom>
            <a:avLst/>
            <a:gdLst/>
            <a:ahLst/>
            <a:cxnLst/>
            <a:rect l="l" t="t" r="r" b="b"/>
            <a:pathLst>
              <a:path w="780" h="830">
                <a:moveTo>
                  <a:pt x="0" y="830"/>
                </a:moveTo>
                <a:lnTo>
                  <a:pt x="780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9147126" y="3224969"/>
            <a:ext cx="57896" cy="61562"/>
          </a:xfrm>
          <a:custGeom>
            <a:avLst/>
            <a:gdLst/>
            <a:ahLst/>
            <a:cxnLst/>
            <a:rect l="l" t="t" r="r" b="b"/>
            <a:pathLst>
              <a:path w="57896" h="61562">
                <a:moveTo>
                  <a:pt x="0" y="61562"/>
                </a:moveTo>
                <a:lnTo>
                  <a:pt x="57896" y="0"/>
                </a:lnTo>
              </a:path>
              <a:path w="57896" h="61562">
                <a:moveTo>
                  <a:pt x="57896" y="0"/>
                </a:moveTo>
                <a:lnTo>
                  <a:pt x="57896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9205023" y="3220698"/>
            <a:ext cx="4015" cy="4270"/>
          </a:xfrm>
          <a:custGeom>
            <a:avLst/>
            <a:gdLst/>
            <a:ahLst/>
            <a:cxnLst/>
            <a:rect l="l" t="t" r="r" b="b"/>
            <a:pathLst>
              <a:path w="4015" h="4270">
                <a:moveTo>
                  <a:pt x="0" y="4270"/>
                </a:moveTo>
                <a:lnTo>
                  <a:pt x="4015" y="0"/>
                </a:lnTo>
              </a:path>
              <a:path w="4015" h="4270">
                <a:moveTo>
                  <a:pt x="4015" y="0"/>
                </a:moveTo>
                <a:lnTo>
                  <a:pt x="4015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9209038" y="3219275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9210377" y="3217852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9211716" y="3216428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9213054" y="3215598"/>
            <a:ext cx="780" cy="830"/>
          </a:xfrm>
          <a:custGeom>
            <a:avLst/>
            <a:gdLst/>
            <a:ahLst/>
            <a:cxnLst/>
            <a:rect l="l" t="t" r="r" b="b"/>
            <a:pathLst>
              <a:path w="780" h="830">
                <a:moveTo>
                  <a:pt x="0" y="830"/>
                </a:moveTo>
                <a:lnTo>
                  <a:pt x="780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9147349" y="3318557"/>
            <a:ext cx="3011" cy="3202"/>
          </a:xfrm>
          <a:custGeom>
            <a:avLst/>
            <a:gdLst/>
            <a:ahLst/>
            <a:cxnLst/>
            <a:rect l="l" t="t" r="r" b="b"/>
            <a:pathLst>
              <a:path w="3011" h="3202">
                <a:moveTo>
                  <a:pt x="0" y="3202"/>
                </a:moveTo>
                <a:lnTo>
                  <a:pt x="3011" y="0"/>
                </a:lnTo>
              </a:path>
              <a:path w="3011" h="3202">
                <a:moveTo>
                  <a:pt x="3011" y="0"/>
                </a:moveTo>
                <a:lnTo>
                  <a:pt x="3011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9150361" y="3224969"/>
            <a:ext cx="88016" cy="93588"/>
          </a:xfrm>
          <a:custGeom>
            <a:avLst/>
            <a:gdLst/>
            <a:ahLst/>
            <a:cxnLst/>
            <a:rect l="l" t="t" r="r" b="b"/>
            <a:pathLst>
              <a:path w="88016" h="93588">
                <a:moveTo>
                  <a:pt x="0" y="93588"/>
                </a:moveTo>
                <a:lnTo>
                  <a:pt x="88016" y="0"/>
                </a:lnTo>
              </a:path>
              <a:path w="88016" h="93588">
                <a:moveTo>
                  <a:pt x="88016" y="0"/>
                </a:moveTo>
                <a:lnTo>
                  <a:pt x="88016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9238377" y="3220698"/>
            <a:ext cx="4015" cy="4270"/>
          </a:xfrm>
          <a:custGeom>
            <a:avLst/>
            <a:gdLst/>
            <a:ahLst/>
            <a:cxnLst/>
            <a:rect l="l" t="t" r="r" b="b"/>
            <a:pathLst>
              <a:path w="4015" h="4270">
                <a:moveTo>
                  <a:pt x="0" y="4270"/>
                </a:moveTo>
                <a:lnTo>
                  <a:pt x="4015" y="0"/>
                </a:lnTo>
              </a:path>
              <a:path w="4015" h="4270">
                <a:moveTo>
                  <a:pt x="4015" y="0"/>
                </a:moveTo>
                <a:lnTo>
                  <a:pt x="4015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9242393" y="3219275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9243732" y="3217852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9245071" y="3216428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9246410" y="3215598"/>
            <a:ext cx="780" cy="830"/>
          </a:xfrm>
          <a:custGeom>
            <a:avLst/>
            <a:gdLst/>
            <a:ahLst/>
            <a:cxnLst/>
            <a:rect l="l" t="t" r="r" b="b"/>
            <a:pathLst>
              <a:path w="780" h="830">
                <a:moveTo>
                  <a:pt x="0" y="830"/>
                </a:moveTo>
                <a:lnTo>
                  <a:pt x="780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9174346" y="3327098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39" y="0"/>
                </a:lnTo>
              </a:path>
              <a:path w="1340" h="1423">
                <a:moveTo>
                  <a:pt x="1339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9175686" y="3325674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39" y="0"/>
                </a:lnTo>
              </a:path>
              <a:path w="1340" h="1423">
                <a:moveTo>
                  <a:pt x="1339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9177026" y="3324251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39" y="0"/>
                </a:lnTo>
              </a:path>
              <a:path w="1340" h="1423">
                <a:moveTo>
                  <a:pt x="1339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9178366" y="3322828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39" y="0"/>
                </a:lnTo>
              </a:path>
              <a:path w="1340" h="1423">
                <a:moveTo>
                  <a:pt x="1339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9179706" y="3318557"/>
            <a:ext cx="4020" cy="4270"/>
          </a:xfrm>
          <a:custGeom>
            <a:avLst/>
            <a:gdLst/>
            <a:ahLst/>
            <a:cxnLst/>
            <a:rect l="l" t="t" r="r" b="b"/>
            <a:pathLst>
              <a:path w="4020" h="4270">
                <a:moveTo>
                  <a:pt x="0" y="4270"/>
                </a:moveTo>
                <a:lnTo>
                  <a:pt x="4020" y="0"/>
                </a:lnTo>
              </a:path>
              <a:path w="4020" h="4270">
                <a:moveTo>
                  <a:pt x="4020" y="0"/>
                </a:moveTo>
                <a:lnTo>
                  <a:pt x="402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9183726" y="3224969"/>
            <a:ext cx="88108" cy="93588"/>
          </a:xfrm>
          <a:custGeom>
            <a:avLst/>
            <a:gdLst/>
            <a:ahLst/>
            <a:cxnLst/>
            <a:rect l="l" t="t" r="r" b="b"/>
            <a:pathLst>
              <a:path w="88108" h="93588">
                <a:moveTo>
                  <a:pt x="0" y="93588"/>
                </a:moveTo>
                <a:lnTo>
                  <a:pt x="88108" y="0"/>
                </a:lnTo>
              </a:path>
              <a:path w="88108" h="93588">
                <a:moveTo>
                  <a:pt x="88108" y="0"/>
                </a:moveTo>
                <a:lnTo>
                  <a:pt x="8810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9271834" y="3220698"/>
            <a:ext cx="4020" cy="4270"/>
          </a:xfrm>
          <a:custGeom>
            <a:avLst/>
            <a:gdLst/>
            <a:ahLst/>
            <a:cxnLst/>
            <a:rect l="l" t="t" r="r" b="b"/>
            <a:pathLst>
              <a:path w="4020" h="4270">
                <a:moveTo>
                  <a:pt x="0" y="4270"/>
                </a:moveTo>
                <a:lnTo>
                  <a:pt x="4020" y="0"/>
                </a:lnTo>
              </a:path>
              <a:path w="4020" h="4270">
                <a:moveTo>
                  <a:pt x="4020" y="0"/>
                </a:moveTo>
                <a:lnTo>
                  <a:pt x="402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9275854" y="3219275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39" y="0"/>
                </a:lnTo>
              </a:path>
              <a:path w="1340" h="1423">
                <a:moveTo>
                  <a:pt x="1339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9277194" y="3217852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39" y="0"/>
                </a:lnTo>
              </a:path>
              <a:path w="1340" h="1423">
                <a:moveTo>
                  <a:pt x="1339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9278535" y="3216428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39" y="0"/>
                </a:lnTo>
              </a:path>
              <a:path w="1340" h="1423">
                <a:moveTo>
                  <a:pt x="1339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9279875" y="3215598"/>
            <a:ext cx="781" cy="830"/>
          </a:xfrm>
          <a:custGeom>
            <a:avLst/>
            <a:gdLst/>
            <a:ahLst/>
            <a:cxnLst/>
            <a:rect l="l" t="t" r="r" b="b"/>
            <a:pathLst>
              <a:path w="781" h="830">
                <a:moveTo>
                  <a:pt x="0" y="830"/>
                </a:moveTo>
                <a:lnTo>
                  <a:pt x="781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9207700" y="3327098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40" y="0"/>
                </a:lnTo>
              </a:path>
              <a:path w="1340" h="1423">
                <a:moveTo>
                  <a:pt x="1340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9209040" y="3325674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40" y="0"/>
                </a:lnTo>
              </a:path>
              <a:path w="1340" h="1423">
                <a:moveTo>
                  <a:pt x="1340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9210381" y="3324251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40" y="0"/>
                </a:lnTo>
              </a:path>
              <a:path w="1340" h="1423">
                <a:moveTo>
                  <a:pt x="1340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9211721" y="3322828"/>
            <a:ext cx="1340" cy="1423"/>
          </a:xfrm>
          <a:custGeom>
            <a:avLst/>
            <a:gdLst/>
            <a:ahLst/>
            <a:cxnLst/>
            <a:rect l="l" t="t" r="r" b="b"/>
            <a:pathLst>
              <a:path w="1340" h="1423">
                <a:moveTo>
                  <a:pt x="0" y="1423"/>
                </a:moveTo>
                <a:lnTo>
                  <a:pt x="1340" y="0"/>
                </a:lnTo>
              </a:path>
              <a:path w="1340" h="1423">
                <a:moveTo>
                  <a:pt x="1340" y="0"/>
                </a:moveTo>
                <a:lnTo>
                  <a:pt x="134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9213061" y="3318557"/>
            <a:ext cx="4020" cy="4270"/>
          </a:xfrm>
          <a:custGeom>
            <a:avLst/>
            <a:gdLst/>
            <a:ahLst/>
            <a:cxnLst/>
            <a:rect l="l" t="t" r="r" b="b"/>
            <a:pathLst>
              <a:path w="4020" h="4270">
                <a:moveTo>
                  <a:pt x="0" y="4270"/>
                </a:moveTo>
                <a:lnTo>
                  <a:pt x="4020" y="0"/>
                </a:lnTo>
              </a:path>
              <a:path w="4020" h="4270">
                <a:moveTo>
                  <a:pt x="4020" y="0"/>
                </a:moveTo>
                <a:lnTo>
                  <a:pt x="402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9217081" y="3224969"/>
            <a:ext cx="88111" cy="93588"/>
          </a:xfrm>
          <a:custGeom>
            <a:avLst/>
            <a:gdLst/>
            <a:ahLst/>
            <a:cxnLst/>
            <a:rect l="l" t="t" r="r" b="b"/>
            <a:pathLst>
              <a:path w="88111" h="93588">
                <a:moveTo>
                  <a:pt x="0" y="93588"/>
                </a:moveTo>
                <a:lnTo>
                  <a:pt x="88111" y="0"/>
                </a:lnTo>
              </a:path>
              <a:path w="88111" h="93588">
                <a:moveTo>
                  <a:pt x="88111" y="0"/>
                </a:moveTo>
                <a:lnTo>
                  <a:pt x="88111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9305193" y="3222475"/>
            <a:ext cx="2347" cy="2493"/>
          </a:xfrm>
          <a:custGeom>
            <a:avLst/>
            <a:gdLst/>
            <a:ahLst/>
            <a:cxnLst/>
            <a:rect l="l" t="t" r="r" b="b"/>
            <a:pathLst>
              <a:path w="2347" h="2493">
                <a:moveTo>
                  <a:pt x="0" y="2493"/>
                </a:moveTo>
                <a:lnTo>
                  <a:pt x="2347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9241166" y="3327098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9242505" y="3325674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9243844" y="3324251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9245182" y="3322828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9246521" y="3318557"/>
            <a:ext cx="4015" cy="4270"/>
          </a:xfrm>
          <a:custGeom>
            <a:avLst/>
            <a:gdLst/>
            <a:ahLst/>
            <a:cxnLst/>
            <a:rect l="l" t="t" r="r" b="b"/>
            <a:pathLst>
              <a:path w="4015" h="4270">
                <a:moveTo>
                  <a:pt x="0" y="4270"/>
                </a:moveTo>
                <a:lnTo>
                  <a:pt x="4015" y="0"/>
                </a:lnTo>
              </a:path>
              <a:path w="4015" h="4270">
                <a:moveTo>
                  <a:pt x="4015" y="0"/>
                </a:moveTo>
                <a:lnTo>
                  <a:pt x="4015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9250536" y="3256521"/>
            <a:ext cx="58342" cy="62036"/>
          </a:xfrm>
          <a:custGeom>
            <a:avLst/>
            <a:gdLst/>
            <a:ahLst/>
            <a:cxnLst/>
            <a:rect l="l" t="t" r="r" b="b"/>
            <a:pathLst>
              <a:path w="58342" h="62036">
                <a:moveTo>
                  <a:pt x="0" y="62036"/>
                </a:moveTo>
                <a:lnTo>
                  <a:pt x="58342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9274521" y="3327098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9275860" y="3325674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9277198" y="3324251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9278537" y="3322828"/>
            <a:ext cx="1338" cy="1423"/>
          </a:xfrm>
          <a:custGeom>
            <a:avLst/>
            <a:gdLst/>
            <a:ahLst/>
            <a:cxnLst/>
            <a:rect l="l" t="t" r="r" b="b"/>
            <a:pathLst>
              <a:path w="1338" h="1423">
                <a:moveTo>
                  <a:pt x="0" y="1423"/>
                </a:moveTo>
                <a:lnTo>
                  <a:pt x="1338" y="0"/>
                </a:lnTo>
              </a:path>
              <a:path w="1338" h="1423">
                <a:moveTo>
                  <a:pt x="1338" y="0"/>
                </a:moveTo>
                <a:lnTo>
                  <a:pt x="1338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9279876" y="3318557"/>
            <a:ext cx="4015" cy="4270"/>
          </a:xfrm>
          <a:custGeom>
            <a:avLst/>
            <a:gdLst/>
            <a:ahLst/>
            <a:cxnLst/>
            <a:rect l="l" t="t" r="r" b="b"/>
            <a:pathLst>
              <a:path w="4015" h="4270">
                <a:moveTo>
                  <a:pt x="0" y="4270"/>
                </a:moveTo>
                <a:lnTo>
                  <a:pt x="4015" y="0"/>
                </a:lnTo>
              </a:path>
              <a:path w="4015" h="4270">
                <a:moveTo>
                  <a:pt x="4015" y="0"/>
                </a:moveTo>
                <a:lnTo>
                  <a:pt x="4015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9283892" y="3291987"/>
            <a:ext cx="24988" cy="26570"/>
          </a:xfrm>
          <a:custGeom>
            <a:avLst/>
            <a:gdLst/>
            <a:ahLst/>
            <a:cxnLst/>
            <a:rect l="l" t="t" r="r" b="b"/>
            <a:pathLst>
              <a:path w="24988" h="26570">
                <a:moveTo>
                  <a:pt x="0" y="26570"/>
                </a:moveTo>
                <a:lnTo>
                  <a:pt x="24988" y="0"/>
                </a:lnTo>
              </a:path>
            </a:pathLst>
          </a:custGeom>
          <a:ln w="82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9145787" y="3214175"/>
            <a:ext cx="174805" cy="126208"/>
          </a:xfrm>
          <a:custGeom>
            <a:avLst/>
            <a:gdLst/>
            <a:ahLst/>
            <a:cxnLst/>
            <a:rect l="l" t="t" r="r" b="b"/>
            <a:pathLst>
              <a:path w="174805" h="126208">
                <a:moveTo>
                  <a:pt x="0" y="113516"/>
                </a:moveTo>
                <a:lnTo>
                  <a:pt x="0" y="120514"/>
                </a:lnTo>
                <a:lnTo>
                  <a:pt x="5354" y="126208"/>
                </a:lnTo>
                <a:lnTo>
                  <a:pt x="12047" y="126208"/>
                </a:lnTo>
                <a:lnTo>
                  <a:pt x="162869" y="126208"/>
                </a:lnTo>
                <a:lnTo>
                  <a:pt x="169562" y="126208"/>
                </a:lnTo>
                <a:lnTo>
                  <a:pt x="174805" y="120514"/>
                </a:lnTo>
                <a:lnTo>
                  <a:pt x="174805" y="113516"/>
                </a:lnTo>
                <a:lnTo>
                  <a:pt x="174805" y="12810"/>
                </a:lnTo>
                <a:lnTo>
                  <a:pt x="174805" y="5693"/>
                </a:lnTo>
                <a:lnTo>
                  <a:pt x="169562" y="0"/>
                </a:lnTo>
                <a:lnTo>
                  <a:pt x="162869" y="0"/>
                </a:lnTo>
                <a:lnTo>
                  <a:pt x="12047" y="0"/>
                </a:lnTo>
                <a:lnTo>
                  <a:pt x="5354" y="0"/>
                </a:lnTo>
                <a:lnTo>
                  <a:pt x="0" y="5693"/>
                </a:lnTo>
                <a:lnTo>
                  <a:pt x="0" y="12810"/>
                </a:lnTo>
                <a:lnTo>
                  <a:pt x="0" y="113516"/>
                </a:lnTo>
                <a:close/>
              </a:path>
            </a:pathLst>
          </a:custGeom>
          <a:ln w="25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9183169" y="3085325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96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9187174" y="2986667"/>
            <a:ext cx="0" cy="93588"/>
          </a:xfrm>
          <a:custGeom>
            <a:avLst/>
            <a:gdLst/>
            <a:ahLst/>
            <a:cxnLst/>
            <a:rect l="l" t="t" r="r" b="b"/>
            <a:pathLst>
              <a:path h="93588">
                <a:moveTo>
                  <a:pt x="0" y="0"/>
                </a:moveTo>
                <a:lnTo>
                  <a:pt x="0" y="93588"/>
                </a:lnTo>
              </a:path>
              <a:path h="93588">
                <a:moveTo>
                  <a:pt x="0" y="0"/>
                </a:moveTo>
                <a:lnTo>
                  <a:pt x="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9183169" y="2982285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82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9183169" y="2978405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9223217" y="3085325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96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9227222" y="2986667"/>
            <a:ext cx="0" cy="93588"/>
          </a:xfrm>
          <a:custGeom>
            <a:avLst/>
            <a:gdLst/>
            <a:ahLst/>
            <a:cxnLst/>
            <a:rect l="l" t="t" r="r" b="b"/>
            <a:pathLst>
              <a:path h="93588">
                <a:moveTo>
                  <a:pt x="0" y="0"/>
                </a:moveTo>
                <a:lnTo>
                  <a:pt x="0" y="93588"/>
                </a:lnTo>
              </a:path>
              <a:path h="93588">
                <a:moveTo>
                  <a:pt x="0" y="0"/>
                </a:moveTo>
                <a:lnTo>
                  <a:pt x="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9223217" y="2982310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819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9223217" y="2977712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9263265" y="3085325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96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9267269" y="2986667"/>
            <a:ext cx="0" cy="93588"/>
          </a:xfrm>
          <a:custGeom>
            <a:avLst/>
            <a:gdLst/>
            <a:ahLst/>
            <a:cxnLst/>
            <a:rect l="l" t="t" r="r" b="b"/>
            <a:pathLst>
              <a:path h="93588">
                <a:moveTo>
                  <a:pt x="0" y="0"/>
                </a:moveTo>
                <a:lnTo>
                  <a:pt x="0" y="93588"/>
                </a:lnTo>
              </a:path>
              <a:path h="93588">
                <a:moveTo>
                  <a:pt x="0" y="0"/>
                </a:moveTo>
                <a:lnTo>
                  <a:pt x="0" y="0"/>
                </a:lnTo>
              </a:path>
            </a:pathLst>
          </a:custGeom>
          <a:ln w="82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9263265" y="2982310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819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9263265" y="2977712"/>
            <a:ext cx="8009" cy="0"/>
          </a:xfrm>
          <a:custGeom>
            <a:avLst/>
            <a:gdLst/>
            <a:ahLst/>
            <a:cxnLst/>
            <a:rect l="l" t="t" r="r" b="b"/>
            <a:pathLst>
              <a:path w="8009">
                <a:moveTo>
                  <a:pt x="0" y="0"/>
                </a:moveTo>
                <a:lnTo>
                  <a:pt x="800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9145787" y="2975873"/>
            <a:ext cx="174805" cy="126208"/>
          </a:xfrm>
          <a:custGeom>
            <a:avLst/>
            <a:gdLst/>
            <a:ahLst/>
            <a:cxnLst/>
            <a:rect l="l" t="t" r="r" b="b"/>
            <a:pathLst>
              <a:path w="174805" h="126208">
                <a:moveTo>
                  <a:pt x="0" y="113516"/>
                </a:moveTo>
                <a:lnTo>
                  <a:pt x="0" y="120514"/>
                </a:lnTo>
                <a:lnTo>
                  <a:pt x="5354" y="126208"/>
                </a:lnTo>
                <a:lnTo>
                  <a:pt x="12047" y="126208"/>
                </a:lnTo>
                <a:lnTo>
                  <a:pt x="162869" y="126208"/>
                </a:lnTo>
                <a:lnTo>
                  <a:pt x="169562" y="126208"/>
                </a:lnTo>
                <a:lnTo>
                  <a:pt x="174805" y="120514"/>
                </a:lnTo>
                <a:lnTo>
                  <a:pt x="174805" y="113516"/>
                </a:lnTo>
                <a:lnTo>
                  <a:pt x="174805" y="12810"/>
                </a:lnTo>
                <a:lnTo>
                  <a:pt x="174805" y="5693"/>
                </a:lnTo>
                <a:lnTo>
                  <a:pt x="169562" y="0"/>
                </a:lnTo>
                <a:lnTo>
                  <a:pt x="162869" y="0"/>
                </a:lnTo>
                <a:lnTo>
                  <a:pt x="12047" y="0"/>
                </a:lnTo>
                <a:lnTo>
                  <a:pt x="5354" y="0"/>
                </a:lnTo>
                <a:lnTo>
                  <a:pt x="0" y="5693"/>
                </a:lnTo>
                <a:lnTo>
                  <a:pt x="0" y="12810"/>
                </a:lnTo>
                <a:lnTo>
                  <a:pt x="0" y="113516"/>
                </a:lnTo>
                <a:close/>
              </a:path>
            </a:pathLst>
          </a:custGeom>
          <a:ln w="25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9147126" y="2765684"/>
            <a:ext cx="161753" cy="0"/>
          </a:xfrm>
          <a:custGeom>
            <a:avLst/>
            <a:gdLst/>
            <a:ahLst/>
            <a:cxnLst/>
            <a:rect l="l" t="t" r="r" b="b"/>
            <a:pathLst>
              <a:path w="161753">
                <a:moveTo>
                  <a:pt x="1338" y="0"/>
                </a:moveTo>
                <a:lnTo>
                  <a:pt x="0" y="0"/>
                </a:lnTo>
                <a:lnTo>
                  <a:pt x="161753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9147126" y="2801150"/>
            <a:ext cx="161753" cy="0"/>
          </a:xfrm>
          <a:custGeom>
            <a:avLst/>
            <a:gdLst/>
            <a:ahLst/>
            <a:cxnLst/>
            <a:rect l="l" t="t" r="r" b="b"/>
            <a:pathLst>
              <a:path w="161753">
                <a:moveTo>
                  <a:pt x="0" y="0"/>
                </a:moveTo>
                <a:lnTo>
                  <a:pt x="161753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9147349" y="2836617"/>
            <a:ext cx="160191" cy="0"/>
          </a:xfrm>
          <a:custGeom>
            <a:avLst/>
            <a:gdLst/>
            <a:ahLst/>
            <a:cxnLst/>
            <a:rect l="l" t="t" r="r" b="b"/>
            <a:pathLst>
              <a:path w="160191">
                <a:moveTo>
                  <a:pt x="0" y="0"/>
                </a:moveTo>
                <a:lnTo>
                  <a:pt x="160191" y="0"/>
                </a:lnTo>
              </a:path>
            </a:pathLst>
          </a:custGeom>
          <a:ln w="85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9145787" y="2728794"/>
            <a:ext cx="174805" cy="126208"/>
          </a:xfrm>
          <a:custGeom>
            <a:avLst/>
            <a:gdLst/>
            <a:ahLst/>
            <a:cxnLst/>
            <a:rect l="l" t="t" r="r" b="b"/>
            <a:pathLst>
              <a:path w="174805" h="126208">
                <a:moveTo>
                  <a:pt x="0" y="113397"/>
                </a:moveTo>
                <a:lnTo>
                  <a:pt x="0" y="120514"/>
                </a:lnTo>
                <a:lnTo>
                  <a:pt x="5354" y="126208"/>
                </a:lnTo>
                <a:lnTo>
                  <a:pt x="12047" y="126208"/>
                </a:lnTo>
                <a:lnTo>
                  <a:pt x="162869" y="126208"/>
                </a:lnTo>
                <a:lnTo>
                  <a:pt x="169562" y="126208"/>
                </a:lnTo>
                <a:lnTo>
                  <a:pt x="174805" y="120514"/>
                </a:lnTo>
                <a:lnTo>
                  <a:pt x="174805" y="113397"/>
                </a:lnTo>
                <a:lnTo>
                  <a:pt x="174805" y="12692"/>
                </a:lnTo>
                <a:lnTo>
                  <a:pt x="174805" y="5693"/>
                </a:lnTo>
                <a:lnTo>
                  <a:pt x="169562" y="0"/>
                </a:lnTo>
                <a:lnTo>
                  <a:pt x="162869" y="0"/>
                </a:lnTo>
                <a:lnTo>
                  <a:pt x="12047" y="0"/>
                </a:lnTo>
                <a:lnTo>
                  <a:pt x="5354" y="0"/>
                </a:lnTo>
                <a:lnTo>
                  <a:pt x="0" y="5693"/>
                </a:lnTo>
                <a:lnTo>
                  <a:pt x="0" y="12692"/>
                </a:lnTo>
                <a:lnTo>
                  <a:pt x="0" y="113397"/>
                </a:lnTo>
                <a:close/>
              </a:path>
            </a:pathLst>
          </a:custGeom>
          <a:ln w="25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9179142" y="250033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9243174" y="2500332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9307318" y="2505794"/>
            <a:ext cx="1561" cy="27163"/>
          </a:xfrm>
          <a:custGeom>
            <a:avLst/>
            <a:gdLst/>
            <a:ahLst/>
            <a:cxnLst/>
            <a:rect l="l" t="t" r="r" b="b"/>
            <a:pathLst>
              <a:path w="1561" h="27163">
                <a:moveTo>
                  <a:pt x="223" y="0"/>
                </a:moveTo>
                <a:lnTo>
                  <a:pt x="0" y="0"/>
                </a:lnTo>
                <a:lnTo>
                  <a:pt x="0" y="27163"/>
                </a:lnTo>
                <a:lnTo>
                  <a:pt x="1561" y="27163"/>
                </a:lnTo>
                <a:lnTo>
                  <a:pt x="1561" y="4270"/>
                </a:lnTo>
                <a:lnTo>
                  <a:pt x="223" y="4270"/>
                </a:lnTo>
                <a:lnTo>
                  <a:pt x="2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9147126" y="253437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9211158" y="253437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9275302" y="2534375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9179142" y="256841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9243174" y="2568418"/>
            <a:ext cx="32037" cy="32625"/>
          </a:xfrm>
          <a:custGeom>
            <a:avLst/>
            <a:gdLst/>
            <a:ahLst/>
            <a:cxnLst/>
            <a:rect l="l" t="t" r="r" b="b"/>
            <a:pathLst>
              <a:path w="32037" h="32625">
                <a:moveTo>
                  <a:pt x="0" y="16312"/>
                </a:moveTo>
                <a:lnTo>
                  <a:pt x="32037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9307318" y="2568418"/>
            <a:ext cx="1561" cy="32625"/>
          </a:xfrm>
          <a:custGeom>
            <a:avLst/>
            <a:gdLst/>
            <a:ahLst/>
            <a:cxnLst/>
            <a:rect l="l" t="t" r="r" b="b"/>
            <a:pathLst>
              <a:path w="1561" h="32625">
                <a:moveTo>
                  <a:pt x="0" y="16312"/>
                </a:moveTo>
                <a:lnTo>
                  <a:pt x="1561" y="16312"/>
                </a:lnTo>
              </a:path>
            </a:pathLst>
          </a:custGeom>
          <a:ln w="338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9147126" y="2602501"/>
            <a:ext cx="32037" cy="9929"/>
          </a:xfrm>
          <a:custGeom>
            <a:avLst/>
            <a:gdLst/>
            <a:ahLst/>
            <a:cxnLst/>
            <a:rect l="l" t="t" r="r" b="b"/>
            <a:pathLst>
              <a:path w="32037" h="9929">
                <a:moveTo>
                  <a:pt x="32037" y="0"/>
                </a:moveTo>
                <a:lnTo>
                  <a:pt x="0" y="0"/>
                </a:lnTo>
                <a:lnTo>
                  <a:pt x="0" y="1151"/>
                </a:lnTo>
                <a:lnTo>
                  <a:pt x="223" y="1151"/>
                </a:lnTo>
                <a:lnTo>
                  <a:pt x="223" y="5422"/>
                </a:lnTo>
                <a:lnTo>
                  <a:pt x="1561" y="5422"/>
                </a:lnTo>
                <a:lnTo>
                  <a:pt x="1561" y="6845"/>
                </a:lnTo>
                <a:lnTo>
                  <a:pt x="2900" y="6845"/>
                </a:lnTo>
                <a:lnTo>
                  <a:pt x="2900" y="8268"/>
                </a:lnTo>
                <a:lnTo>
                  <a:pt x="4239" y="8268"/>
                </a:lnTo>
                <a:lnTo>
                  <a:pt x="4239" y="9692"/>
                </a:lnTo>
                <a:lnTo>
                  <a:pt x="8255" y="9692"/>
                </a:lnTo>
                <a:lnTo>
                  <a:pt x="8255" y="9929"/>
                </a:lnTo>
                <a:lnTo>
                  <a:pt x="32037" y="9929"/>
                </a:lnTo>
                <a:lnTo>
                  <a:pt x="320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9211158" y="2602501"/>
            <a:ext cx="32037" cy="9929"/>
          </a:xfrm>
          <a:custGeom>
            <a:avLst/>
            <a:gdLst/>
            <a:ahLst/>
            <a:cxnLst/>
            <a:rect l="l" t="t" r="r" b="b"/>
            <a:pathLst>
              <a:path w="32037" h="9929">
                <a:moveTo>
                  <a:pt x="0" y="4964"/>
                </a:moveTo>
                <a:lnTo>
                  <a:pt x="32037" y="4964"/>
                </a:lnTo>
              </a:path>
            </a:pathLst>
          </a:custGeom>
          <a:ln w="111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9275302" y="2602501"/>
            <a:ext cx="32037" cy="9929"/>
          </a:xfrm>
          <a:custGeom>
            <a:avLst/>
            <a:gdLst/>
            <a:ahLst/>
            <a:cxnLst/>
            <a:rect l="l" t="t" r="r" b="b"/>
            <a:pathLst>
              <a:path w="32037" h="9929">
                <a:moveTo>
                  <a:pt x="32037" y="0"/>
                </a:moveTo>
                <a:lnTo>
                  <a:pt x="0" y="0"/>
                </a:lnTo>
                <a:lnTo>
                  <a:pt x="0" y="9929"/>
                </a:lnTo>
                <a:lnTo>
                  <a:pt x="24207" y="9929"/>
                </a:lnTo>
                <a:lnTo>
                  <a:pt x="24207" y="9692"/>
                </a:lnTo>
                <a:lnTo>
                  <a:pt x="28223" y="9692"/>
                </a:lnTo>
                <a:lnTo>
                  <a:pt x="28223" y="8268"/>
                </a:lnTo>
                <a:lnTo>
                  <a:pt x="29562" y="8268"/>
                </a:lnTo>
                <a:lnTo>
                  <a:pt x="29562" y="6845"/>
                </a:lnTo>
                <a:lnTo>
                  <a:pt x="30900" y="6845"/>
                </a:lnTo>
                <a:lnTo>
                  <a:pt x="30900" y="5422"/>
                </a:lnTo>
                <a:lnTo>
                  <a:pt x="32037" y="5422"/>
                </a:lnTo>
                <a:lnTo>
                  <a:pt x="320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9145787" y="2498915"/>
            <a:ext cx="174805" cy="126327"/>
          </a:xfrm>
          <a:custGeom>
            <a:avLst/>
            <a:gdLst/>
            <a:ahLst/>
            <a:cxnLst/>
            <a:rect l="l" t="t" r="r" b="b"/>
            <a:pathLst>
              <a:path w="174805" h="126327">
                <a:moveTo>
                  <a:pt x="0" y="113516"/>
                </a:moveTo>
                <a:lnTo>
                  <a:pt x="0" y="120633"/>
                </a:lnTo>
                <a:lnTo>
                  <a:pt x="5354" y="126327"/>
                </a:lnTo>
                <a:lnTo>
                  <a:pt x="12047" y="126327"/>
                </a:lnTo>
                <a:lnTo>
                  <a:pt x="162869" y="126327"/>
                </a:lnTo>
                <a:lnTo>
                  <a:pt x="169562" y="126327"/>
                </a:lnTo>
                <a:lnTo>
                  <a:pt x="174805" y="120633"/>
                </a:lnTo>
                <a:lnTo>
                  <a:pt x="174805" y="113516"/>
                </a:lnTo>
                <a:lnTo>
                  <a:pt x="174805" y="12810"/>
                </a:lnTo>
                <a:lnTo>
                  <a:pt x="174805" y="5693"/>
                </a:lnTo>
                <a:lnTo>
                  <a:pt x="169562" y="0"/>
                </a:lnTo>
                <a:lnTo>
                  <a:pt x="162869" y="0"/>
                </a:lnTo>
                <a:lnTo>
                  <a:pt x="12047" y="0"/>
                </a:lnTo>
                <a:lnTo>
                  <a:pt x="5354" y="0"/>
                </a:lnTo>
                <a:lnTo>
                  <a:pt x="0" y="5693"/>
                </a:lnTo>
                <a:lnTo>
                  <a:pt x="0" y="12810"/>
                </a:lnTo>
                <a:lnTo>
                  <a:pt x="0" y="113516"/>
                </a:lnTo>
                <a:close/>
              </a:path>
            </a:pathLst>
          </a:custGeom>
          <a:ln w="25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5" name="object 1065"/>
          <p:cNvSpPr txBox="1"/>
          <p:nvPr/>
        </p:nvSpPr>
        <p:spPr>
          <a:xfrm>
            <a:off x="9357646" y="2231480"/>
            <a:ext cx="299720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" dirty="0" smtClean="0">
                <a:latin typeface="Arial"/>
                <a:cs typeface="Arial"/>
              </a:rPr>
              <a:t>sc</a:t>
            </a:r>
            <a:r>
              <a:rPr sz="900" b="1" spc="20" dirty="0" smtClean="0">
                <a:latin typeface="Arial"/>
                <a:cs typeface="Arial"/>
              </a:rPr>
              <a:t>r</a:t>
            </a:r>
            <a:r>
              <a:rPr sz="900" b="1" spc="-35" dirty="0" smtClean="0">
                <a:latin typeface="Arial"/>
                <a:cs typeface="Arial"/>
              </a:rPr>
              <a:t>m</a:t>
            </a:r>
            <a:endParaRPr sz="900">
              <a:latin typeface="Arial"/>
              <a:cs typeface="Arial"/>
            </a:endParaRPr>
          </a:p>
        </p:txBody>
      </p:sp>
      <p:sp>
        <p:nvSpPr>
          <p:cNvPr id="1066" name="object 1066"/>
          <p:cNvSpPr txBox="1"/>
          <p:nvPr/>
        </p:nvSpPr>
        <p:spPr>
          <a:xfrm>
            <a:off x="9365567" y="3253128"/>
            <a:ext cx="295275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L</a:t>
            </a:r>
            <a:r>
              <a:rPr sz="900" b="1" spc="-40" dirty="0" smtClean="0">
                <a:latin typeface="Arial"/>
                <a:cs typeface="Arial"/>
              </a:rPr>
              <a:t>E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67" name="object 1067"/>
          <p:cNvSpPr txBox="1"/>
          <p:nvPr/>
        </p:nvSpPr>
        <p:spPr>
          <a:xfrm>
            <a:off x="9357646" y="2759444"/>
            <a:ext cx="303530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T</a:t>
            </a:r>
            <a:r>
              <a:rPr sz="900" b="1" spc="-30" dirty="0" smtClean="0">
                <a:latin typeface="Arial"/>
                <a:cs typeface="Arial"/>
              </a:rPr>
              <a:t>C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1068" name="object 1068"/>
          <p:cNvSpPr txBox="1"/>
          <p:nvPr/>
        </p:nvSpPr>
        <p:spPr>
          <a:xfrm>
            <a:off x="9357646" y="2495284"/>
            <a:ext cx="303530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T</a:t>
            </a:r>
            <a:r>
              <a:rPr sz="900" b="1" spc="-30" dirty="0" smtClean="0">
                <a:latin typeface="Arial"/>
                <a:cs typeface="Arial"/>
              </a:rPr>
              <a:t>C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69" name="object 1069"/>
          <p:cNvSpPr txBox="1"/>
          <p:nvPr/>
        </p:nvSpPr>
        <p:spPr>
          <a:xfrm>
            <a:off x="9357646" y="3006286"/>
            <a:ext cx="303530" cy="149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00" b="1" spc="-55" dirty="0" smtClean="0">
                <a:latin typeface="Arial"/>
                <a:cs typeface="Arial"/>
              </a:rPr>
              <a:t>T</a:t>
            </a:r>
            <a:r>
              <a:rPr sz="900" b="1" spc="-30" dirty="0" smtClean="0">
                <a:latin typeface="Arial"/>
                <a:cs typeface="Arial"/>
              </a:rPr>
              <a:t>C</a:t>
            </a:r>
            <a:r>
              <a:rPr sz="900" b="1" spc="5" dirty="0" smtClean="0">
                <a:latin typeface="Arial"/>
                <a:cs typeface="Arial"/>
              </a:rPr>
              <a:t>F</a:t>
            </a:r>
            <a:r>
              <a:rPr sz="900" b="1" spc="-20" dirty="0" smtClean="0">
                <a:latin typeface="Arial"/>
                <a:cs typeface="Arial"/>
              </a:rPr>
              <a:t>4</a:t>
            </a:r>
            <a:endParaRPr sz="900">
              <a:latin typeface="Arial"/>
              <a:cs typeface="Arial"/>
            </a:endParaRPr>
          </a:p>
        </p:txBody>
      </p:sp>
      <p:sp>
        <p:nvSpPr>
          <p:cNvPr id="1070" name="object 1070"/>
          <p:cNvSpPr/>
          <p:nvPr/>
        </p:nvSpPr>
        <p:spPr>
          <a:xfrm>
            <a:off x="6173545" y="4346705"/>
            <a:ext cx="2900177" cy="0"/>
          </a:xfrm>
          <a:custGeom>
            <a:avLst/>
            <a:gdLst/>
            <a:ahLst/>
            <a:cxnLst/>
            <a:rect l="l" t="t" r="r" b="b"/>
            <a:pathLst>
              <a:path w="2900177">
                <a:moveTo>
                  <a:pt x="0" y="0"/>
                </a:moveTo>
                <a:lnTo>
                  <a:pt x="2900177" y="0"/>
                </a:lnTo>
              </a:path>
            </a:pathLst>
          </a:custGeom>
          <a:ln w="2554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6173546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6902653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6886589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7615708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7599422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8328540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8344604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9073723" y="4298476"/>
            <a:ext cx="0" cy="96459"/>
          </a:xfrm>
          <a:custGeom>
            <a:avLst/>
            <a:gdLst/>
            <a:ahLst/>
            <a:cxnLst/>
            <a:rect l="l" t="t" r="r" b="b"/>
            <a:pathLst>
              <a:path h="96459">
                <a:moveTo>
                  <a:pt x="0" y="0"/>
                </a:moveTo>
                <a:lnTo>
                  <a:pt x="0" y="96459"/>
                </a:lnTo>
              </a:path>
            </a:pathLst>
          </a:custGeom>
          <a:ln w="240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9" name="object 1079"/>
          <p:cNvSpPr txBox="1"/>
          <p:nvPr/>
        </p:nvSpPr>
        <p:spPr>
          <a:xfrm>
            <a:off x="5595418" y="2144301"/>
            <a:ext cx="171450" cy="2513330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50" b="1" dirty="0" smtClean="0">
                <a:latin typeface="Arial"/>
                <a:cs typeface="Arial"/>
              </a:rPr>
              <a:t>M</a:t>
            </a:r>
            <a:r>
              <a:rPr sz="1050" b="1" spc="-35" dirty="0" smtClean="0">
                <a:latin typeface="Arial"/>
                <a:cs typeface="Arial"/>
              </a:rPr>
              <a:t>e</a:t>
            </a:r>
            <a:r>
              <a:rPr sz="1050" b="1" spc="-30" dirty="0" smtClean="0">
                <a:latin typeface="Arial"/>
                <a:cs typeface="Arial"/>
              </a:rPr>
              <a:t>a</a:t>
            </a:r>
            <a:r>
              <a:rPr sz="1050" b="1" spc="0" dirty="0" smtClean="0">
                <a:latin typeface="Arial"/>
                <a:cs typeface="Arial"/>
              </a:rPr>
              <a:t>n</a:t>
            </a:r>
            <a:r>
              <a:rPr sz="1050" b="1" spc="5" dirty="0" smtClean="0">
                <a:latin typeface="Arial"/>
                <a:cs typeface="Arial"/>
              </a:rPr>
              <a:t> </a:t>
            </a:r>
            <a:r>
              <a:rPr sz="1050" b="1" spc="-25" dirty="0" smtClean="0">
                <a:latin typeface="Arial"/>
                <a:cs typeface="Arial"/>
              </a:rPr>
              <a:t>No</a:t>
            </a:r>
            <a:r>
              <a:rPr sz="1050" b="1" spc="20" dirty="0" smtClean="0">
                <a:latin typeface="Arial"/>
                <a:cs typeface="Arial"/>
              </a:rPr>
              <a:t>r</a:t>
            </a:r>
            <a:r>
              <a:rPr sz="1050" b="1" spc="-10" dirty="0" smtClean="0">
                <a:latin typeface="Arial"/>
                <a:cs typeface="Arial"/>
              </a:rPr>
              <a:t>m</a:t>
            </a:r>
            <a:r>
              <a:rPr sz="1050" b="1" spc="-30" dirty="0" smtClean="0">
                <a:latin typeface="Arial"/>
                <a:cs typeface="Arial"/>
              </a:rPr>
              <a:t>a</a:t>
            </a:r>
            <a:r>
              <a:rPr sz="1050" b="1" spc="10" dirty="0" smtClean="0">
                <a:latin typeface="Arial"/>
                <a:cs typeface="Arial"/>
              </a:rPr>
              <a:t>l</a:t>
            </a:r>
            <a:r>
              <a:rPr sz="1050" b="1" spc="20" dirty="0" smtClean="0">
                <a:latin typeface="Arial"/>
                <a:cs typeface="Arial"/>
              </a:rPr>
              <a:t>i</a:t>
            </a:r>
            <a:r>
              <a:rPr sz="1050" b="1" spc="-35" dirty="0" smtClean="0">
                <a:latin typeface="Arial"/>
                <a:cs typeface="Arial"/>
              </a:rPr>
              <a:t>z</a:t>
            </a:r>
            <a:r>
              <a:rPr sz="1050" b="1" spc="-30" dirty="0" smtClean="0">
                <a:latin typeface="Arial"/>
                <a:cs typeface="Arial"/>
              </a:rPr>
              <a:t>e</a:t>
            </a:r>
            <a:r>
              <a:rPr sz="1050" b="1" spc="0" dirty="0" smtClean="0">
                <a:latin typeface="Arial"/>
                <a:cs typeface="Arial"/>
              </a:rPr>
              <a:t>d</a:t>
            </a:r>
            <a:r>
              <a:rPr sz="1050" b="1" spc="5" dirty="0" smtClean="0">
                <a:latin typeface="Arial"/>
                <a:cs typeface="Arial"/>
              </a:rPr>
              <a:t> </a:t>
            </a:r>
            <a:r>
              <a:rPr sz="1050" b="1" spc="-10" dirty="0" smtClean="0">
                <a:latin typeface="Arial"/>
                <a:cs typeface="Arial"/>
              </a:rPr>
              <a:t>m</a:t>
            </a:r>
            <a:r>
              <a:rPr sz="1050" b="1" spc="-25" dirty="0" smtClean="0">
                <a:latin typeface="Arial"/>
                <a:cs typeface="Arial"/>
              </a:rPr>
              <a:t>R</a:t>
            </a:r>
            <a:r>
              <a:rPr sz="1050" b="1" spc="-15" dirty="0" smtClean="0">
                <a:latin typeface="Arial"/>
                <a:cs typeface="Arial"/>
              </a:rPr>
              <a:t>N</a:t>
            </a:r>
            <a:r>
              <a:rPr sz="1050" b="1" spc="0" dirty="0" smtClean="0">
                <a:latin typeface="Arial"/>
                <a:cs typeface="Arial"/>
              </a:rPr>
              <a:t>A</a:t>
            </a:r>
            <a:r>
              <a:rPr sz="1050" b="1" spc="15" dirty="0" smtClean="0">
                <a:latin typeface="Arial"/>
                <a:cs typeface="Arial"/>
              </a:rPr>
              <a:t> </a:t>
            </a:r>
            <a:r>
              <a:rPr sz="1050" b="1" spc="-25" dirty="0" smtClean="0">
                <a:latin typeface="Arial"/>
                <a:cs typeface="Arial"/>
              </a:rPr>
              <a:t>F</a:t>
            </a:r>
            <a:r>
              <a:rPr sz="1050" b="1" spc="-35" dirty="0" smtClean="0">
                <a:latin typeface="Arial"/>
                <a:cs typeface="Arial"/>
              </a:rPr>
              <a:t>o</a:t>
            </a:r>
            <a:r>
              <a:rPr sz="1050" b="1" spc="20" dirty="0" smtClean="0">
                <a:latin typeface="Arial"/>
                <a:cs typeface="Arial"/>
              </a:rPr>
              <a:t>l</a:t>
            </a:r>
            <a:r>
              <a:rPr sz="1050" b="1" spc="0" dirty="0" smtClean="0">
                <a:latin typeface="Arial"/>
                <a:cs typeface="Arial"/>
              </a:rPr>
              <a:t>d</a:t>
            </a:r>
            <a:r>
              <a:rPr sz="1050" b="1" spc="5" dirty="0" smtClean="0">
                <a:latin typeface="Arial"/>
                <a:cs typeface="Arial"/>
              </a:rPr>
              <a:t> </a:t>
            </a:r>
            <a:r>
              <a:rPr sz="1050" b="1" spc="-25" dirty="0" smtClean="0">
                <a:latin typeface="Arial"/>
                <a:cs typeface="Arial"/>
              </a:rPr>
              <a:t>Ch</a:t>
            </a:r>
            <a:r>
              <a:rPr sz="1050" b="1" spc="-30" dirty="0" smtClean="0">
                <a:latin typeface="Arial"/>
                <a:cs typeface="Arial"/>
              </a:rPr>
              <a:t>a</a:t>
            </a:r>
            <a:r>
              <a:rPr sz="1050" b="1" spc="-25" dirty="0" smtClean="0">
                <a:latin typeface="Arial"/>
                <a:cs typeface="Arial"/>
              </a:rPr>
              <a:t>n</a:t>
            </a:r>
            <a:r>
              <a:rPr sz="1050" b="1" spc="-35" dirty="0" smtClean="0">
                <a:latin typeface="Arial"/>
                <a:cs typeface="Arial"/>
              </a:rPr>
              <a:t>g</a:t>
            </a:r>
            <a:r>
              <a:rPr sz="1050" b="1" spc="0" dirty="0" smtClean="0">
                <a:latin typeface="Arial"/>
                <a:cs typeface="Arial"/>
              </a:rPr>
              <a:t>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80" name="object 1080"/>
          <p:cNvSpPr txBox="1"/>
          <p:nvPr/>
        </p:nvSpPr>
        <p:spPr>
          <a:xfrm>
            <a:off x="78739" y="99821"/>
            <a:ext cx="2031364" cy="266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 smtClean="0">
                <a:latin typeface="Calibri"/>
                <a:cs typeface="Calibri"/>
              </a:rPr>
              <a:t>Su</a:t>
            </a:r>
            <a:r>
              <a:rPr sz="1600" b="1" spc="-20" dirty="0" smtClean="0">
                <a:latin typeface="Calibri"/>
                <a:cs typeface="Calibri"/>
              </a:rPr>
              <a:t>p</a:t>
            </a:r>
            <a:r>
              <a:rPr sz="1600" b="1" spc="-15" dirty="0" smtClean="0">
                <a:latin typeface="Calibri"/>
                <a:cs typeface="Calibri"/>
              </a:rPr>
              <a:t>p</a:t>
            </a:r>
            <a:r>
              <a:rPr sz="1600" b="1" spc="-10" dirty="0" smtClean="0">
                <a:latin typeface="Calibri"/>
                <a:cs typeface="Calibri"/>
              </a:rPr>
              <a:t>leme</a:t>
            </a:r>
            <a:r>
              <a:rPr sz="1600" b="1" spc="-25" dirty="0" smtClean="0">
                <a:latin typeface="Calibri"/>
                <a:cs typeface="Calibri"/>
              </a:rPr>
              <a:t>nt</a:t>
            </a:r>
            <a:r>
              <a:rPr sz="1600" b="1" spc="-10" dirty="0" smtClean="0">
                <a:latin typeface="Calibri"/>
                <a:cs typeface="Calibri"/>
              </a:rPr>
              <a:t>a</a:t>
            </a:r>
            <a:r>
              <a:rPr sz="1600" b="1" spc="0" dirty="0" smtClean="0">
                <a:latin typeface="Calibri"/>
                <a:cs typeface="Calibri"/>
              </a:rPr>
              <a:t>r</a:t>
            </a:r>
            <a:r>
              <a:rPr sz="1600" b="1" spc="-10" dirty="0" smtClean="0">
                <a:latin typeface="Calibri"/>
                <a:cs typeface="Calibri"/>
              </a:rPr>
              <a:t>y</a:t>
            </a:r>
            <a:r>
              <a:rPr sz="1600" b="1" spc="30" dirty="0" smtClean="0">
                <a:latin typeface="Calibri"/>
                <a:cs typeface="Calibri"/>
              </a:rPr>
              <a:t> </a:t>
            </a:r>
            <a:r>
              <a:rPr sz="1600" b="1" spc="-10" dirty="0" smtClean="0">
                <a:latin typeface="Calibri"/>
                <a:cs typeface="Calibri"/>
              </a:rPr>
              <a:t>Figu</a:t>
            </a:r>
            <a:r>
              <a:rPr sz="1600" b="1" spc="-30" dirty="0" smtClean="0">
                <a:latin typeface="Calibri"/>
                <a:cs typeface="Calibri"/>
              </a:rPr>
              <a:t>r</a:t>
            </a:r>
            <a:r>
              <a:rPr sz="1600" b="1" spc="-10" dirty="0" smtClean="0">
                <a:latin typeface="Calibri"/>
                <a:cs typeface="Calibri"/>
              </a:rPr>
              <a:t>e</a:t>
            </a:r>
            <a:r>
              <a:rPr sz="1600" b="1" spc="20" dirty="0" smtClean="0">
                <a:latin typeface="Calibri"/>
                <a:cs typeface="Calibri"/>
              </a:rPr>
              <a:t> </a:t>
            </a:r>
            <a:r>
              <a:rPr sz="1600" b="1" spc="-10" dirty="0" smtClean="0"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481443" y="1716404"/>
            <a:ext cx="239395" cy="254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 smtClean="0">
                <a:latin typeface="Arial"/>
                <a:cs typeface="Arial"/>
              </a:rPr>
              <a:t>C)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59656" y="2199703"/>
            <a:ext cx="0" cy="28955"/>
          </a:xfrm>
          <a:custGeom>
            <a:avLst/>
            <a:gdLst/>
            <a:ahLst/>
            <a:cxnLst/>
            <a:rect l="l" t="t" r="r" b="b"/>
            <a:pathLst>
              <a:path h="28955">
                <a:moveTo>
                  <a:pt x="0" y="0"/>
                </a:moveTo>
                <a:lnTo>
                  <a:pt x="0" y="28955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40569" y="2195829"/>
            <a:ext cx="17780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 smtClean="0">
                <a:latin typeface="Calibri"/>
                <a:cs typeface="Calibri"/>
              </a:rPr>
              <a:t>*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802623" y="2083307"/>
            <a:ext cx="1656587" cy="201167"/>
          </a:xfrm>
          <a:custGeom>
            <a:avLst/>
            <a:gdLst/>
            <a:ahLst/>
            <a:cxnLst/>
            <a:rect l="l" t="t" r="r" b="b"/>
            <a:pathLst>
              <a:path w="1656587" h="201167">
                <a:moveTo>
                  <a:pt x="0" y="201167"/>
                </a:moveTo>
                <a:lnTo>
                  <a:pt x="1656587" y="201167"/>
                </a:lnTo>
                <a:lnTo>
                  <a:pt x="1656587" y="0"/>
                </a:lnTo>
                <a:lnTo>
                  <a:pt x="0" y="0"/>
                </a:lnTo>
                <a:lnTo>
                  <a:pt x="0" y="2011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51183" y="3045373"/>
            <a:ext cx="636258" cy="638256"/>
          </a:xfrm>
          <a:custGeom>
            <a:avLst/>
            <a:gdLst/>
            <a:ahLst/>
            <a:cxnLst/>
            <a:rect l="l" t="t" r="r" b="b"/>
            <a:pathLst>
              <a:path w="636258" h="638256">
                <a:moveTo>
                  <a:pt x="0" y="638256"/>
                </a:moveTo>
                <a:lnTo>
                  <a:pt x="636258" y="638256"/>
                </a:lnTo>
                <a:lnTo>
                  <a:pt x="636258" y="0"/>
                </a:lnTo>
                <a:lnTo>
                  <a:pt x="0" y="0"/>
                </a:lnTo>
                <a:lnTo>
                  <a:pt x="0" y="638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51183" y="3044731"/>
            <a:ext cx="636263" cy="25730"/>
          </a:xfrm>
          <a:custGeom>
            <a:avLst/>
            <a:gdLst/>
            <a:ahLst/>
            <a:cxnLst/>
            <a:rect l="l" t="t" r="r" b="b"/>
            <a:pathLst>
              <a:path w="636263" h="25730">
                <a:moveTo>
                  <a:pt x="0" y="25730"/>
                </a:moveTo>
                <a:lnTo>
                  <a:pt x="636263" y="25730"/>
                </a:lnTo>
                <a:lnTo>
                  <a:pt x="636263" y="0"/>
                </a:lnTo>
                <a:lnTo>
                  <a:pt x="0" y="0"/>
                </a:lnTo>
                <a:lnTo>
                  <a:pt x="0" y="257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463903" y="3070364"/>
            <a:ext cx="610778" cy="0"/>
          </a:xfrm>
          <a:custGeom>
            <a:avLst/>
            <a:gdLst/>
            <a:ahLst/>
            <a:cxnLst/>
            <a:rect l="l" t="t" r="r" b="b"/>
            <a:pathLst>
              <a:path w="610778">
                <a:moveTo>
                  <a:pt x="0" y="0"/>
                </a:moveTo>
                <a:lnTo>
                  <a:pt x="610778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51183" y="3079891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1924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63903" y="3095900"/>
            <a:ext cx="623543" cy="0"/>
          </a:xfrm>
          <a:custGeom>
            <a:avLst/>
            <a:gdLst/>
            <a:ahLst/>
            <a:cxnLst/>
            <a:rect l="l" t="t" r="r" b="b"/>
            <a:pathLst>
              <a:path w="623543">
                <a:moveTo>
                  <a:pt x="0" y="0"/>
                </a:moveTo>
                <a:lnTo>
                  <a:pt x="623543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451182" y="3108623"/>
            <a:ext cx="623499" cy="0"/>
          </a:xfrm>
          <a:custGeom>
            <a:avLst/>
            <a:gdLst/>
            <a:ahLst/>
            <a:cxnLst/>
            <a:rect l="l" t="t" r="r" b="b"/>
            <a:pathLst>
              <a:path w="623499">
                <a:moveTo>
                  <a:pt x="0" y="0"/>
                </a:moveTo>
                <a:lnTo>
                  <a:pt x="623499" y="0"/>
                </a:lnTo>
              </a:path>
            </a:pathLst>
          </a:custGeom>
          <a:ln w="256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63903" y="3121347"/>
            <a:ext cx="598137" cy="0"/>
          </a:xfrm>
          <a:custGeom>
            <a:avLst/>
            <a:gdLst/>
            <a:ahLst/>
            <a:cxnLst/>
            <a:rect l="l" t="t" r="r" b="b"/>
            <a:pathLst>
              <a:path w="598137">
                <a:moveTo>
                  <a:pt x="0" y="0"/>
                </a:moveTo>
                <a:lnTo>
                  <a:pt x="598137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51182" y="3134115"/>
            <a:ext cx="597881" cy="0"/>
          </a:xfrm>
          <a:custGeom>
            <a:avLst/>
            <a:gdLst/>
            <a:ahLst/>
            <a:cxnLst/>
            <a:rect l="l" t="t" r="r" b="b"/>
            <a:pathLst>
              <a:path w="597881">
                <a:moveTo>
                  <a:pt x="0" y="0"/>
                </a:moveTo>
                <a:lnTo>
                  <a:pt x="597881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061965" y="3134115"/>
            <a:ext cx="25481" cy="0"/>
          </a:xfrm>
          <a:custGeom>
            <a:avLst/>
            <a:gdLst/>
            <a:ahLst/>
            <a:cxnLst/>
            <a:rect l="l" t="t" r="r" b="b"/>
            <a:pathLst>
              <a:path w="25481">
                <a:moveTo>
                  <a:pt x="0" y="0"/>
                </a:moveTo>
                <a:lnTo>
                  <a:pt x="25481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51183" y="3159650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63903" y="3172418"/>
            <a:ext cx="610778" cy="0"/>
          </a:xfrm>
          <a:custGeom>
            <a:avLst/>
            <a:gdLst/>
            <a:ahLst/>
            <a:cxnLst/>
            <a:rect l="l" t="t" r="r" b="b"/>
            <a:pathLst>
              <a:path w="610778">
                <a:moveTo>
                  <a:pt x="0" y="0"/>
                </a:moveTo>
                <a:lnTo>
                  <a:pt x="610778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51183" y="3181945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1924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63903" y="3197954"/>
            <a:ext cx="623543" cy="0"/>
          </a:xfrm>
          <a:custGeom>
            <a:avLst/>
            <a:gdLst/>
            <a:ahLst/>
            <a:cxnLst/>
            <a:rect l="l" t="t" r="r" b="b"/>
            <a:pathLst>
              <a:path w="623543">
                <a:moveTo>
                  <a:pt x="0" y="0"/>
                </a:moveTo>
                <a:lnTo>
                  <a:pt x="623543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451182" y="3210677"/>
            <a:ext cx="623499" cy="0"/>
          </a:xfrm>
          <a:custGeom>
            <a:avLst/>
            <a:gdLst/>
            <a:ahLst/>
            <a:cxnLst/>
            <a:rect l="l" t="t" r="r" b="b"/>
            <a:pathLst>
              <a:path w="623499">
                <a:moveTo>
                  <a:pt x="0" y="0"/>
                </a:moveTo>
                <a:lnTo>
                  <a:pt x="623499" y="0"/>
                </a:lnTo>
              </a:path>
            </a:pathLst>
          </a:custGeom>
          <a:ln w="256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63903" y="3223533"/>
            <a:ext cx="598137" cy="0"/>
          </a:xfrm>
          <a:custGeom>
            <a:avLst/>
            <a:gdLst/>
            <a:ahLst/>
            <a:cxnLst/>
            <a:rect l="l" t="t" r="r" b="b"/>
            <a:pathLst>
              <a:path w="598137">
                <a:moveTo>
                  <a:pt x="0" y="0"/>
                </a:moveTo>
                <a:lnTo>
                  <a:pt x="598137" y="0"/>
                </a:lnTo>
              </a:path>
            </a:pathLst>
          </a:custGeom>
          <a:ln w="259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451182" y="3233087"/>
            <a:ext cx="585204" cy="0"/>
          </a:xfrm>
          <a:custGeom>
            <a:avLst/>
            <a:gdLst/>
            <a:ahLst/>
            <a:cxnLst/>
            <a:rect l="l" t="t" r="r" b="b"/>
            <a:pathLst>
              <a:path w="585204">
                <a:moveTo>
                  <a:pt x="0" y="0"/>
                </a:moveTo>
                <a:lnTo>
                  <a:pt x="585204" y="0"/>
                </a:lnTo>
              </a:path>
            </a:pathLst>
          </a:custGeom>
          <a:ln w="194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552916" y="3233087"/>
            <a:ext cx="534530" cy="0"/>
          </a:xfrm>
          <a:custGeom>
            <a:avLst/>
            <a:gdLst/>
            <a:ahLst/>
            <a:cxnLst/>
            <a:rect l="l" t="t" r="r" b="b"/>
            <a:pathLst>
              <a:path w="534530">
                <a:moveTo>
                  <a:pt x="0" y="0"/>
                </a:moveTo>
                <a:lnTo>
                  <a:pt x="534530" y="0"/>
                </a:lnTo>
              </a:path>
            </a:pathLst>
          </a:custGeom>
          <a:ln w="194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51183" y="3261881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63903" y="3274649"/>
            <a:ext cx="610778" cy="0"/>
          </a:xfrm>
          <a:custGeom>
            <a:avLst/>
            <a:gdLst/>
            <a:ahLst/>
            <a:cxnLst/>
            <a:rect l="l" t="t" r="r" b="b"/>
            <a:pathLst>
              <a:path w="610778">
                <a:moveTo>
                  <a:pt x="0" y="0"/>
                </a:moveTo>
                <a:lnTo>
                  <a:pt x="610778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51183" y="3284176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1924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63903" y="3300184"/>
            <a:ext cx="623543" cy="0"/>
          </a:xfrm>
          <a:custGeom>
            <a:avLst/>
            <a:gdLst/>
            <a:ahLst/>
            <a:cxnLst/>
            <a:rect l="l" t="t" r="r" b="b"/>
            <a:pathLst>
              <a:path w="623543">
                <a:moveTo>
                  <a:pt x="0" y="0"/>
                </a:moveTo>
                <a:lnTo>
                  <a:pt x="623543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451182" y="3312952"/>
            <a:ext cx="623499" cy="0"/>
          </a:xfrm>
          <a:custGeom>
            <a:avLst/>
            <a:gdLst/>
            <a:ahLst/>
            <a:cxnLst/>
            <a:rect l="l" t="t" r="r" b="b"/>
            <a:pathLst>
              <a:path w="623499">
                <a:moveTo>
                  <a:pt x="0" y="0"/>
                </a:moveTo>
                <a:lnTo>
                  <a:pt x="623499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463903" y="3325720"/>
            <a:ext cx="598137" cy="0"/>
          </a:xfrm>
          <a:custGeom>
            <a:avLst/>
            <a:gdLst/>
            <a:ahLst/>
            <a:cxnLst/>
            <a:rect l="l" t="t" r="r" b="b"/>
            <a:pathLst>
              <a:path w="598137">
                <a:moveTo>
                  <a:pt x="0" y="0"/>
                </a:moveTo>
                <a:lnTo>
                  <a:pt x="598137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451182" y="3338488"/>
            <a:ext cx="597881" cy="0"/>
          </a:xfrm>
          <a:custGeom>
            <a:avLst/>
            <a:gdLst/>
            <a:ahLst/>
            <a:cxnLst/>
            <a:rect l="l" t="t" r="r" b="b"/>
            <a:pathLst>
              <a:path w="597881">
                <a:moveTo>
                  <a:pt x="0" y="0"/>
                </a:moveTo>
                <a:lnTo>
                  <a:pt x="597881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61965" y="3338488"/>
            <a:ext cx="25481" cy="0"/>
          </a:xfrm>
          <a:custGeom>
            <a:avLst/>
            <a:gdLst/>
            <a:ahLst/>
            <a:cxnLst/>
            <a:rect l="l" t="t" r="r" b="b"/>
            <a:pathLst>
              <a:path w="25481">
                <a:moveTo>
                  <a:pt x="0" y="0"/>
                </a:moveTo>
                <a:lnTo>
                  <a:pt x="25481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451183" y="3363935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63903" y="3376703"/>
            <a:ext cx="610778" cy="0"/>
          </a:xfrm>
          <a:custGeom>
            <a:avLst/>
            <a:gdLst/>
            <a:ahLst/>
            <a:cxnLst/>
            <a:rect l="l" t="t" r="r" b="b"/>
            <a:pathLst>
              <a:path w="610778">
                <a:moveTo>
                  <a:pt x="0" y="0"/>
                </a:moveTo>
                <a:lnTo>
                  <a:pt x="610778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451183" y="3386230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1924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463903" y="3402238"/>
            <a:ext cx="623543" cy="0"/>
          </a:xfrm>
          <a:custGeom>
            <a:avLst/>
            <a:gdLst/>
            <a:ahLst/>
            <a:cxnLst/>
            <a:rect l="l" t="t" r="r" b="b"/>
            <a:pathLst>
              <a:path w="623543">
                <a:moveTo>
                  <a:pt x="0" y="0"/>
                </a:moveTo>
                <a:lnTo>
                  <a:pt x="623543" y="0"/>
                </a:lnTo>
              </a:path>
            </a:pathLst>
          </a:custGeom>
          <a:ln w="257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451182" y="3414997"/>
            <a:ext cx="623499" cy="0"/>
          </a:xfrm>
          <a:custGeom>
            <a:avLst/>
            <a:gdLst/>
            <a:ahLst/>
            <a:cxnLst/>
            <a:rect l="l" t="t" r="r" b="b"/>
            <a:pathLst>
              <a:path w="623499">
                <a:moveTo>
                  <a:pt x="0" y="0"/>
                </a:moveTo>
                <a:lnTo>
                  <a:pt x="623499" y="0"/>
                </a:lnTo>
              </a:path>
            </a:pathLst>
          </a:custGeom>
          <a:ln w="257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463903" y="3427752"/>
            <a:ext cx="598137" cy="0"/>
          </a:xfrm>
          <a:custGeom>
            <a:avLst/>
            <a:gdLst/>
            <a:ahLst/>
            <a:cxnLst/>
            <a:rect l="l" t="t" r="r" b="b"/>
            <a:pathLst>
              <a:path w="598137">
                <a:moveTo>
                  <a:pt x="0" y="0"/>
                </a:moveTo>
                <a:lnTo>
                  <a:pt x="598137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451182" y="3440510"/>
            <a:ext cx="597881" cy="0"/>
          </a:xfrm>
          <a:custGeom>
            <a:avLst/>
            <a:gdLst/>
            <a:ahLst/>
            <a:cxnLst/>
            <a:rect l="l" t="t" r="r" b="b"/>
            <a:pathLst>
              <a:path w="597881">
                <a:moveTo>
                  <a:pt x="0" y="0"/>
                </a:moveTo>
                <a:lnTo>
                  <a:pt x="597881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061965" y="3440510"/>
            <a:ext cx="25481" cy="0"/>
          </a:xfrm>
          <a:custGeom>
            <a:avLst/>
            <a:gdLst/>
            <a:ahLst/>
            <a:cxnLst/>
            <a:rect l="l" t="t" r="r" b="b"/>
            <a:pathLst>
              <a:path w="25481">
                <a:moveTo>
                  <a:pt x="0" y="0"/>
                </a:moveTo>
                <a:lnTo>
                  <a:pt x="25481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451183" y="3466024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257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463903" y="3478778"/>
            <a:ext cx="610778" cy="0"/>
          </a:xfrm>
          <a:custGeom>
            <a:avLst/>
            <a:gdLst/>
            <a:ahLst/>
            <a:cxnLst/>
            <a:rect l="l" t="t" r="r" b="b"/>
            <a:pathLst>
              <a:path w="610778">
                <a:moveTo>
                  <a:pt x="0" y="0"/>
                </a:moveTo>
                <a:lnTo>
                  <a:pt x="610778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451183" y="3488297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192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63903" y="3504292"/>
            <a:ext cx="623543" cy="0"/>
          </a:xfrm>
          <a:custGeom>
            <a:avLst/>
            <a:gdLst/>
            <a:ahLst/>
            <a:cxnLst/>
            <a:rect l="l" t="t" r="r" b="b"/>
            <a:pathLst>
              <a:path w="623543">
                <a:moveTo>
                  <a:pt x="0" y="0"/>
                </a:moveTo>
                <a:lnTo>
                  <a:pt x="623543" y="0"/>
                </a:lnTo>
              </a:path>
            </a:pathLst>
          </a:custGeom>
          <a:ln w="257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51182" y="3517046"/>
            <a:ext cx="623499" cy="0"/>
          </a:xfrm>
          <a:custGeom>
            <a:avLst/>
            <a:gdLst/>
            <a:ahLst/>
            <a:cxnLst/>
            <a:rect l="l" t="t" r="r" b="b"/>
            <a:pathLst>
              <a:path w="623499">
                <a:moveTo>
                  <a:pt x="0" y="0"/>
                </a:moveTo>
                <a:lnTo>
                  <a:pt x="623499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463903" y="3529805"/>
            <a:ext cx="598137" cy="0"/>
          </a:xfrm>
          <a:custGeom>
            <a:avLst/>
            <a:gdLst/>
            <a:ahLst/>
            <a:cxnLst/>
            <a:rect l="l" t="t" r="r" b="b"/>
            <a:pathLst>
              <a:path w="598137">
                <a:moveTo>
                  <a:pt x="0" y="0"/>
                </a:moveTo>
                <a:lnTo>
                  <a:pt x="598137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451182" y="3542564"/>
            <a:ext cx="597881" cy="0"/>
          </a:xfrm>
          <a:custGeom>
            <a:avLst/>
            <a:gdLst/>
            <a:ahLst/>
            <a:cxnLst/>
            <a:rect l="l" t="t" r="r" b="b"/>
            <a:pathLst>
              <a:path w="597881">
                <a:moveTo>
                  <a:pt x="0" y="0"/>
                </a:moveTo>
                <a:lnTo>
                  <a:pt x="597881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061965" y="3542564"/>
            <a:ext cx="25481" cy="0"/>
          </a:xfrm>
          <a:custGeom>
            <a:avLst/>
            <a:gdLst/>
            <a:ahLst/>
            <a:cxnLst/>
            <a:rect l="l" t="t" r="r" b="b"/>
            <a:pathLst>
              <a:path w="25481">
                <a:moveTo>
                  <a:pt x="0" y="0"/>
                </a:moveTo>
                <a:lnTo>
                  <a:pt x="25481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451183" y="3568073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463903" y="3580832"/>
            <a:ext cx="610778" cy="0"/>
          </a:xfrm>
          <a:custGeom>
            <a:avLst/>
            <a:gdLst/>
            <a:ahLst/>
            <a:cxnLst/>
            <a:rect l="l" t="t" r="r" b="b"/>
            <a:pathLst>
              <a:path w="610778">
                <a:moveTo>
                  <a:pt x="0" y="0"/>
                </a:moveTo>
                <a:lnTo>
                  <a:pt x="610778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51183" y="3590350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192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463903" y="3606346"/>
            <a:ext cx="623543" cy="0"/>
          </a:xfrm>
          <a:custGeom>
            <a:avLst/>
            <a:gdLst/>
            <a:ahLst/>
            <a:cxnLst/>
            <a:rect l="l" t="t" r="r" b="b"/>
            <a:pathLst>
              <a:path w="623543">
                <a:moveTo>
                  <a:pt x="0" y="0"/>
                </a:moveTo>
                <a:lnTo>
                  <a:pt x="623543" y="0"/>
                </a:lnTo>
              </a:path>
            </a:pathLst>
          </a:custGeom>
          <a:ln w="257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51182" y="3619100"/>
            <a:ext cx="623499" cy="0"/>
          </a:xfrm>
          <a:custGeom>
            <a:avLst/>
            <a:gdLst/>
            <a:ahLst/>
            <a:cxnLst/>
            <a:rect l="l" t="t" r="r" b="b"/>
            <a:pathLst>
              <a:path w="623499">
                <a:moveTo>
                  <a:pt x="0" y="0"/>
                </a:moveTo>
                <a:lnTo>
                  <a:pt x="623499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463903" y="3631859"/>
            <a:ext cx="598137" cy="0"/>
          </a:xfrm>
          <a:custGeom>
            <a:avLst/>
            <a:gdLst/>
            <a:ahLst/>
            <a:cxnLst/>
            <a:rect l="l" t="t" r="r" b="b"/>
            <a:pathLst>
              <a:path w="598137">
                <a:moveTo>
                  <a:pt x="0" y="0"/>
                </a:moveTo>
                <a:lnTo>
                  <a:pt x="598137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451182" y="3644724"/>
            <a:ext cx="597881" cy="0"/>
          </a:xfrm>
          <a:custGeom>
            <a:avLst/>
            <a:gdLst/>
            <a:ahLst/>
            <a:cxnLst/>
            <a:rect l="l" t="t" r="r" b="b"/>
            <a:pathLst>
              <a:path w="597881">
                <a:moveTo>
                  <a:pt x="0" y="0"/>
                </a:moveTo>
                <a:lnTo>
                  <a:pt x="597881" y="0"/>
                </a:lnTo>
              </a:path>
            </a:pathLst>
          </a:custGeom>
          <a:ln w="259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061965" y="3644724"/>
            <a:ext cx="25481" cy="0"/>
          </a:xfrm>
          <a:custGeom>
            <a:avLst/>
            <a:gdLst/>
            <a:ahLst/>
            <a:cxnLst/>
            <a:rect l="l" t="t" r="r" b="b"/>
            <a:pathLst>
              <a:path w="25481">
                <a:moveTo>
                  <a:pt x="0" y="0"/>
                </a:moveTo>
                <a:lnTo>
                  <a:pt x="25481" y="0"/>
                </a:lnTo>
              </a:path>
            </a:pathLst>
          </a:custGeom>
          <a:ln w="259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451183" y="3670339"/>
            <a:ext cx="636263" cy="0"/>
          </a:xfrm>
          <a:custGeom>
            <a:avLst/>
            <a:gdLst/>
            <a:ahLst/>
            <a:cxnLst/>
            <a:rect l="l" t="t" r="r" b="b"/>
            <a:pathLst>
              <a:path w="636263">
                <a:moveTo>
                  <a:pt x="0" y="0"/>
                </a:moveTo>
                <a:lnTo>
                  <a:pt x="636263" y="0"/>
                </a:lnTo>
              </a:path>
            </a:pathLst>
          </a:custGeom>
          <a:ln w="257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476612" y="3676719"/>
            <a:ext cx="598070" cy="0"/>
          </a:xfrm>
          <a:custGeom>
            <a:avLst/>
            <a:gdLst/>
            <a:ahLst/>
            <a:cxnLst/>
            <a:rect l="l" t="t" r="r" b="b"/>
            <a:pathLst>
              <a:path w="598070">
                <a:moveTo>
                  <a:pt x="0" y="0"/>
                </a:moveTo>
                <a:lnTo>
                  <a:pt x="598070" y="0"/>
                </a:lnTo>
              </a:path>
            </a:pathLst>
          </a:custGeom>
          <a:ln w="129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451183" y="3045355"/>
            <a:ext cx="635158" cy="634018"/>
          </a:xfrm>
          <a:custGeom>
            <a:avLst/>
            <a:gdLst/>
            <a:ahLst/>
            <a:cxnLst/>
            <a:rect l="l" t="t" r="r" b="b"/>
            <a:pathLst>
              <a:path w="635158" h="634018">
                <a:moveTo>
                  <a:pt x="0" y="634018"/>
                </a:moveTo>
                <a:lnTo>
                  <a:pt x="0" y="0"/>
                </a:lnTo>
                <a:lnTo>
                  <a:pt x="635158" y="0"/>
                </a:lnTo>
                <a:lnTo>
                  <a:pt x="635158" y="634018"/>
                </a:lnTo>
              </a:path>
            </a:pathLst>
          </a:custGeom>
          <a:ln w="190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405370" y="2651157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456252" y="265115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507133" y="2651157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558192" y="265115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609073" y="2651157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659866" y="265115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710748" y="265115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761629" y="265115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812511" y="265115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863393" y="265115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914274" y="2651157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965067" y="2676785"/>
            <a:ext cx="50873" cy="0"/>
          </a:xfrm>
          <a:custGeom>
            <a:avLst/>
            <a:gdLst/>
            <a:ahLst/>
            <a:cxnLst/>
            <a:rect l="l" t="t" r="r" b="b"/>
            <a:pathLst>
              <a:path w="50873">
                <a:moveTo>
                  <a:pt x="0" y="0"/>
                </a:moveTo>
                <a:lnTo>
                  <a:pt x="50873" y="0"/>
                </a:lnTo>
              </a:path>
            </a:pathLst>
          </a:custGeom>
          <a:ln w="512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990508" y="2676692"/>
            <a:ext cx="51086" cy="51255"/>
          </a:xfrm>
          <a:custGeom>
            <a:avLst/>
            <a:gdLst/>
            <a:ahLst/>
            <a:cxnLst/>
            <a:rect l="l" t="t" r="r" b="b"/>
            <a:pathLst>
              <a:path w="51086" h="51255">
                <a:moveTo>
                  <a:pt x="0" y="51255"/>
                </a:moveTo>
                <a:lnTo>
                  <a:pt x="51086" y="51255"/>
                </a:lnTo>
                <a:lnTo>
                  <a:pt x="51086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405370" y="2702228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456252" y="270222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507133" y="2702228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558192" y="270222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609073" y="2702228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659866" y="270222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710748" y="270222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761629" y="270222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812511" y="270222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863393" y="270222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914274" y="2702228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939626" y="272776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990508" y="2727763"/>
            <a:ext cx="51086" cy="51167"/>
          </a:xfrm>
          <a:custGeom>
            <a:avLst/>
            <a:gdLst/>
            <a:ahLst/>
            <a:cxnLst/>
            <a:rect l="l" t="t" r="r" b="b"/>
            <a:pathLst>
              <a:path w="51086" h="51167">
                <a:moveTo>
                  <a:pt x="0" y="51167"/>
                </a:moveTo>
                <a:lnTo>
                  <a:pt x="51086" y="51167"/>
                </a:lnTo>
                <a:lnTo>
                  <a:pt x="51086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405370" y="2753210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456252" y="275321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507133" y="2753210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558192" y="275321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609073" y="2753210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659866" y="275321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710748" y="275321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761629" y="275321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812511" y="275321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863393" y="275321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888833" y="2778746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939626" y="2778746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990508" y="2778746"/>
            <a:ext cx="51086" cy="51433"/>
          </a:xfrm>
          <a:custGeom>
            <a:avLst/>
            <a:gdLst/>
            <a:ahLst/>
            <a:cxnLst/>
            <a:rect l="l" t="t" r="r" b="b"/>
            <a:pathLst>
              <a:path w="51086" h="51433">
                <a:moveTo>
                  <a:pt x="0" y="51433"/>
                </a:moveTo>
                <a:lnTo>
                  <a:pt x="51086" y="51433"/>
                </a:lnTo>
                <a:lnTo>
                  <a:pt x="51086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05370" y="2804247"/>
            <a:ext cx="50873" cy="51467"/>
          </a:xfrm>
          <a:custGeom>
            <a:avLst/>
            <a:gdLst/>
            <a:ahLst/>
            <a:cxnLst/>
            <a:rect l="l" t="t" r="r" b="b"/>
            <a:pathLst>
              <a:path w="50873" h="51467">
                <a:moveTo>
                  <a:pt x="0" y="51467"/>
                </a:moveTo>
                <a:lnTo>
                  <a:pt x="50873" y="51467"/>
                </a:lnTo>
                <a:lnTo>
                  <a:pt x="50873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56252" y="2804247"/>
            <a:ext cx="50874" cy="51467"/>
          </a:xfrm>
          <a:custGeom>
            <a:avLst/>
            <a:gdLst/>
            <a:ahLst/>
            <a:cxnLst/>
            <a:rect l="l" t="t" r="r" b="b"/>
            <a:pathLst>
              <a:path w="50874" h="51467">
                <a:moveTo>
                  <a:pt x="0" y="51467"/>
                </a:moveTo>
                <a:lnTo>
                  <a:pt x="50874" y="51467"/>
                </a:lnTo>
                <a:lnTo>
                  <a:pt x="50874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07133" y="2804247"/>
            <a:ext cx="50997" cy="51467"/>
          </a:xfrm>
          <a:custGeom>
            <a:avLst/>
            <a:gdLst/>
            <a:ahLst/>
            <a:cxnLst/>
            <a:rect l="l" t="t" r="r" b="b"/>
            <a:pathLst>
              <a:path w="50997" h="51467">
                <a:moveTo>
                  <a:pt x="0" y="51467"/>
                </a:moveTo>
                <a:lnTo>
                  <a:pt x="50997" y="51467"/>
                </a:lnTo>
                <a:lnTo>
                  <a:pt x="50997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58192" y="2804247"/>
            <a:ext cx="50874" cy="51467"/>
          </a:xfrm>
          <a:custGeom>
            <a:avLst/>
            <a:gdLst/>
            <a:ahLst/>
            <a:cxnLst/>
            <a:rect l="l" t="t" r="r" b="b"/>
            <a:pathLst>
              <a:path w="50874" h="51467">
                <a:moveTo>
                  <a:pt x="0" y="51467"/>
                </a:moveTo>
                <a:lnTo>
                  <a:pt x="50874" y="51467"/>
                </a:lnTo>
                <a:lnTo>
                  <a:pt x="50874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73" y="2804247"/>
            <a:ext cx="50785" cy="51467"/>
          </a:xfrm>
          <a:custGeom>
            <a:avLst/>
            <a:gdLst/>
            <a:ahLst/>
            <a:cxnLst/>
            <a:rect l="l" t="t" r="r" b="b"/>
            <a:pathLst>
              <a:path w="50785" h="51467">
                <a:moveTo>
                  <a:pt x="0" y="51467"/>
                </a:moveTo>
                <a:lnTo>
                  <a:pt x="50785" y="51467"/>
                </a:lnTo>
                <a:lnTo>
                  <a:pt x="50785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9866" y="2804247"/>
            <a:ext cx="50874" cy="51467"/>
          </a:xfrm>
          <a:custGeom>
            <a:avLst/>
            <a:gdLst/>
            <a:ahLst/>
            <a:cxnLst/>
            <a:rect l="l" t="t" r="r" b="b"/>
            <a:pathLst>
              <a:path w="50874" h="51467">
                <a:moveTo>
                  <a:pt x="0" y="51467"/>
                </a:moveTo>
                <a:lnTo>
                  <a:pt x="50874" y="51467"/>
                </a:lnTo>
                <a:lnTo>
                  <a:pt x="50874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10748" y="2804247"/>
            <a:ext cx="50874" cy="51467"/>
          </a:xfrm>
          <a:custGeom>
            <a:avLst/>
            <a:gdLst/>
            <a:ahLst/>
            <a:cxnLst/>
            <a:rect l="l" t="t" r="r" b="b"/>
            <a:pathLst>
              <a:path w="50874" h="51467">
                <a:moveTo>
                  <a:pt x="0" y="51467"/>
                </a:moveTo>
                <a:lnTo>
                  <a:pt x="50874" y="51467"/>
                </a:lnTo>
                <a:lnTo>
                  <a:pt x="50874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61629" y="2804247"/>
            <a:ext cx="50874" cy="51467"/>
          </a:xfrm>
          <a:custGeom>
            <a:avLst/>
            <a:gdLst/>
            <a:ahLst/>
            <a:cxnLst/>
            <a:rect l="l" t="t" r="r" b="b"/>
            <a:pathLst>
              <a:path w="50874" h="51467">
                <a:moveTo>
                  <a:pt x="0" y="51467"/>
                </a:moveTo>
                <a:lnTo>
                  <a:pt x="50874" y="51467"/>
                </a:lnTo>
                <a:lnTo>
                  <a:pt x="50874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12511" y="2804247"/>
            <a:ext cx="50874" cy="51467"/>
          </a:xfrm>
          <a:custGeom>
            <a:avLst/>
            <a:gdLst/>
            <a:ahLst/>
            <a:cxnLst/>
            <a:rect l="l" t="t" r="r" b="b"/>
            <a:pathLst>
              <a:path w="50874" h="51467">
                <a:moveTo>
                  <a:pt x="0" y="51467"/>
                </a:moveTo>
                <a:lnTo>
                  <a:pt x="50874" y="51467"/>
                </a:lnTo>
                <a:lnTo>
                  <a:pt x="50874" y="0"/>
                </a:lnTo>
                <a:lnTo>
                  <a:pt x="0" y="0"/>
                </a:lnTo>
                <a:lnTo>
                  <a:pt x="0" y="514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7952" y="2829994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88833" y="2829994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39626" y="2829994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90508" y="2829994"/>
            <a:ext cx="51086" cy="51255"/>
          </a:xfrm>
          <a:custGeom>
            <a:avLst/>
            <a:gdLst/>
            <a:ahLst/>
            <a:cxnLst/>
            <a:rect l="l" t="t" r="r" b="b"/>
            <a:pathLst>
              <a:path w="51086" h="51255">
                <a:moveTo>
                  <a:pt x="0" y="51255"/>
                </a:moveTo>
                <a:lnTo>
                  <a:pt x="51086" y="51255"/>
                </a:lnTo>
                <a:lnTo>
                  <a:pt x="51086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405370" y="2855530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456252" y="285553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507133" y="2855530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558192" y="285553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609073" y="2855530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659866" y="285553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710748" y="285553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761629" y="285553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787070" y="2881066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837952" y="2881066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888833" y="2881066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939626" y="2881066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990508" y="2881066"/>
            <a:ext cx="51086" cy="51167"/>
          </a:xfrm>
          <a:custGeom>
            <a:avLst/>
            <a:gdLst/>
            <a:ahLst/>
            <a:cxnLst/>
            <a:rect l="l" t="t" r="r" b="b"/>
            <a:pathLst>
              <a:path w="51086" h="51167">
                <a:moveTo>
                  <a:pt x="0" y="51167"/>
                </a:moveTo>
                <a:lnTo>
                  <a:pt x="51086" y="51167"/>
                </a:lnTo>
                <a:lnTo>
                  <a:pt x="51086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05370" y="2906513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56252" y="2906513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507133" y="2906513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558192" y="2906513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609073" y="2906513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659866" y="2906513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710748" y="2906513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736189" y="293204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787070" y="293204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837952" y="293204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888833" y="293204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939626" y="2932048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990508" y="2932048"/>
            <a:ext cx="51086" cy="51255"/>
          </a:xfrm>
          <a:custGeom>
            <a:avLst/>
            <a:gdLst/>
            <a:ahLst/>
            <a:cxnLst/>
            <a:rect l="l" t="t" r="r" b="b"/>
            <a:pathLst>
              <a:path w="51086" h="51255">
                <a:moveTo>
                  <a:pt x="0" y="51255"/>
                </a:moveTo>
                <a:lnTo>
                  <a:pt x="51086" y="51255"/>
                </a:lnTo>
                <a:lnTo>
                  <a:pt x="51086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405370" y="2957584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456252" y="2957584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507133" y="2957584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558192" y="2957584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609073" y="2957584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659866" y="2957584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685308" y="2983119"/>
            <a:ext cx="50873" cy="51167"/>
          </a:xfrm>
          <a:custGeom>
            <a:avLst/>
            <a:gdLst/>
            <a:ahLst/>
            <a:cxnLst/>
            <a:rect l="l" t="t" r="r" b="b"/>
            <a:pathLst>
              <a:path w="50873" h="51167">
                <a:moveTo>
                  <a:pt x="0" y="51167"/>
                </a:moveTo>
                <a:lnTo>
                  <a:pt x="50873" y="51167"/>
                </a:lnTo>
                <a:lnTo>
                  <a:pt x="50873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736189" y="2983119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787070" y="2983119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837952" y="2983119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888833" y="2983119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939626" y="2983119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990508" y="2983119"/>
            <a:ext cx="51086" cy="51167"/>
          </a:xfrm>
          <a:custGeom>
            <a:avLst/>
            <a:gdLst/>
            <a:ahLst/>
            <a:cxnLst/>
            <a:rect l="l" t="t" r="r" b="b"/>
            <a:pathLst>
              <a:path w="51086" h="51167">
                <a:moveTo>
                  <a:pt x="0" y="51167"/>
                </a:moveTo>
                <a:lnTo>
                  <a:pt x="51086" y="51167"/>
                </a:lnTo>
                <a:lnTo>
                  <a:pt x="51086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405370" y="3008566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9456252" y="3008566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9507133" y="3008566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9558192" y="3008566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9609073" y="3008566"/>
            <a:ext cx="50785" cy="51255"/>
          </a:xfrm>
          <a:custGeom>
            <a:avLst/>
            <a:gdLst/>
            <a:ahLst/>
            <a:cxnLst/>
            <a:rect l="l" t="t" r="r" b="b"/>
            <a:pathLst>
              <a:path w="50785" h="51255">
                <a:moveTo>
                  <a:pt x="0" y="51255"/>
                </a:moveTo>
                <a:lnTo>
                  <a:pt x="50785" y="51255"/>
                </a:lnTo>
                <a:lnTo>
                  <a:pt x="50785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9634426" y="3034102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9685308" y="3034102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736189" y="3034102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787070" y="3034102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837952" y="3034102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888833" y="3034102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939626" y="3034102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990508" y="3034102"/>
            <a:ext cx="51086" cy="51255"/>
          </a:xfrm>
          <a:custGeom>
            <a:avLst/>
            <a:gdLst/>
            <a:ahLst/>
            <a:cxnLst/>
            <a:rect l="l" t="t" r="r" b="b"/>
            <a:pathLst>
              <a:path w="51086" h="51255">
                <a:moveTo>
                  <a:pt x="0" y="51255"/>
                </a:moveTo>
                <a:lnTo>
                  <a:pt x="51086" y="51255"/>
                </a:lnTo>
                <a:lnTo>
                  <a:pt x="51086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405370" y="3059637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456252" y="305963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507133" y="3059637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558192" y="305963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583633" y="308517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634426" y="308517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685308" y="3085173"/>
            <a:ext cx="50873" cy="51167"/>
          </a:xfrm>
          <a:custGeom>
            <a:avLst/>
            <a:gdLst/>
            <a:ahLst/>
            <a:cxnLst/>
            <a:rect l="l" t="t" r="r" b="b"/>
            <a:pathLst>
              <a:path w="50873" h="51167">
                <a:moveTo>
                  <a:pt x="0" y="51167"/>
                </a:moveTo>
                <a:lnTo>
                  <a:pt x="50873" y="51167"/>
                </a:lnTo>
                <a:lnTo>
                  <a:pt x="50873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736189" y="308517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787070" y="308517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9837952" y="308517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9888833" y="308517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9939626" y="3085173"/>
            <a:ext cx="50874" cy="51167"/>
          </a:xfrm>
          <a:custGeom>
            <a:avLst/>
            <a:gdLst/>
            <a:ahLst/>
            <a:cxnLst/>
            <a:rect l="l" t="t" r="r" b="b"/>
            <a:pathLst>
              <a:path w="50874" h="51167">
                <a:moveTo>
                  <a:pt x="0" y="51167"/>
                </a:moveTo>
                <a:lnTo>
                  <a:pt x="50874" y="51167"/>
                </a:lnTo>
                <a:lnTo>
                  <a:pt x="50874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990508" y="3085173"/>
            <a:ext cx="51086" cy="51167"/>
          </a:xfrm>
          <a:custGeom>
            <a:avLst/>
            <a:gdLst/>
            <a:ahLst/>
            <a:cxnLst/>
            <a:rect l="l" t="t" r="r" b="b"/>
            <a:pathLst>
              <a:path w="51086" h="51167">
                <a:moveTo>
                  <a:pt x="0" y="51167"/>
                </a:moveTo>
                <a:lnTo>
                  <a:pt x="51086" y="51167"/>
                </a:lnTo>
                <a:lnTo>
                  <a:pt x="51086" y="0"/>
                </a:lnTo>
                <a:lnTo>
                  <a:pt x="0" y="0"/>
                </a:lnTo>
                <a:lnTo>
                  <a:pt x="0" y="51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405370" y="3110620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9456252" y="3110620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507133" y="3110620"/>
            <a:ext cx="50997" cy="51255"/>
          </a:xfrm>
          <a:custGeom>
            <a:avLst/>
            <a:gdLst/>
            <a:ahLst/>
            <a:cxnLst/>
            <a:rect l="l" t="t" r="r" b="b"/>
            <a:pathLst>
              <a:path w="50997" h="51255">
                <a:moveTo>
                  <a:pt x="0" y="51255"/>
                </a:moveTo>
                <a:lnTo>
                  <a:pt x="50997" y="51255"/>
                </a:lnTo>
                <a:lnTo>
                  <a:pt x="50997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9532486" y="3136155"/>
            <a:ext cx="51140" cy="51255"/>
          </a:xfrm>
          <a:custGeom>
            <a:avLst/>
            <a:gdLst/>
            <a:ahLst/>
            <a:cxnLst/>
            <a:rect l="l" t="t" r="r" b="b"/>
            <a:pathLst>
              <a:path w="51140" h="51255">
                <a:moveTo>
                  <a:pt x="0" y="51255"/>
                </a:moveTo>
                <a:lnTo>
                  <a:pt x="51140" y="51255"/>
                </a:lnTo>
                <a:lnTo>
                  <a:pt x="51140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583633" y="3136155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634426" y="3136155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685308" y="3136155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736189" y="3136155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787070" y="3136155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837952" y="3136155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888833" y="3136155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939626" y="3136155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990508" y="3136155"/>
            <a:ext cx="51086" cy="51255"/>
          </a:xfrm>
          <a:custGeom>
            <a:avLst/>
            <a:gdLst/>
            <a:ahLst/>
            <a:cxnLst/>
            <a:rect l="l" t="t" r="r" b="b"/>
            <a:pathLst>
              <a:path w="51086" h="51255">
                <a:moveTo>
                  <a:pt x="0" y="51255"/>
                </a:moveTo>
                <a:lnTo>
                  <a:pt x="51086" y="51255"/>
                </a:lnTo>
                <a:lnTo>
                  <a:pt x="51086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405370" y="3161691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456252" y="3161691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481693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532486" y="3187227"/>
            <a:ext cx="51140" cy="51433"/>
          </a:xfrm>
          <a:custGeom>
            <a:avLst/>
            <a:gdLst/>
            <a:ahLst/>
            <a:cxnLst/>
            <a:rect l="l" t="t" r="r" b="b"/>
            <a:pathLst>
              <a:path w="51140" h="51433">
                <a:moveTo>
                  <a:pt x="0" y="51433"/>
                </a:moveTo>
                <a:lnTo>
                  <a:pt x="51140" y="51433"/>
                </a:lnTo>
                <a:lnTo>
                  <a:pt x="51140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583633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634426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685308" y="3187227"/>
            <a:ext cx="50873" cy="51433"/>
          </a:xfrm>
          <a:custGeom>
            <a:avLst/>
            <a:gdLst/>
            <a:ahLst/>
            <a:cxnLst/>
            <a:rect l="l" t="t" r="r" b="b"/>
            <a:pathLst>
              <a:path w="50873" h="51433">
                <a:moveTo>
                  <a:pt x="0" y="51433"/>
                </a:moveTo>
                <a:lnTo>
                  <a:pt x="50873" y="51433"/>
                </a:lnTo>
                <a:lnTo>
                  <a:pt x="50873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736189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787070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9837952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9888833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9939626" y="3187227"/>
            <a:ext cx="50874" cy="51433"/>
          </a:xfrm>
          <a:custGeom>
            <a:avLst/>
            <a:gdLst/>
            <a:ahLst/>
            <a:cxnLst/>
            <a:rect l="l" t="t" r="r" b="b"/>
            <a:pathLst>
              <a:path w="50874" h="51433">
                <a:moveTo>
                  <a:pt x="0" y="51433"/>
                </a:moveTo>
                <a:lnTo>
                  <a:pt x="50874" y="51433"/>
                </a:lnTo>
                <a:lnTo>
                  <a:pt x="50874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9990508" y="3187227"/>
            <a:ext cx="51086" cy="51433"/>
          </a:xfrm>
          <a:custGeom>
            <a:avLst/>
            <a:gdLst/>
            <a:ahLst/>
            <a:cxnLst/>
            <a:rect l="l" t="t" r="r" b="b"/>
            <a:pathLst>
              <a:path w="51086" h="51433">
                <a:moveTo>
                  <a:pt x="0" y="51433"/>
                </a:moveTo>
                <a:lnTo>
                  <a:pt x="51086" y="51433"/>
                </a:lnTo>
                <a:lnTo>
                  <a:pt x="51086" y="0"/>
                </a:lnTo>
                <a:lnTo>
                  <a:pt x="0" y="0"/>
                </a:lnTo>
                <a:lnTo>
                  <a:pt x="0" y="514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9405370" y="3212728"/>
            <a:ext cx="50873" cy="51379"/>
          </a:xfrm>
          <a:custGeom>
            <a:avLst/>
            <a:gdLst/>
            <a:ahLst/>
            <a:cxnLst/>
            <a:rect l="l" t="t" r="r" b="b"/>
            <a:pathLst>
              <a:path w="50873" h="51379">
                <a:moveTo>
                  <a:pt x="0" y="51379"/>
                </a:moveTo>
                <a:lnTo>
                  <a:pt x="50873" y="51379"/>
                </a:lnTo>
                <a:lnTo>
                  <a:pt x="50873" y="0"/>
                </a:lnTo>
                <a:lnTo>
                  <a:pt x="0" y="0"/>
                </a:lnTo>
                <a:lnTo>
                  <a:pt x="0" y="513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9430811" y="3264014"/>
            <a:ext cx="50874" cy="0"/>
          </a:xfrm>
          <a:custGeom>
            <a:avLst/>
            <a:gdLst/>
            <a:ahLst/>
            <a:cxnLst/>
            <a:rect l="l" t="t" r="r" b="b"/>
            <a:pathLst>
              <a:path w="50874">
                <a:moveTo>
                  <a:pt x="0" y="0"/>
                </a:moveTo>
                <a:lnTo>
                  <a:pt x="50874" y="0"/>
                </a:lnTo>
              </a:path>
            </a:pathLst>
          </a:custGeom>
          <a:ln w="512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9481693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9532486" y="3238387"/>
            <a:ext cx="51140" cy="51255"/>
          </a:xfrm>
          <a:custGeom>
            <a:avLst/>
            <a:gdLst/>
            <a:ahLst/>
            <a:cxnLst/>
            <a:rect l="l" t="t" r="r" b="b"/>
            <a:pathLst>
              <a:path w="51140" h="51255">
                <a:moveTo>
                  <a:pt x="0" y="51255"/>
                </a:moveTo>
                <a:lnTo>
                  <a:pt x="51140" y="51255"/>
                </a:lnTo>
                <a:lnTo>
                  <a:pt x="51140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9583633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9634426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9685308" y="3238387"/>
            <a:ext cx="50873" cy="51255"/>
          </a:xfrm>
          <a:custGeom>
            <a:avLst/>
            <a:gdLst/>
            <a:ahLst/>
            <a:cxnLst/>
            <a:rect l="l" t="t" r="r" b="b"/>
            <a:pathLst>
              <a:path w="50873" h="51255">
                <a:moveTo>
                  <a:pt x="0" y="51255"/>
                </a:moveTo>
                <a:lnTo>
                  <a:pt x="50873" y="51255"/>
                </a:lnTo>
                <a:lnTo>
                  <a:pt x="50873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9736189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9787070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9837952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888833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939626" y="3238387"/>
            <a:ext cx="50874" cy="51255"/>
          </a:xfrm>
          <a:custGeom>
            <a:avLst/>
            <a:gdLst/>
            <a:ahLst/>
            <a:cxnLst/>
            <a:rect l="l" t="t" r="r" b="b"/>
            <a:pathLst>
              <a:path w="50874" h="51255">
                <a:moveTo>
                  <a:pt x="0" y="51255"/>
                </a:moveTo>
                <a:lnTo>
                  <a:pt x="50874" y="51255"/>
                </a:lnTo>
                <a:lnTo>
                  <a:pt x="50874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9990508" y="3238387"/>
            <a:ext cx="51086" cy="51255"/>
          </a:xfrm>
          <a:custGeom>
            <a:avLst/>
            <a:gdLst/>
            <a:ahLst/>
            <a:cxnLst/>
            <a:rect l="l" t="t" r="r" b="b"/>
            <a:pathLst>
              <a:path w="51086" h="51255">
                <a:moveTo>
                  <a:pt x="0" y="51255"/>
                </a:moveTo>
                <a:lnTo>
                  <a:pt x="51086" y="51255"/>
                </a:lnTo>
                <a:lnTo>
                  <a:pt x="51086" y="0"/>
                </a:lnTo>
                <a:lnTo>
                  <a:pt x="0" y="0"/>
                </a:lnTo>
                <a:lnTo>
                  <a:pt x="0" y="51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9405367" y="3302318"/>
            <a:ext cx="636227" cy="0"/>
          </a:xfrm>
          <a:custGeom>
            <a:avLst/>
            <a:gdLst/>
            <a:ahLst/>
            <a:cxnLst/>
            <a:rect l="l" t="t" r="r" b="b"/>
            <a:pathLst>
              <a:path w="636227">
                <a:moveTo>
                  <a:pt x="0" y="0"/>
                </a:moveTo>
                <a:lnTo>
                  <a:pt x="636227" y="0"/>
                </a:lnTo>
              </a:path>
            </a:pathLst>
          </a:custGeom>
          <a:ln w="257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9405367" y="3353300"/>
            <a:ext cx="636227" cy="0"/>
          </a:xfrm>
          <a:custGeom>
            <a:avLst/>
            <a:gdLst/>
            <a:ahLst/>
            <a:cxnLst/>
            <a:rect l="l" t="t" r="r" b="b"/>
            <a:pathLst>
              <a:path w="636227">
                <a:moveTo>
                  <a:pt x="0" y="0"/>
                </a:moveTo>
                <a:lnTo>
                  <a:pt x="636227" y="0"/>
                </a:lnTo>
              </a:path>
            </a:pathLst>
          </a:custGeom>
          <a:ln w="257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9405367" y="3404363"/>
            <a:ext cx="636227" cy="0"/>
          </a:xfrm>
          <a:custGeom>
            <a:avLst/>
            <a:gdLst/>
            <a:ahLst/>
            <a:cxnLst/>
            <a:rect l="l" t="t" r="r" b="b"/>
            <a:pathLst>
              <a:path w="636227">
                <a:moveTo>
                  <a:pt x="0" y="0"/>
                </a:moveTo>
                <a:lnTo>
                  <a:pt x="636227" y="0"/>
                </a:lnTo>
              </a:path>
            </a:pathLst>
          </a:custGeom>
          <a:ln w="257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9405367" y="3455389"/>
            <a:ext cx="636227" cy="0"/>
          </a:xfrm>
          <a:custGeom>
            <a:avLst/>
            <a:gdLst/>
            <a:ahLst/>
            <a:cxnLst/>
            <a:rect l="l" t="t" r="r" b="b"/>
            <a:pathLst>
              <a:path w="636227">
                <a:moveTo>
                  <a:pt x="0" y="0"/>
                </a:moveTo>
                <a:lnTo>
                  <a:pt x="636227" y="0"/>
                </a:lnTo>
              </a:path>
            </a:pathLst>
          </a:custGeom>
          <a:ln w="257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9405367" y="3506416"/>
            <a:ext cx="636227" cy="0"/>
          </a:xfrm>
          <a:custGeom>
            <a:avLst/>
            <a:gdLst/>
            <a:ahLst/>
            <a:cxnLst/>
            <a:rect l="l" t="t" r="r" b="b"/>
            <a:pathLst>
              <a:path w="636227">
                <a:moveTo>
                  <a:pt x="0" y="0"/>
                </a:moveTo>
                <a:lnTo>
                  <a:pt x="636227" y="0"/>
                </a:lnTo>
              </a:path>
            </a:pathLst>
          </a:custGeom>
          <a:ln w="257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9405367" y="3557443"/>
            <a:ext cx="636227" cy="0"/>
          </a:xfrm>
          <a:custGeom>
            <a:avLst/>
            <a:gdLst/>
            <a:ahLst/>
            <a:cxnLst/>
            <a:rect l="l" t="t" r="r" b="b"/>
            <a:pathLst>
              <a:path w="636227">
                <a:moveTo>
                  <a:pt x="0" y="0"/>
                </a:moveTo>
                <a:lnTo>
                  <a:pt x="636227" y="0"/>
                </a:lnTo>
              </a:path>
            </a:pathLst>
          </a:custGeom>
          <a:ln w="257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9405367" y="3608470"/>
            <a:ext cx="636227" cy="0"/>
          </a:xfrm>
          <a:custGeom>
            <a:avLst/>
            <a:gdLst/>
            <a:ahLst/>
            <a:cxnLst/>
            <a:rect l="l" t="t" r="r" b="b"/>
            <a:pathLst>
              <a:path w="636227">
                <a:moveTo>
                  <a:pt x="0" y="0"/>
                </a:moveTo>
                <a:lnTo>
                  <a:pt x="636227" y="0"/>
                </a:lnTo>
              </a:path>
            </a:pathLst>
          </a:custGeom>
          <a:ln w="257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9405370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456252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507134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558192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609074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9659866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9710749" y="3647271"/>
            <a:ext cx="25432" cy="24663"/>
          </a:xfrm>
          <a:custGeom>
            <a:avLst/>
            <a:gdLst/>
            <a:ahLst/>
            <a:cxnLst/>
            <a:rect l="l" t="t" r="r" b="b"/>
            <a:pathLst>
              <a:path w="25432" h="24663">
                <a:moveTo>
                  <a:pt x="0" y="12331"/>
                </a:moveTo>
                <a:lnTo>
                  <a:pt x="25432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761630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812511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9863393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914274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965067" y="3647271"/>
            <a:ext cx="25433" cy="24663"/>
          </a:xfrm>
          <a:custGeom>
            <a:avLst/>
            <a:gdLst/>
            <a:ahLst/>
            <a:cxnLst/>
            <a:rect l="l" t="t" r="r" b="b"/>
            <a:pathLst>
              <a:path w="25433" h="24663">
                <a:moveTo>
                  <a:pt x="0" y="12331"/>
                </a:moveTo>
                <a:lnTo>
                  <a:pt x="25433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0015949" y="3647271"/>
            <a:ext cx="25645" cy="24663"/>
          </a:xfrm>
          <a:custGeom>
            <a:avLst/>
            <a:gdLst/>
            <a:ahLst/>
            <a:cxnLst/>
            <a:rect l="l" t="t" r="r" b="b"/>
            <a:pathLst>
              <a:path w="25645" h="24663">
                <a:moveTo>
                  <a:pt x="0" y="12331"/>
                </a:moveTo>
                <a:lnTo>
                  <a:pt x="25645" y="12331"/>
                </a:lnTo>
              </a:path>
            </a:pathLst>
          </a:custGeom>
          <a:ln w="259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430811" y="3672998"/>
            <a:ext cx="25432" cy="9567"/>
          </a:xfrm>
          <a:custGeom>
            <a:avLst/>
            <a:gdLst/>
            <a:ahLst/>
            <a:cxnLst/>
            <a:rect l="l" t="t" r="r" b="b"/>
            <a:pathLst>
              <a:path w="25432" h="9567">
                <a:moveTo>
                  <a:pt x="0" y="4783"/>
                </a:moveTo>
                <a:lnTo>
                  <a:pt x="25432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481693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532486" y="3672998"/>
            <a:ext cx="25645" cy="9567"/>
          </a:xfrm>
          <a:custGeom>
            <a:avLst/>
            <a:gdLst/>
            <a:ahLst/>
            <a:cxnLst/>
            <a:rect l="l" t="t" r="r" b="b"/>
            <a:pathLst>
              <a:path w="25645" h="9567">
                <a:moveTo>
                  <a:pt x="0" y="4783"/>
                </a:moveTo>
                <a:lnTo>
                  <a:pt x="25645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583633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634426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9685308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736189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9787070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9837952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888834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9939626" y="3672998"/>
            <a:ext cx="25433" cy="9567"/>
          </a:xfrm>
          <a:custGeom>
            <a:avLst/>
            <a:gdLst/>
            <a:ahLst/>
            <a:cxnLst/>
            <a:rect l="l" t="t" r="r" b="b"/>
            <a:pathLst>
              <a:path w="25433" h="9567">
                <a:moveTo>
                  <a:pt x="0" y="4783"/>
                </a:moveTo>
                <a:lnTo>
                  <a:pt x="25433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9990508" y="3672998"/>
            <a:ext cx="25432" cy="9567"/>
          </a:xfrm>
          <a:custGeom>
            <a:avLst/>
            <a:gdLst/>
            <a:ahLst/>
            <a:cxnLst/>
            <a:rect l="l" t="t" r="r" b="b"/>
            <a:pathLst>
              <a:path w="25432" h="9567">
                <a:moveTo>
                  <a:pt x="0" y="4783"/>
                </a:moveTo>
                <a:lnTo>
                  <a:pt x="25432" y="4783"/>
                </a:lnTo>
              </a:path>
            </a:pathLst>
          </a:custGeom>
          <a:ln w="1083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9405370" y="2651859"/>
            <a:ext cx="635220" cy="1027514"/>
          </a:xfrm>
          <a:custGeom>
            <a:avLst/>
            <a:gdLst/>
            <a:ahLst/>
            <a:cxnLst/>
            <a:rect l="l" t="t" r="r" b="b"/>
            <a:pathLst>
              <a:path w="635220" h="1027514">
                <a:moveTo>
                  <a:pt x="0" y="1027514"/>
                </a:moveTo>
                <a:lnTo>
                  <a:pt x="0" y="0"/>
                </a:lnTo>
                <a:lnTo>
                  <a:pt x="635220" y="0"/>
                </a:lnTo>
                <a:lnTo>
                  <a:pt x="635220" y="1027514"/>
                </a:lnTo>
              </a:path>
            </a:pathLst>
          </a:custGeom>
          <a:ln w="1907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9564486" y="2546613"/>
            <a:ext cx="317965" cy="0"/>
          </a:xfrm>
          <a:custGeom>
            <a:avLst/>
            <a:gdLst/>
            <a:ahLst/>
            <a:cxnLst/>
            <a:rect l="l" t="t" r="r" b="b"/>
            <a:pathLst>
              <a:path w="317965">
                <a:moveTo>
                  <a:pt x="0" y="0"/>
                </a:moveTo>
                <a:lnTo>
                  <a:pt x="317965" y="0"/>
                </a:lnTo>
                <a:lnTo>
                  <a:pt x="0" y="0"/>
                </a:lnTo>
              </a:path>
            </a:pathLst>
          </a:custGeom>
          <a:ln w="19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723513" y="2546613"/>
            <a:ext cx="0" cy="105245"/>
          </a:xfrm>
          <a:custGeom>
            <a:avLst/>
            <a:gdLst/>
            <a:ahLst/>
            <a:cxnLst/>
            <a:rect l="l" t="t" r="r" b="b"/>
            <a:pathLst>
              <a:path h="105245">
                <a:moveTo>
                  <a:pt x="0" y="0"/>
                </a:moveTo>
                <a:lnTo>
                  <a:pt x="0" y="105245"/>
                </a:lnTo>
              </a:path>
            </a:pathLst>
          </a:custGeom>
          <a:ln w="190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256193" y="3683630"/>
            <a:ext cx="1944400" cy="0"/>
          </a:xfrm>
          <a:custGeom>
            <a:avLst/>
            <a:gdLst/>
            <a:ahLst/>
            <a:cxnLst/>
            <a:rect l="l" t="t" r="r" b="b"/>
            <a:pathLst>
              <a:path w="1944400">
                <a:moveTo>
                  <a:pt x="0" y="0"/>
                </a:moveTo>
                <a:lnTo>
                  <a:pt x="1944400" y="0"/>
                </a:lnTo>
              </a:path>
            </a:pathLst>
          </a:custGeom>
          <a:ln w="127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769352" y="3683630"/>
            <a:ext cx="0" cy="36139"/>
          </a:xfrm>
          <a:custGeom>
            <a:avLst/>
            <a:gdLst/>
            <a:ahLst/>
            <a:cxnLst/>
            <a:rect l="l" t="t" r="r" b="b"/>
            <a:pathLst>
              <a:path h="36139">
                <a:moveTo>
                  <a:pt x="0" y="0"/>
                </a:moveTo>
                <a:lnTo>
                  <a:pt x="0" y="36139"/>
                </a:lnTo>
              </a:path>
            </a:pathLst>
          </a:custGeom>
          <a:ln w="12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 rot="18900000">
            <a:off x="8471625" y="3853648"/>
            <a:ext cx="361850" cy="1136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894"/>
              </a:lnSpc>
            </a:pPr>
            <a:r>
              <a:rPr sz="750" b="1" spc="0" dirty="0" smtClean="0">
                <a:latin typeface="Arial"/>
                <a:cs typeface="Arial"/>
              </a:rPr>
              <a:t>s</a:t>
            </a:r>
            <a:r>
              <a:rPr sz="750" b="1" spc="-5" dirty="0" smtClean="0">
                <a:latin typeface="Arial"/>
                <a:cs typeface="Arial"/>
              </a:rPr>
              <a:t>i-</a:t>
            </a:r>
            <a:r>
              <a:rPr sz="750" b="1" spc="0" dirty="0" smtClean="0">
                <a:latin typeface="Arial"/>
                <a:cs typeface="Arial"/>
              </a:rPr>
              <a:t>sc</a:t>
            </a:r>
            <a:r>
              <a:rPr sz="750" b="1" spc="-5" dirty="0" smtClean="0">
                <a:latin typeface="Arial"/>
                <a:cs typeface="Arial"/>
              </a:rPr>
              <a:t>r</a:t>
            </a:r>
            <a:r>
              <a:rPr sz="750" b="1" spc="5" dirty="0" smtClean="0">
                <a:latin typeface="Arial"/>
                <a:cs typeface="Arial"/>
              </a:rPr>
              <a:t>m</a:t>
            </a:r>
            <a:endParaRPr sz="750">
              <a:latin typeface="Arial"/>
              <a:cs typeface="Arial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9723513" y="3683630"/>
            <a:ext cx="0" cy="36139"/>
          </a:xfrm>
          <a:custGeom>
            <a:avLst/>
            <a:gdLst/>
            <a:ahLst/>
            <a:cxnLst/>
            <a:rect l="l" t="t" r="r" b="b"/>
            <a:pathLst>
              <a:path h="36139">
                <a:moveTo>
                  <a:pt x="0" y="0"/>
                </a:moveTo>
                <a:lnTo>
                  <a:pt x="0" y="36139"/>
                </a:lnTo>
              </a:path>
            </a:pathLst>
          </a:custGeom>
          <a:ln w="12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 txBox="1"/>
          <p:nvPr/>
        </p:nvSpPr>
        <p:spPr>
          <a:xfrm rot="18900000">
            <a:off x="9259427" y="3924522"/>
            <a:ext cx="552831" cy="1136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894"/>
              </a:lnSpc>
            </a:pPr>
            <a:r>
              <a:rPr sz="750" b="1" spc="0" dirty="0" smtClean="0">
                <a:latin typeface="Arial"/>
                <a:cs typeface="Arial"/>
              </a:rPr>
              <a:t>s</a:t>
            </a:r>
            <a:r>
              <a:rPr sz="750" b="1" spc="-5" dirty="0" smtClean="0">
                <a:latin typeface="Arial"/>
                <a:cs typeface="Arial"/>
              </a:rPr>
              <a:t>i</a:t>
            </a:r>
            <a:r>
              <a:rPr sz="750" b="1" spc="40" dirty="0" smtClean="0">
                <a:latin typeface="Arial"/>
                <a:cs typeface="Arial"/>
              </a:rPr>
              <a:t>-</a:t>
            </a:r>
            <a:r>
              <a:rPr sz="750" spc="5" dirty="0" smtClean="0">
                <a:latin typeface="Symbol"/>
                <a:cs typeface="Symbol"/>
              </a:rPr>
              <a:t></a:t>
            </a:r>
            <a:r>
              <a:rPr sz="750" b="1" spc="-5" dirty="0" smtClean="0">
                <a:latin typeface="Arial"/>
                <a:cs typeface="Arial"/>
              </a:rPr>
              <a:t>-</a:t>
            </a:r>
            <a:r>
              <a:rPr sz="750" b="1" spc="0" dirty="0" smtClean="0">
                <a:latin typeface="Arial"/>
                <a:cs typeface="Arial"/>
              </a:rPr>
              <a:t>ca</a:t>
            </a:r>
            <a:r>
              <a:rPr sz="750" b="1" spc="-5" dirty="0" smtClean="0">
                <a:latin typeface="Arial"/>
                <a:cs typeface="Arial"/>
              </a:rPr>
              <a:t>t</a:t>
            </a:r>
            <a:r>
              <a:rPr sz="750" b="1" spc="0" dirty="0" smtClean="0">
                <a:latin typeface="Arial"/>
                <a:cs typeface="Arial"/>
              </a:rPr>
              <a:t>e</a:t>
            </a:r>
            <a:r>
              <a:rPr sz="750" b="1" spc="-10" dirty="0" smtClean="0">
                <a:latin typeface="Arial"/>
                <a:cs typeface="Arial"/>
              </a:rPr>
              <a:t>n</a:t>
            </a:r>
            <a:r>
              <a:rPr sz="750" b="1" spc="-5" dirty="0" smtClean="0">
                <a:latin typeface="Arial"/>
                <a:cs typeface="Arial"/>
              </a:rPr>
              <a:t>i</a:t>
            </a:r>
            <a:r>
              <a:rPr sz="750" b="1" spc="0" dirty="0" smtClean="0">
                <a:latin typeface="Arial"/>
                <a:cs typeface="Arial"/>
              </a:rPr>
              <a:t>n</a:t>
            </a:r>
            <a:endParaRPr sz="750">
              <a:latin typeface="Arial"/>
              <a:cs typeface="Arial"/>
            </a:endParaRPr>
          </a:p>
        </p:txBody>
      </p:sp>
      <p:sp>
        <p:nvSpPr>
          <p:cNvPr id="254" name="object 254"/>
          <p:cNvSpPr/>
          <p:nvPr/>
        </p:nvSpPr>
        <p:spPr>
          <a:xfrm>
            <a:off x="8292227" y="2407320"/>
            <a:ext cx="0" cy="1276309"/>
          </a:xfrm>
          <a:custGeom>
            <a:avLst/>
            <a:gdLst/>
            <a:ahLst/>
            <a:cxnLst/>
            <a:rect l="l" t="t" r="r" b="b"/>
            <a:pathLst>
              <a:path h="1276309">
                <a:moveTo>
                  <a:pt x="0" y="1276309"/>
                </a:moveTo>
                <a:lnTo>
                  <a:pt x="0" y="0"/>
                </a:lnTo>
              </a:path>
            </a:pathLst>
          </a:custGeom>
          <a:ln w="127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 txBox="1"/>
          <p:nvPr/>
        </p:nvSpPr>
        <p:spPr>
          <a:xfrm>
            <a:off x="8103613" y="3620272"/>
            <a:ext cx="15557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-25" dirty="0" smtClean="0">
                <a:latin typeface="Arial"/>
                <a:cs typeface="Arial"/>
              </a:rPr>
              <a:t>0</a:t>
            </a:r>
            <a:r>
              <a:rPr sz="750" b="1" spc="-15" dirty="0" smtClean="0">
                <a:latin typeface="Arial"/>
                <a:cs typeface="Arial"/>
              </a:rPr>
              <a:t>.</a:t>
            </a:r>
            <a:r>
              <a:rPr sz="750" b="1" spc="0" dirty="0" smtClean="0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256" name="object 256"/>
          <p:cNvSpPr/>
          <p:nvPr/>
        </p:nvSpPr>
        <p:spPr>
          <a:xfrm>
            <a:off x="8256193" y="3364462"/>
            <a:ext cx="36033" cy="0"/>
          </a:xfrm>
          <a:custGeom>
            <a:avLst/>
            <a:gdLst/>
            <a:ahLst/>
            <a:cxnLst/>
            <a:rect l="l" t="t" r="r" b="b"/>
            <a:pathLst>
              <a:path w="36033">
                <a:moveTo>
                  <a:pt x="36033" y="0"/>
                </a:moveTo>
                <a:lnTo>
                  <a:pt x="0" y="0"/>
                </a:lnTo>
              </a:path>
            </a:pathLst>
          </a:custGeom>
          <a:ln w="127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 txBox="1"/>
          <p:nvPr/>
        </p:nvSpPr>
        <p:spPr>
          <a:xfrm>
            <a:off x="8103613" y="3301131"/>
            <a:ext cx="15557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-25" dirty="0" smtClean="0">
                <a:latin typeface="Arial"/>
                <a:cs typeface="Arial"/>
              </a:rPr>
              <a:t>0</a:t>
            </a:r>
            <a:r>
              <a:rPr sz="750" b="1" spc="-15" dirty="0" smtClean="0">
                <a:latin typeface="Arial"/>
                <a:cs typeface="Arial"/>
              </a:rPr>
              <a:t>.</a:t>
            </a:r>
            <a:r>
              <a:rPr sz="750" b="1" spc="0" dirty="0" smtClean="0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</p:txBody>
      </p:sp>
      <p:sp>
        <p:nvSpPr>
          <p:cNvPr id="258" name="object 258"/>
          <p:cNvSpPr/>
          <p:nvPr/>
        </p:nvSpPr>
        <p:spPr>
          <a:xfrm>
            <a:off x="8256193" y="3045355"/>
            <a:ext cx="36033" cy="0"/>
          </a:xfrm>
          <a:custGeom>
            <a:avLst/>
            <a:gdLst/>
            <a:ahLst/>
            <a:cxnLst/>
            <a:rect l="l" t="t" r="r" b="b"/>
            <a:pathLst>
              <a:path w="36033">
                <a:moveTo>
                  <a:pt x="36033" y="0"/>
                </a:moveTo>
                <a:lnTo>
                  <a:pt x="0" y="0"/>
                </a:lnTo>
              </a:path>
            </a:pathLst>
          </a:custGeom>
          <a:ln w="127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 txBox="1"/>
          <p:nvPr/>
        </p:nvSpPr>
        <p:spPr>
          <a:xfrm>
            <a:off x="8103613" y="2982025"/>
            <a:ext cx="15557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-25" dirty="0" smtClean="0">
                <a:latin typeface="Arial"/>
                <a:cs typeface="Arial"/>
              </a:rPr>
              <a:t>1</a:t>
            </a:r>
            <a:r>
              <a:rPr sz="750" b="1" spc="-15" dirty="0" smtClean="0">
                <a:latin typeface="Arial"/>
                <a:cs typeface="Arial"/>
              </a:rPr>
              <a:t>.</a:t>
            </a:r>
            <a:r>
              <a:rPr sz="750" b="1" spc="0" dirty="0" smtClean="0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260" name="object 260"/>
          <p:cNvSpPr/>
          <p:nvPr/>
        </p:nvSpPr>
        <p:spPr>
          <a:xfrm>
            <a:off x="8256193" y="2726249"/>
            <a:ext cx="36033" cy="0"/>
          </a:xfrm>
          <a:custGeom>
            <a:avLst/>
            <a:gdLst/>
            <a:ahLst/>
            <a:cxnLst/>
            <a:rect l="l" t="t" r="r" b="b"/>
            <a:pathLst>
              <a:path w="36033">
                <a:moveTo>
                  <a:pt x="36033" y="0"/>
                </a:moveTo>
                <a:lnTo>
                  <a:pt x="0" y="0"/>
                </a:lnTo>
              </a:path>
            </a:pathLst>
          </a:custGeom>
          <a:ln w="127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 txBox="1"/>
          <p:nvPr/>
        </p:nvSpPr>
        <p:spPr>
          <a:xfrm>
            <a:off x="8103613" y="2662919"/>
            <a:ext cx="15557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-25" dirty="0" smtClean="0">
                <a:latin typeface="Arial"/>
                <a:cs typeface="Arial"/>
              </a:rPr>
              <a:t>1</a:t>
            </a:r>
            <a:r>
              <a:rPr sz="750" b="1" spc="-15" dirty="0" smtClean="0">
                <a:latin typeface="Arial"/>
                <a:cs typeface="Arial"/>
              </a:rPr>
              <a:t>.</a:t>
            </a:r>
            <a:r>
              <a:rPr sz="750" b="1" spc="0" dirty="0" smtClean="0">
                <a:latin typeface="Arial"/>
                <a:cs typeface="Arial"/>
              </a:rPr>
              <a:t>5</a:t>
            </a:r>
            <a:endParaRPr sz="750">
              <a:latin typeface="Arial"/>
              <a:cs typeface="Arial"/>
            </a:endParaRPr>
          </a:p>
        </p:txBody>
      </p:sp>
      <p:sp>
        <p:nvSpPr>
          <p:cNvPr id="262" name="object 262"/>
          <p:cNvSpPr/>
          <p:nvPr/>
        </p:nvSpPr>
        <p:spPr>
          <a:xfrm>
            <a:off x="8256193" y="2407320"/>
            <a:ext cx="36033" cy="0"/>
          </a:xfrm>
          <a:custGeom>
            <a:avLst/>
            <a:gdLst/>
            <a:ahLst/>
            <a:cxnLst/>
            <a:rect l="l" t="t" r="r" b="b"/>
            <a:pathLst>
              <a:path w="36033">
                <a:moveTo>
                  <a:pt x="36033" y="0"/>
                </a:moveTo>
                <a:lnTo>
                  <a:pt x="0" y="0"/>
                </a:lnTo>
              </a:path>
            </a:pathLst>
          </a:custGeom>
          <a:ln w="127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 txBox="1"/>
          <p:nvPr/>
        </p:nvSpPr>
        <p:spPr>
          <a:xfrm>
            <a:off x="8103613" y="2343990"/>
            <a:ext cx="15557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b="1" spc="-25" dirty="0" smtClean="0">
                <a:latin typeface="Arial"/>
                <a:cs typeface="Arial"/>
              </a:rPr>
              <a:t>2</a:t>
            </a:r>
            <a:r>
              <a:rPr sz="750" b="1" spc="-15" dirty="0" smtClean="0">
                <a:latin typeface="Arial"/>
                <a:cs typeface="Arial"/>
              </a:rPr>
              <a:t>.</a:t>
            </a:r>
            <a:r>
              <a:rPr sz="750" b="1" spc="0" dirty="0" smtClean="0">
                <a:latin typeface="Arial"/>
                <a:cs typeface="Arial"/>
              </a:rPr>
              <a:t>0</a:t>
            </a:r>
            <a:endParaRPr sz="750">
              <a:latin typeface="Arial"/>
              <a:cs typeface="Arial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7928694" y="2268725"/>
            <a:ext cx="156845" cy="1562100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50" b="1" spc="-5" dirty="0" smtClean="0">
                <a:latin typeface="Arial"/>
                <a:cs typeface="Arial"/>
              </a:rPr>
              <a:t>M</a:t>
            </a:r>
            <a:r>
              <a:rPr sz="950" b="1" spc="10" dirty="0" smtClean="0">
                <a:latin typeface="Arial"/>
                <a:cs typeface="Arial"/>
              </a:rPr>
              <a:t>ea</a:t>
            </a:r>
            <a:r>
              <a:rPr sz="950" b="1" spc="0" dirty="0" smtClean="0">
                <a:latin typeface="Arial"/>
                <a:cs typeface="Arial"/>
              </a:rPr>
              <a:t>n </a:t>
            </a:r>
            <a:r>
              <a:rPr sz="950" b="1" spc="-20" dirty="0" smtClean="0">
                <a:latin typeface="Arial"/>
                <a:cs typeface="Arial"/>
              </a:rPr>
              <a:t>I</a:t>
            </a:r>
            <a:r>
              <a:rPr sz="950" b="1" spc="5" dirty="0" smtClean="0">
                <a:latin typeface="Arial"/>
                <a:cs typeface="Arial"/>
              </a:rPr>
              <a:t>L</a:t>
            </a:r>
            <a:r>
              <a:rPr sz="950" b="1" spc="-15" dirty="0" smtClean="0">
                <a:latin typeface="Arial"/>
                <a:cs typeface="Arial"/>
              </a:rPr>
              <a:t>-</a:t>
            </a:r>
            <a:r>
              <a:rPr sz="950" b="1" spc="0" dirty="0" smtClean="0">
                <a:latin typeface="Arial"/>
                <a:cs typeface="Arial"/>
              </a:rPr>
              <a:t>6</a:t>
            </a:r>
            <a:r>
              <a:rPr sz="950" b="1" spc="-5" dirty="0" smtClean="0">
                <a:latin typeface="Arial"/>
                <a:cs typeface="Arial"/>
              </a:rPr>
              <a:t> </a:t>
            </a:r>
            <a:r>
              <a:rPr sz="950" b="1" spc="20" dirty="0" smtClean="0">
                <a:latin typeface="Arial"/>
                <a:cs typeface="Arial"/>
              </a:rPr>
              <a:t>r</a:t>
            </a:r>
            <a:r>
              <a:rPr sz="950" b="1" spc="10" dirty="0" smtClean="0">
                <a:latin typeface="Arial"/>
                <a:cs typeface="Arial"/>
              </a:rPr>
              <a:t>e</a:t>
            </a:r>
            <a:r>
              <a:rPr sz="950" b="1" spc="15" dirty="0" smtClean="0">
                <a:latin typeface="Arial"/>
                <a:cs typeface="Arial"/>
              </a:rPr>
              <a:t>p</a:t>
            </a:r>
            <a:r>
              <a:rPr sz="950" b="1" spc="5" dirty="0" smtClean="0">
                <a:latin typeface="Arial"/>
                <a:cs typeface="Arial"/>
              </a:rPr>
              <a:t>o</a:t>
            </a:r>
            <a:r>
              <a:rPr sz="950" b="1" spc="20" dirty="0" smtClean="0">
                <a:latin typeface="Arial"/>
                <a:cs typeface="Arial"/>
              </a:rPr>
              <a:t>r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20" dirty="0" smtClean="0">
                <a:latin typeface="Arial"/>
                <a:cs typeface="Arial"/>
              </a:rPr>
              <a:t>e</a:t>
            </a:r>
            <a:r>
              <a:rPr sz="950" b="1" spc="0" dirty="0" smtClean="0">
                <a:latin typeface="Arial"/>
                <a:cs typeface="Arial"/>
              </a:rPr>
              <a:t>r</a:t>
            </a:r>
            <a:r>
              <a:rPr sz="950" b="1" spc="5" dirty="0" smtClean="0">
                <a:latin typeface="Arial"/>
                <a:cs typeface="Arial"/>
              </a:rPr>
              <a:t> </a:t>
            </a:r>
            <a:r>
              <a:rPr sz="950" b="1" spc="10" dirty="0" smtClean="0">
                <a:latin typeface="Arial"/>
                <a:cs typeface="Arial"/>
              </a:rPr>
              <a:t>a</a:t>
            </a:r>
            <a:r>
              <a:rPr sz="950" b="1" spc="20" dirty="0" smtClean="0">
                <a:latin typeface="Arial"/>
                <a:cs typeface="Arial"/>
              </a:rPr>
              <a:t>c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-20" dirty="0" smtClean="0">
                <a:latin typeface="Arial"/>
                <a:cs typeface="Arial"/>
              </a:rPr>
              <a:t>i</a:t>
            </a:r>
            <a:r>
              <a:rPr sz="950" b="1" spc="10" dirty="0" smtClean="0">
                <a:latin typeface="Arial"/>
                <a:cs typeface="Arial"/>
              </a:rPr>
              <a:t>v</a:t>
            </a:r>
            <a:r>
              <a:rPr sz="950" b="1" spc="-20" dirty="0" smtClean="0">
                <a:latin typeface="Arial"/>
                <a:cs typeface="Arial"/>
              </a:rPr>
              <a:t>i</a:t>
            </a:r>
            <a:r>
              <a:rPr sz="950" b="1" spc="-1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y</a:t>
            </a:r>
            <a:endParaRPr sz="950">
              <a:latin typeface="Arial"/>
              <a:cs typeface="Arial"/>
            </a:endParaRPr>
          </a:p>
        </p:txBody>
      </p:sp>
      <p:sp>
        <p:nvSpPr>
          <p:cNvPr id="265" name="object 265"/>
          <p:cNvSpPr txBox="1"/>
          <p:nvPr/>
        </p:nvSpPr>
        <p:spPr>
          <a:xfrm>
            <a:off x="1220520" y="1577721"/>
            <a:ext cx="227329" cy="254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60" dirty="0" smtClean="0">
                <a:latin typeface="Arial"/>
                <a:cs typeface="Arial"/>
              </a:rPr>
              <a:t>A)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2043509" y="3577790"/>
            <a:ext cx="638136" cy="148466"/>
          </a:xfrm>
          <a:custGeom>
            <a:avLst/>
            <a:gdLst/>
            <a:ahLst/>
            <a:cxnLst/>
            <a:rect l="l" t="t" r="r" b="b"/>
            <a:pathLst>
              <a:path w="638136" h="148466">
                <a:moveTo>
                  <a:pt x="0" y="148466"/>
                </a:moveTo>
                <a:lnTo>
                  <a:pt x="638136" y="148466"/>
                </a:lnTo>
                <a:lnTo>
                  <a:pt x="638136" y="0"/>
                </a:lnTo>
                <a:lnTo>
                  <a:pt x="0" y="0"/>
                </a:lnTo>
                <a:lnTo>
                  <a:pt x="0" y="1484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043509" y="3589168"/>
            <a:ext cx="638135" cy="0"/>
          </a:xfrm>
          <a:custGeom>
            <a:avLst/>
            <a:gdLst/>
            <a:ahLst/>
            <a:cxnLst/>
            <a:rect l="l" t="t" r="r" b="b"/>
            <a:pathLst>
              <a:path w="638135">
                <a:moveTo>
                  <a:pt x="0" y="0"/>
                </a:moveTo>
                <a:lnTo>
                  <a:pt x="638135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56264" y="3601041"/>
            <a:ext cx="612430" cy="0"/>
          </a:xfrm>
          <a:custGeom>
            <a:avLst/>
            <a:gdLst/>
            <a:ahLst/>
            <a:cxnLst/>
            <a:rect l="l" t="t" r="r" b="b"/>
            <a:pathLst>
              <a:path w="612430">
                <a:moveTo>
                  <a:pt x="0" y="0"/>
                </a:moveTo>
                <a:lnTo>
                  <a:pt x="612430" y="0"/>
                </a:lnTo>
              </a:path>
            </a:pathLst>
          </a:custGeom>
          <a:ln w="240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69018" y="3612915"/>
            <a:ext cx="612625" cy="0"/>
          </a:xfrm>
          <a:custGeom>
            <a:avLst/>
            <a:gdLst/>
            <a:ahLst/>
            <a:cxnLst/>
            <a:rect l="l" t="t" r="r" b="b"/>
            <a:pathLst>
              <a:path w="612625">
                <a:moveTo>
                  <a:pt x="0" y="0"/>
                </a:moveTo>
                <a:lnTo>
                  <a:pt x="612625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043509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081773" y="3624788"/>
            <a:ext cx="25500" cy="0"/>
          </a:xfrm>
          <a:custGeom>
            <a:avLst/>
            <a:gdLst/>
            <a:ahLst/>
            <a:cxnLst/>
            <a:rect l="l" t="t" r="r" b="b"/>
            <a:pathLst>
              <a:path w="25500">
                <a:moveTo>
                  <a:pt x="0" y="0"/>
                </a:moveTo>
                <a:lnTo>
                  <a:pt x="25500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107274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132784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158294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183804" y="3624788"/>
            <a:ext cx="25722" cy="0"/>
          </a:xfrm>
          <a:custGeom>
            <a:avLst/>
            <a:gdLst/>
            <a:ahLst/>
            <a:cxnLst/>
            <a:rect l="l" t="t" r="r" b="b"/>
            <a:pathLst>
              <a:path w="25722">
                <a:moveTo>
                  <a:pt x="0" y="0"/>
                </a:moveTo>
                <a:lnTo>
                  <a:pt x="25722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209527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35028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260538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286048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311557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2337067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362577" y="3624788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388105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413579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439142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464616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490090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515654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41128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66602" y="3624788"/>
            <a:ext cx="25580" cy="0"/>
          </a:xfrm>
          <a:custGeom>
            <a:avLst/>
            <a:gdLst/>
            <a:ahLst/>
            <a:cxnLst/>
            <a:rect l="l" t="t" r="r" b="b"/>
            <a:pathLst>
              <a:path w="25580">
                <a:moveTo>
                  <a:pt x="0" y="0"/>
                </a:moveTo>
                <a:lnTo>
                  <a:pt x="25580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92165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617639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643203" y="3624788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55940" y="3636661"/>
            <a:ext cx="25703" cy="0"/>
          </a:xfrm>
          <a:custGeom>
            <a:avLst/>
            <a:gdLst/>
            <a:ahLst/>
            <a:cxnLst/>
            <a:rect l="l" t="t" r="r" b="b"/>
            <a:pathLst>
              <a:path w="25703">
                <a:moveTo>
                  <a:pt x="0" y="0"/>
                </a:moveTo>
                <a:lnTo>
                  <a:pt x="25703" y="0"/>
                </a:lnTo>
              </a:path>
            </a:pathLst>
          </a:custGeom>
          <a:ln w="240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043507" y="3648535"/>
            <a:ext cx="612449" cy="0"/>
          </a:xfrm>
          <a:custGeom>
            <a:avLst/>
            <a:gdLst/>
            <a:ahLst/>
            <a:cxnLst/>
            <a:rect l="l" t="t" r="r" b="b"/>
            <a:pathLst>
              <a:path w="612449">
                <a:moveTo>
                  <a:pt x="0" y="0"/>
                </a:moveTo>
                <a:lnTo>
                  <a:pt x="612449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55940" y="3660408"/>
            <a:ext cx="25703" cy="0"/>
          </a:xfrm>
          <a:custGeom>
            <a:avLst/>
            <a:gdLst/>
            <a:ahLst/>
            <a:cxnLst/>
            <a:rect l="l" t="t" r="r" b="b"/>
            <a:pathLst>
              <a:path w="25703">
                <a:moveTo>
                  <a:pt x="0" y="0"/>
                </a:moveTo>
                <a:lnTo>
                  <a:pt x="25703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043507" y="3672281"/>
            <a:ext cx="612449" cy="0"/>
          </a:xfrm>
          <a:custGeom>
            <a:avLst/>
            <a:gdLst/>
            <a:ahLst/>
            <a:cxnLst/>
            <a:rect l="l" t="t" r="r" b="b"/>
            <a:pathLst>
              <a:path w="612449">
                <a:moveTo>
                  <a:pt x="0" y="0"/>
                </a:moveTo>
                <a:lnTo>
                  <a:pt x="612449" y="0"/>
                </a:lnTo>
              </a:path>
            </a:pathLst>
          </a:custGeom>
          <a:ln w="240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655940" y="3684196"/>
            <a:ext cx="25703" cy="0"/>
          </a:xfrm>
          <a:custGeom>
            <a:avLst/>
            <a:gdLst/>
            <a:ahLst/>
            <a:cxnLst/>
            <a:rect l="l" t="t" r="r" b="b"/>
            <a:pathLst>
              <a:path w="25703">
                <a:moveTo>
                  <a:pt x="0" y="0"/>
                </a:moveTo>
                <a:lnTo>
                  <a:pt x="25703" y="0"/>
                </a:lnTo>
              </a:path>
            </a:pathLst>
          </a:custGeom>
          <a:ln w="241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043509" y="3696111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069018" y="3696111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094519" y="3696111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120029" y="3696111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145539" y="3696111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171049" y="3696111"/>
            <a:ext cx="25721" cy="0"/>
          </a:xfrm>
          <a:custGeom>
            <a:avLst/>
            <a:gdLst/>
            <a:ahLst/>
            <a:cxnLst/>
            <a:rect l="l" t="t" r="r" b="b"/>
            <a:pathLst>
              <a:path w="25721">
                <a:moveTo>
                  <a:pt x="0" y="0"/>
                </a:moveTo>
                <a:lnTo>
                  <a:pt x="25721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196772" y="3696111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240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222282" y="3684731"/>
            <a:ext cx="12754" cy="10886"/>
          </a:xfrm>
          <a:custGeom>
            <a:avLst/>
            <a:gdLst/>
            <a:ahLst/>
            <a:cxnLst/>
            <a:rect l="l" t="t" r="r" b="b"/>
            <a:pathLst>
              <a:path w="12754" h="10886">
                <a:moveTo>
                  <a:pt x="0" y="5443"/>
                </a:moveTo>
                <a:lnTo>
                  <a:pt x="12754" y="5443"/>
                </a:lnTo>
              </a:path>
            </a:pathLst>
          </a:custGeom>
          <a:ln w="1215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043508" y="3692108"/>
            <a:ext cx="344577" cy="0"/>
          </a:xfrm>
          <a:custGeom>
            <a:avLst/>
            <a:gdLst/>
            <a:ahLst/>
            <a:cxnLst/>
            <a:rect l="l" t="t" r="r" b="b"/>
            <a:pathLst>
              <a:path w="344577">
                <a:moveTo>
                  <a:pt x="0" y="0"/>
                </a:moveTo>
                <a:lnTo>
                  <a:pt x="344577" y="0"/>
                </a:lnTo>
              </a:path>
            </a:pathLst>
          </a:custGeom>
          <a:ln w="160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375332" y="3692166"/>
            <a:ext cx="114775" cy="0"/>
          </a:xfrm>
          <a:custGeom>
            <a:avLst/>
            <a:gdLst/>
            <a:ahLst/>
            <a:cxnLst/>
            <a:rect l="l" t="t" r="r" b="b"/>
            <a:pathLst>
              <a:path w="114775">
                <a:moveTo>
                  <a:pt x="0" y="0"/>
                </a:moveTo>
                <a:lnTo>
                  <a:pt x="114775" y="0"/>
                </a:lnTo>
              </a:path>
            </a:pathLst>
          </a:custGeom>
          <a:ln w="1614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579428" y="3684731"/>
            <a:ext cx="12754" cy="10886"/>
          </a:xfrm>
          <a:custGeom>
            <a:avLst/>
            <a:gdLst/>
            <a:ahLst/>
            <a:cxnLst/>
            <a:rect l="l" t="t" r="r" b="b"/>
            <a:pathLst>
              <a:path w="12754" h="10886">
                <a:moveTo>
                  <a:pt x="0" y="5443"/>
                </a:moveTo>
                <a:lnTo>
                  <a:pt x="12754" y="5443"/>
                </a:lnTo>
              </a:path>
            </a:pathLst>
          </a:custGeom>
          <a:ln w="1215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477353" y="3692347"/>
            <a:ext cx="165777" cy="0"/>
          </a:xfrm>
          <a:custGeom>
            <a:avLst/>
            <a:gdLst/>
            <a:ahLst/>
            <a:cxnLst/>
            <a:rect l="l" t="t" r="r" b="b"/>
            <a:pathLst>
              <a:path w="165777">
                <a:moveTo>
                  <a:pt x="0" y="0"/>
                </a:moveTo>
                <a:lnTo>
                  <a:pt x="165777" y="0"/>
                </a:lnTo>
              </a:path>
            </a:pathLst>
          </a:custGeom>
          <a:ln w="165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643203" y="3696603"/>
            <a:ext cx="12754" cy="10887"/>
          </a:xfrm>
          <a:custGeom>
            <a:avLst/>
            <a:gdLst/>
            <a:ahLst/>
            <a:cxnLst/>
            <a:rect l="l" t="t" r="r" b="b"/>
            <a:pathLst>
              <a:path w="12754" h="10887">
                <a:moveTo>
                  <a:pt x="0" y="5443"/>
                </a:moveTo>
                <a:lnTo>
                  <a:pt x="12754" y="5443"/>
                </a:lnTo>
              </a:path>
            </a:pathLst>
          </a:custGeom>
          <a:ln w="1215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68677" y="3696603"/>
            <a:ext cx="12966" cy="10887"/>
          </a:xfrm>
          <a:custGeom>
            <a:avLst/>
            <a:gdLst/>
            <a:ahLst/>
            <a:cxnLst/>
            <a:rect l="l" t="t" r="r" b="b"/>
            <a:pathLst>
              <a:path w="12966" h="10887">
                <a:moveTo>
                  <a:pt x="0" y="5443"/>
                </a:moveTo>
                <a:lnTo>
                  <a:pt x="12966" y="5443"/>
                </a:lnTo>
              </a:path>
            </a:pathLst>
          </a:custGeom>
          <a:ln w="1215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056263" y="3715314"/>
            <a:ext cx="204273" cy="0"/>
          </a:xfrm>
          <a:custGeom>
            <a:avLst/>
            <a:gdLst/>
            <a:ahLst/>
            <a:cxnLst/>
            <a:rect l="l" t="t" r="r" b="b"/>
            <a:pathLst>
              <a:path w="204273">
                <a:moveTo>
                  <a:pt x="0" y="0"/>
                </a:moveTo>
                <a:lnTo>
                  <a:pt x="204273" y="0"/>
                </a:lnTo>
              </a:path>
            </a:pathLst>
          </a:custGeom>
          <a:ln w="149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260538" y="3716869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286048" y="3716869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311557" y="3716869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337067" y="3716869"/>
            <a:ext cx="25508" cy="0"/>
          </a:xfrm>
          <a:custGeom>
            <a:avLst/>
            <a:gdLst/>
            <a:ahLst/>
            <a:cxnLst/>
            <a:rect l="l" t="t" r="r" b="b"/>
            <a:pathLst>
              <a:path w="25508">
                <a:moveTo>
                  <a:pt x="0" y="0"/>
                </a:moveTo>
                <a:lnTo>
                  <a:pt x="25508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362577" y="3715314"/>
            <a:ext cx="51018" cy="0"/>
          </a:xfrm>
          <a:custGeom>
            <a:avLst/>
            <a:gdLst/>
            <a:ahLst/>
            <a:cxnLst/>
            <a:rect l="l" t="t" r="r" b="b"/>
            <a:pathLst>
              <a:path w="51018">
                <a:moveTo>
                  <a:pt x="0" y="0"/>
                </a:moveTo>
                <a:lnTo>
                  <a:pt x="51018" y="0"/>
                </a:lnTo>
              </a:path>
            </a:pathLst>
          </a:custGeom>
          <a:ln w="149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413579" y="3716869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439142" y="3716869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464616" y="3715314"/>
            <a:ext cx="50965" cy="0"/>
          </a:xfrm>
          <a:custGeom>
            <a:avLst/>
            <a:gdLst/>
            <a:ahLst/>
            <a:cxnLst/>
            <a:rect l="l" t="t" r="r" b="b"/>
            <a:pathLst>
              <a:path w="50965">
                <a:moveTo>
                  <a:pt x="0" y="0"/>
                </a:moveTo>
                <a:lnTo>
                  <a:pt x="50965" y="0"/>
                </a:lnTo>
              </a:path>
            </a:pathLst>
          </a:custGeom>
          <a:ln w="149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515654" y="3716869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541128" y="3716869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566602" y="3715314"/>
            <a:ext cx="51054" cy="0"/>
          </a:xfrm>
          <a:custGeom>
            <a:avLst/>
            <a:gdLst/>
            <a:ahLst/>
            <a:cxnLst/>
            <a:rect l="l" t="t" r="r" b="b"/>
            <a:pathLst>
              <a:path w="51054">
                <a:moveTo>
                  <a:pt x="0" y="0"/>
                </a:moveTo>
                <a:lnTo>
                  <a:pt x="51054" y="0"/>
                </a:lnTo>
              </a:path>
            </a:pathLst>
          </a:custGeom>
          <a:ln w="149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617639" y="3716869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643203" y="3716869"/>
            <a:ext cx="25491" cy="0"/>
          </a:xfrm>
          <a:custGeom>
            <a:avLst/>
            <a:gdLst/>
            <a:ahLst/>
            <a:cxnLst/>
            <a:rect l="l" t="t" r="r" b="b"/>
            <a:pathLst>
              <a:path w="25491">
                <a:moveTo>
                  <a:pt x="0" y="0"/>
                </a:moveTo>
                <a:lnTo>
                  <a:pt x="25491" y="0"/>
                </a:lnTo>
              </a:path>
            </a:pathLst>
          </a:custGeom>
          <a:ln w="180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668677" y="3720311"/>
            <a:ext cx="12966" cy="4948"/>
          </a:xfrm>
          <a:custGeom>
            <a:avLst/>
            <a:gdLst/>
            <a:ahLst/>
            <a:cxnLst/>
            <a:rect l="l" t="t" r="r" b="b"/>
            <a:pathLst>
              <a:path w="12966" h="4948">
                <a:moveTo>
                  <a:pt x="0" y="2474"/>
                </a:moveTo>
                <a:lnTo>
                  <a:pt x="12966" y="2474"/>
                </a:lnTo>
              </a:path>
            </a:pathLst>
          </a:custGeom>
          <a:ln w="6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043509" y="3577798"/>
            <a:ext cx="637103" cy="144472"/>
          </a:xfrm>
          <a:custGeom>
            <a:avLst/>
            <a:gdLst/>
            <a:ahLst/>
            <a:cxnLst/>
            <a:rect l="l" t="t" r="r" b="b"/>
            <a:pathLst>
              <a:path w="637103" h="144472">
                <a:moveTo>
                  <a:pt x="0" y="144472"/>
                </a:moveTo>
                <a:lnTo>
                  <a:pt x="0" y="0"/>
                </a:lnTo>
                <a:lnTo>
                  <a:pt x="637103" y="0"/>
                </a:lnTo>
                <a:lnTo>
                  <a:pt x="637103" y="144472"/>
                </a:lnTo>
              </a:path>
            </a:pathLst>
          </a:custGeom>
          <a:ln w="178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3000465" y="2741268"/>
            <a:ext cx="638136" cy="984987"/>
          </a:xfrm>
          <a:custGeom>
            <a:avLst/>
            <a:gdLst/>
            <a:ahLst/>
            <a:cxnLst/>
            <a:rect l="l" t="t" r="r" b="b"/>
            <a:pathLst>
              <a:path w="638136" h="984987">
                <a:moveTo>
                  <a:pt x="0" y="984987"/>
                </a:moveTo>
                <a:lnTo>
                  <a:pt x="638136" y="984987"/>
                </a:lnTo>
                <a:lnTo>
                  <a:pt x="638136" y="0"/>
                </a:lnTo>
                <a:lnTo>
                  <a:pt x="0" y="0"/>
                </a:lnTo>
                <a:lnTo>
                  <a:pt x="0" y="9849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3000465" y="274061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051502" y="274061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102539" y="2740619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153755" y="274061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204792" y="274061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3255830" y="274061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3306778" y="274061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3357815" y="274061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3408853" y="274061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459890" y="274061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510839" y="274061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61876" y="2764510"/>
            <a:ext cx="51071" cy="0"/>
          </a:xfrm>
          <a:custGeom>
            <a:avLst/>
            <a:gdLst/>
            <a:ahLst/>
            <a:cxnLst/>
            <a:rect l="l" t="t" r="r" b="b"/>
            <a:pathLst>
              <a:path w="51071">
                <a:moveTo>
                  <a:pt x="0" y="0"/>
                </a:moveTo>
                <a:lnTo>
                  <a:pt x="51071" y="0"/>
                </a:lnTo>
              </a:path>
            </a:pathLst>
          </a:custGeom>
          <a:ln w="47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87439" y="2764366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3000465" y="278811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3051502" y="278811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3102539" y="2788112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3153755" y="278811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204792" y="278811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255830" y="278811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306778" y="278811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357815" y="278811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408853" y="278811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459890" y="278811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510839" y="278811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36402" y="281185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87439" y="2811859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00465" y="2835606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51502" y="2835606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102539" y="2835606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153755" y="2835606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204792" y="2835606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55830" y="2835606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306778" y="2835606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357815" y="2835606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408853" y="2835606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459890" y="2835606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485365" y="2859352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536402" y="2859352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87439" y="2859352"/>
            <a:ext cx="51195" cy="47864"/>
          </a:xfrm>
          <a:custGeom>
            <a:avLst/>
            <a:gdLst/>
            <a:ahLst/>
            <a:cxnLst/>
            <a:rect l="l" t="t" r="r" b="b"/>
            <a:pathLst>
              <a:path w="51195" h="47864">
                <a:moveTo>
                  <a:pt x="0" y="47864"/>
                </a:moveTo>
                <a:lnTo>
                  <a:pt x="51195" y="47864"/>
                </a:lnTo>
                <a:lnTo>
                  <a:pt x="51195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000465" y="288318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051502" y="288318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102539" y="2883182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153755" y="288318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204792" y="288318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255830" y="288318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306778" y="288318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57815" y="288318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08853" y="288318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434327" y="290692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85365" y="290692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36402" y="290692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87439" y="2906929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000465" y="293067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051502" y="293067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102539" y="2930675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153755" y="293067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204792" y="293067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255830" y="293067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306778" y="293067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357815" y="293067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383379" y="295442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434327" y="295442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485365" y="295442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36402" y="295442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87439" y="2954422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000465" y="297816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051502" y="297816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102539" y="2978169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153755" y="297816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204792" y="297816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255830" y="297816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306778" y="297816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332341" y="300191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383379" y="300191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434327" y="300191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485365" y="300191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536402" y="300191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587439" y="3001915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000465" y="302566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051502" y="302566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102539" y="3025662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153755" y="302566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204792" y="302566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255830" y="302566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281304" y="304940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332341" y="304940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383379" y="304940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434327" y="3049409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485365" y="304940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536402" y="3049409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87439" y="3049409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000465" y="307315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051502" y="307315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102539" y="3073155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153755" y="307315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204792" y="3073155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230266" y="309690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281304" y="309690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332341" y="309690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383379" y="309690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434327" y="309690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485365" y="309690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36402" y="309690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87439" y="3096902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000465" y="3120649"/>
            <a:ext cx="51071" cy="47864"/>
          </a:xfrm>
          <a:custGeom>
            <a:avLst/>
            <a:gdLst/>
            <a:ahLst/>
            <a:cxnLst/>
            <a:rect l="l" t="t" r="r" b="b"/>
            <a:pathLst>
              <a:path w="51071" h="47864">
                <a:moveTo>
                  <a:pt x="0" y="47864"/>
                </a:moveTo>
                <a:lnTo>
                  <a:pt x="51071" y="47864"/>
                </a:lnTo>
                <a:lnTo>
                  <a:pt x="51071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051502" y="3120649"/>
            <a:ext cx="51071" cy="47864"/>
          </a:xfrm>
          <a:custGeom>
            <a:avLst/>
            <a:gdLst/>
            <a:ahLst/>
            <a:cxnLst/>
            <a:rect l="l" t="t" r="r" b="b"/>
            <a:pathLst>
              <a:path w="51071" h="47864">
                <a:moveTo>
                  <a:pt x="0" y="47864"/>
                </a:moveTo>
                <a:lnTo>
                  <a:pt x="51071" y="47864"/>
                </a:lnTo>
                <a:lnTo>
                  <a:pt x="51071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102539" y="3120649"/>
            <a:ext cx="51195" cy="47864"/>
          </a:xfrm>
          <a:custGeom>
            <a:avLst/>
            <a:gdLst/>
            <a:ahLst/>
            <a:cxnLst/>
            <a:rect l="l" t="t" r="r" b="b"/>
            <a:pathLst>
              <a:path w="51195" h="47864">
                <a:moveTo>
                  <a:pt x="0" y="47864"/>
                </a:moveTo>
                <a:lnTo>
                  <a:pt x="51195" y="47864"/>
                </a:lnTo>
                <a:lnTo>
                  <a:pt x="51195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153755" y="3120649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179229" y="3144478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230266" y="3144478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281304" y="3144478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332341" y="3144478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383379" y="3144478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434327" y="3144478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485365" y="3144478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536402" y="3144478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587439" y="3144478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000465" y="316822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051502" y="3168225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3102539" y="3168225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3128014" y="3191972"/>
            <a:ext cx="51249" cy="47781"/>
          </a:xfrm>
          <a:custGeom>
            <a:avLst/>
            <a:gdLst/>
            <a:ahLst/>
            <a:cxnLst/>
            <a:rect l="l" t="t" r="r" b="b"/>
            <a:pathLst>
              <a:path w="51249" h="47781">
                <a:moveTo>
                  <a:pt x="0" y="47781"/>
                </a:moveTo>
                <a:lnTo>
                  <a:pt x="51249" y="47781"/>
                </a:lnTo>
                <a:lnTo>
                  <a:pt x="51249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3179229" y="319197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3230266" y="319197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3281304" y="319197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3332341" y="319197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3383379" y="319197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3434327" y="3191972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3485365" y="319197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3536402" y="3191972"/>
            <a:ext cx="50982" cy="47781"/>
          </a:xfrm>
          <a:custGeom>
            <a:avLst/>
            <a:gdLst/>
            <a:ahLst/>
            <a:cxnLst/>
            <a:rect l="l" t="t" r="r" b="b"/>
            <a:pathLst>
              <a:path w="50982" h="47781">
                <a:moveTo>
                  <a:pt x="0" y="47781"/>
                </a:moveTo>
                <a:lnTo>
                  <a:pt x="50982" y="47781"/>
                </a:lnTo>
                <a:lnTo>
                  <a:pt x="50982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3587439" y="3191972"/>
            <a:ext cx="51195" cy="47781"/>
          </a:xfrm>
          <a:custGeom>
            <a:avLst/>
            <a:gdLst/>
            <a:ahLst/>
            <a:cxnLst/>
            <a:rect l="l" t="t" r="r" b="b"/>
            <a:pathLst>
              <a:path w="51195" h="47781">
                <a:moveTo>
                  <a:pt x="0" y="47781"/>
                </a:moveTo>
                <a:lnTo>
                  <a:pt x="51195" y="47781"/>
                </a:lnTo>
                <a:lnTo>
                  <a:pt x="51195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3000465" y="3215718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3051502" y="3215718"/>
            <a:ext cx="51071" cy="47781"/>
          </a:xfrm>
          <a:custGeom>
            <a:avLst/>
            <a:gdLst/>
            <a:ahLst/>
            <a:cxnLst/>
            <a:rect l="l" t="t" r="r" b="b"/>
            <a:pathLst>
              <a:path w="51071" h="47781">
                <a:moveTo>
                  <a:pt x="0" y="47781"/>
                </a:moveTo>
                <a:lnTo>
                  <a:pt x="51071" y="47781"/>
                </a:lnTo>
                <a:lnTo>
                  <a:pt x="51071" y="0"/>
                </a:lnTo>
                <a:lnTo>
                  <a:pt x="0" y="0"/>
                </a:lnTo>
                <a:lnTo>
                  <a:pt x="0" y="4778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3077065" y="3239465"/>
            <a:ext cx="50982" cy="47947"/>
          </a:xfrm>
          <a:custGeom>
            <a:avLst/>
            <a:gdLst/>
            <a:ahLst/>
            <a:cxnLst/>
            <a:rect l="l" t="t" r="r" b="b"/>
            <a:pathLst>
              <a:path w="50982" h="47947">
                <a:moveTo>
                  <a:pt x="0" y="47947"/>
                </a:moveTo>
                <a:lnTo>
                  <a:pt x="50982" y="47947"/>
                </a:lnTo>
                <a:lnTo>
                  <a:pt x="50982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3128014" y="3239465"/>
            <a:ext cx="51249" cy="47947"/>
          </a:xfrm>
          <a:custGeom>
            <a:avLst/>
            <a:gdLst/>
            <a:ahLst/>
            <a:cxnLst/>
            <a:rect l="l" t="t" r="r" b="b"/>
            <a:pathLst>
              <a:path w="51249" h="47947">
                <a:moveTo>
                  <a:pt x="0" y="47947"/>
                </a:moveTo>
                <a:lnTo>
                  <a:pt x="51249" y="47947"/>
                </a:lnTo>
                <a:lnTo>
                  <a:pt x="51249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3179229" y="3239465"/>
            <a:ext cx="51071" cy="47947"/>
          </a:xfrm>
          <a:custGeom>
            <a:avLst/>
            <a:gdLst/>
            <a:ahLst/>
            <a:cxnLst/>
            <a:rect l="l" t="t" r="r" b="b"/>
            <a:pathLst>
              <a:path w="51071" h="47947">
                <a:moveTo>
                  <a:pt x="0" y="47947"/>
                </a:moveTo>
                <a:lnTo>
                  <a:pt x="51071" y="47947"/>
                </a:lnTo>
                <a:lnTo>
                  <a:pt x="51071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230266" y="3239465"/>
            <a:ext cx="51071" cy="47947"/>
          </a:xfrm>
          <a:custGeom>
            <a:avLst/>
            <a:gdLst/>
            <a:ahLst/>
            <a:cxnLst/>
            <a:rect l="l" t="t" r="r" b="b"/>
            <a:pathLst>
              <a:path w="51071" h="47947">
                <a:moveTo>
                  <a:pt x="0" y="47947"/>
                </a:moveTo>
                <a:lnTo>
                  <a:pt x="51071" y="47947"/>
                </a:lnTo>
                <a:lnTo>
                  <a:pt x="51071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3281304" y="3239465"/>
            <a:ext cx="50982" cy="47947"/>
          </a:xfrm>
          <a:custGeom>
            <a:avLst/>
            <a:gdLst/>
            <a:ahLst/>
            <a:cxnLst/>
            <a:rect l="l" t="t" r="r" b="b"/>
            <a:pathLst>
              <a:path w="50982" h="47947">
                <a:moveTo>
                  <a:pt x="0" y="47947"/>
                </a:moveTo>
                <a:lnTo>
                  <a:pt x="50982" y="47947"/>
                </a:lnTo>
                <a:lnTo>
                  <a:pt x="50982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3332341" y="3239465"/>
            <a:ext cx="50982" cy="47947"/>
          </a:xfrm>
          <a:custGeom>
            <a:avLst/>
            <a:gdLst/>
            <a:ahLst/>
            <a:cxnLst/>
            <a:rect l="l" t="t" r="r" b="b"/>
            <a:pathLst>
              <a:path w="50982" h="47947">
                <a:moveTo>
                  <a:pt x="0" y="47947"/>
                </a:moveTo>
                <a:lnTo>
                  <a:pt x="50982" y="47947"/>
                </a:lnTo>
                <a:lnTo>
                  <a:pt x="50982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3383379" y="3239465"/>
            <a:ext cx="50982" cy="47947"/>
          </a:xfrm>
          <a:custGeom>
            <a:avLst/>
            <a:gdLst/>
            <a:ahLst/>
            <a:cxnLst/>
            <a:rect l="l" t="t" r="r" b="b"/>
            <a:pathLst>
              <a:path w="50982" h="47947">
                <a:moveTo>
                  <a:pt x="0" y="47947"/>
                </a:moveTo>
                <a:lnTo>
                  <a:pt x="50982" y="47947"/>
                </a:lnTo>
                <a:lnTo>
                  <a:pt x="50982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3434327" y="3239465"/>
            <a:ext cx="51071" cy="47947"/>
          </a:xfrm>
          <a:custGeom>
            <a:avLst/>
            <a:gdLst/>
            <a:ahLst/>
            <a:cxnLst/>
            <a:rect l="l" t="t" r="r" b="b"/>
            <a:pathLst>
              <a:path w="51071" h="47947">
                <a:moveTo>
                  <a:pt x="0" y="47947"/>
                </a:moveTo>
                <a:lnTo>
                  <a:pt x="51071" y="47947"/>
                </a:lnTo>
                <a:lnTo>
                  <a:pt x="51071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3485365" y="3239465"/>
            <a:ext cx="50982" cy="47947"/>
          </a:xfrm>
          <a:custGeom>
            <a:avLst/>
            <a:gdLst/>
            <a:ahLst/>
            <a:cxnLst/>
            <a:rect l="l" t="t" r="r" b="b"/>
            <a:pathLst>
              <a:path w="50982" h="47947">
                <a:moveTo>
                  <a:pt x="0" y="47947"/>
                </a:moveTo>
                <a:lnTo>
                  <a:pt x="50982" y="47947"/>
                </a:lnTo>
                <a:lnTo>
                  <a:pt x="50982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3536402" y="3239465"/>
            <a:ext cx="50982" cy="47947"/>
          </a:xfrm>
          <a:custGeom>
            <a:avLst/>
            <a:gdLst/>
            <a:ahLst/>
            <a:cxnLst/>
            <a:rect l="l" t="t" r="r" b="b"/>
            <a:pathLst>
              <a:path w="50982" h="47947">
                <a:moveTo>
                  <a:pt x="0" y="47947"/>
                </a:moveTo>
                <a:lnTo>
                  <a:pt x="50982" y="47947"/>
                </a:lnTo>
                <a:lnTo>
                  <a:pt x="50982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3587439" y="3239465"/>
            <a:ext cx="51195" cy="47947"/>
          </a:xfrm>
          <a:custGeom>
            <a:avLst/>
            <a:gdLst/>
            <a:ahLst/>
            <a:cxnLst/>
            <a:rect l="l" t="t" r="r" b="b"/>
            <a:pathLst>
              <a:path w="51195" h="47947">
                <a:moveTo>
                  <a:pt x="0" y="47947"/>
                </a:moveTo>
                <a:lnTo>
                  <a:pt x="51195" y="47947"/>
                </a:lnTo>
                <a:lnTo>
                  <a:pt x="51195" y="0"/>
                </a:lnTo>
                <a:lnTo>
                  <a:pt x="0" y="0"/>
                </a:lnTo>
                <a:lnTo>
                  <a:pt x="0" y="479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3000465" y="3263180"/>
            <a:ext cx="51071" cy="47978"/>
          </a:xfrm>
          <a:custGeom>
            <a:avLst/>
            <a:gdLst/>
            <a:ahLst/>
            <a:cxnLst/>
            <a:rect l="l" t="t" r="r" b="b"/>
            <a:pathLst>
              <a:path w="51071" h="47978">
                <a:moveTo>
                  <a:pt x="0" y="47978"/>
                </a:moveTo>
                <a:lnTo>
                  <a:pt x="51071" y="47978"/>
                </a:lnTo>
                <a:lnTo>
                  <a:pt x="51071" y="0"/>
                </a:lnTo>
                <a:lnTo>
                  <a:pt x="0" y="0"/>
                </a:lnTo>
                <a:lnTo>
                  <a:pt x="0" y="47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3026028" y="3311056"/>
            <a:ext cx="50982" cy="0"/>
          </a:xfrm>
          <a:custGeom>
            <a:avLst/>
            <a:gdLst/>
            <a:ahLst/>
            <a:cxnLst/>
            <a:rect l="l" t="t" r="r" b="b"/>
            <a:pathLst>
              <a:path w="50982">
                <a:moveTo>
                  <a:pt x="0" y="0"/>
                </a:moveTo>
                <a:lnTo>
                  <a:pt x="50982" y="0"/>
                </a:lnTo>
              </a:path>
            </a:pathLst>
          </a:custGeom>
          <a:ln w="478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3077065" y="3287124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3128014" y="3287124"/>
            <a:ext cx="51249" cy="47864"/>
          </a:xfrm>
          <a:custGeom>
            <a:avLst/>
            <a:gdLst/>
            <a:ahLst/>
            <a:cxnLst/>
            <a:rect l="l" t="t" r="r" b="b"/>
            <a:pathLst>
              <a:path w="51249" h="47864">
                <a:moveTo>
                  <a:pt x="0" y="47864"/>
                </a:moveTo>
                <a:lnTo>
                  <a:pt x="51249" y="47864"/>
                </a:lnTo>
                <a:lnTo>
                  <a:pt x="51249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3179229" y="3287124"/>
            <a:ext cx="51071" cy="47864"/>
          </a:xfrm>
          <a:custGeom>
            <a:avLst/>
            <a:gdLst/>
            <a:ahLst/>
            <a:cxnLst/>
            <a:rect l="l" t="t" r="r" b="b"/>
            <a:pathLst>
              <a:path w="51071" h="47864">
                <a:moveTo>
                  <a:pt x="0" y="47864"/>
                </a:moveTo>
                <a:lnTo>
                  <a:pt x="51071" y="47864"/>
                </a:lnTo>
                <a:lnTo>
                  <a:pt x="51071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3230266" y="3287124"/>
            <a:ext cx="51071" cy="47864"/>
          </a:xfrm>
          <a:custGeom>
            <a:avLst/>
            <a:gdLst/>
            <a:ahLst/>
            <a:cxnLst/>
            <a:rect l="l" t="t" r="r" b="b"/>
            <a:pathLst>
              <a:path w="51071" h="47864">
                <a:moveTo>
                  <a:pt x="0" y="47864"/>
                </a:moveTo>
                <a:lnTo>
                  <a:pt x="51071" y="47864"/>
                </a:lnTo>
                <a:lnTo>
                  <a:pt x="51071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3281304" y="3287124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3332341" y="3287124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3383379" y="3287124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3434327" y="3287124"/>
            <a:ext cx="51071" cy="47864"/>
          </a:xfrm>
          <a:custGeom>
            <a:avLst/>
            <a:gdLst/>
            <a:ahLst/>
            <a:cxnLst/>
            <a:rect l="l" t="t" r="r" b="b"/>
            <a:pathLst>
              <a:path w="51071" h="47864">
                <a:moveTo>
                  <a:pt x="0" y="47864"/>
                </a:moveTo>
                <a:lnTo>
                  <a:pt x="51071" y="47864"/>
                </a:lnTo>
                <a:lnTo>
                  <a:pt x="51071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3485365" y="3287124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3536402" y="3287124"/>
            <a:ext cx="50982" cy="47864"/>
          </a:xfrm>
          <a:custGeom>
            <a:avLst/>
            <a:gdLst/>
            <a:ahLst/>
            <a:cxnLst/>
            <a:rect l="l" t="t" r="r" b="b"/>
            <a:pathLst>
              <a:path w="50982" h="47864">
                <a:moveTo>
                  <a:pt x="0" y="47864"/>
                </a:moveTo>
                <a:lnTo>
                  <a:pt x="50982" y="47864"/>
                </a:lnTo>
                <a:lnTo>
                  <a:pt x="50982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3587439" y="3287124"/>
            <a:ext cx="51195" cy="47864"/>
          </a:xfrm>
          <a:custGeom>
            <a:avLst/>
            <a:gdLst/>
            <a:ahLst/>
            <a:cxnLst/>
            <a:rect l="l" t="t" r="r" b="b"/>
            <a:pathLst>
              <a:path w="51195" h="47864">
                <a:moveTo>
                  <a:pt x="0" y="47864"/>
                </a:moveTo>
                <a:lnTo>
                  <a:pt x="51195" y="47864"/>
                </a:lnTo>
                <a:lnTo>
                  <a:pt x="51195" y="0"/>
                </a:lnTo>
                <a:lnTo>
                  <a:pt x="0" y="0"/>
                </a:lnTo>
                <a:lnTo>
                  <a:pt x="0" y="47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000464" y="3346718"/>
            <a:ext cx="638170" cy="0"/>
          </a:xfrm>
          <a:custGeom>
            <a:avLst/>
            <a:gdLst/>
            <a:ahLst/>
            <a:cxnLst/>
            <a:rect l="l" t="t" r="r" b="b"/>
            <a:pathLst>
              <a:path w="638170">
                <a:moveTo>
                  <a:pt x="0" y="0"/>
                </a:moveTo>
                <a:lnTo>
                  <a:pt x="638170" y="0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3000464" y="3394211"/>
            <a:ext cx="638170" cy="0"/>
          </a:xfrm>
          <a:custGeom>
            <a:avLst/>
            <a:gdLst/>
            <a:ahLst/>
            <a:cxnLst/>
            <a:rect l="l" t="t" r="r" b="b"/>
            <a:pathLst>
              <a:path w="638170">
                <a:moveTo>
                  <a:pt x="0" y="0"/>
                </a:moveTo>
                <a:lnTo>
                  <a:pt x="638170" y="0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3000464" y="3441704"/>
            <a:ext cx="638170" cy="0"/>
          </a:xfrm>
          <a:custGeom>
            <a:avLst/>
            <a:gdLst/>
            <a:ahLst/>
            <a:cxnLst/>
            <a:rect l="l" t="t" r="r" b="b"/>
            <a:pathLst>
              <a:path w="638170">
                <a:moveTo>
                  <a:pt x="0" y="0"/>
                </a:moveTo>
                <a:lnTo>
                  <a:pt x="638170" y="0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000464" y="3489198"/>
            <a:ext cx="638170" cy="0"/>
          </a:xfrm>
          <a:custGeom>
            <a:avLst/>
            <a:gdLst/>
            <a:ahLst/>
            <a:cxnLst/>
            <a:rect l="l" t="t" r="r" b="b"/>
            <a:pathLst>
              <a:path w="638170">
                <a:moveTo>
                  <a:pt x="0" y="0"/>
                </a:moveTo>
                <a:lnTo>
                  <a:pt x="638170" y="0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000464" y="3536691"/>
            <a:ext cx="638170" cy="0"/>
          </a:xfrm>
          <a:custGeom>
            <a:avLst/>
            <a:gdLst/>
            <a:ahLst/>
            <a:cxnLst/>
            <a:rect l="l" t="t" r="r" b="b"/>
            <a:pathLst>
              <a:path w="638170">
                <a:moveTo>
                  <a:pt x="0" y="0"/>
                </a:moveTo>
                <a:lnTo>
                  <a:pt x="638170" y="0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000464" y="3584267"/>
            <a:ext cx="638170" cy="0"/>
          </a:xfrm>
          <a:custGeom>
            <a:avLst/>
            <a:gdLst/>
            <a:ahLst/>
            <a:cxnLst/>
            <a:rect l="l" t="t" r="r" b="b"/>
            <a:pathLst>
              <a:path w="638170">
                <a:moveTo>
                  <a:pt x="0" y="0"/>
                </a:moveTo>
                <a:lnTo>
                  <a:pt x="638170" y="0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000464" y="3631760"/>
            <a:ext cx="638170" cy="0"/>
          </a:xfrm>
          <a:custGeom>
            <a:avLst/>
            <a:gdLst/>
            <a:ahLst/>
            <a:cxnLst/>
            <a:rect l="l" t="t" r="r" b="b"/>
            <a:pathLst>
              <a:path w="638170">
                <a:moveTo>
                  <a:pt x="0" y="0"/>
                </a:moveTo>
                <a:lnTo>
                  <a:pt x="638170" y="0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3000465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3051502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102539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3153755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3204792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3255830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3306778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3357815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3408853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3459890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3510839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3561876" y="3667872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3612913" y="3667872"/>
            <a:ext cx="25720" cy="22764"/>
          </a:xfrm>
          <a:custGeom>
            <a:avLst/>
            <a:gdLst/>
            <a:ahLst/>
            <a:cxnLst/>
            <a:rect l="l" t="t" r="r" b="b"/>
            <a:pathLst>
              <a:path w="25720" h="22764">
                <a:moveTo>
                  <a:pt x="0" y="11382"/>
                </a:moveTo>
                <a:lnTo>
                  <a:pt x="25720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3026028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3077065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3128014" y="3691618"/>
            <a:ext cx="25720" cy="22764"/>
          </a:xfrm>
          <a:custGeom>
            <a:avLst/>
            <a:gdLst/>
            <a:ahLst/>
            <a:cxnLst/>
            <a:rect l="l" t="t" r="r" b="b"/>
            <a:pathLst>
              <a:path w="25720" h="22764">
                <a:moveTo>
                  <a:pt x="0" y="11382"/>
                </a:moveTo>
                <a:lnTo>
                  <a:pt x="25720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3179229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3230267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3281304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3332341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3383379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3434327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3485365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3536402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3587439" y="3691618"/>
            <a:ext cx="25508" cy="22764"/>
          </a:xfrm>
          <a:custGeom>
            <a:avLst/>
            <a:gdLst/>
            <a:ahLst/>
            <a:cxnLst/>
            <a:rect l="l" t="t" r="r" b="b"/>
            <a:pathLst>
              <a:path w="25508" h="22764">
                <a:moveTo>
                  <a:pt x="0" y="11382"/>
                </a:moveTo>
                <a:lnTo>
                  <a:pt x="25508" y="11382"/>
                </a:lnTo>
              </a:path>
            </a:pathLst>
          </a:custGeom>
          <a:ln w="240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3000465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3051502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3102539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3153755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3204792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3255830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3306778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3357815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3408853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459890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3510839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3561876" y="3715362"/>
            <a:ext cx="25508" cy="9897"/>
          </a:xfrm>
          <a:custGeom>
            <a:avLst/>
            <a:gdLst/>
            <a:ahLst/>
            <a:cxnLst/>
            <a:rect l="l" t="t" r="r" b="b"/>
            <a:pathLst>
              <a:path w="25508" h="9897">
                <a:moveTo>
                  <a:pt x="0" y="4948"/>
                </a:moveTo>
                <a:lnTo>
                  <a:pt x="25508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3612913" y="3715362"/>
            <a:ext cx="25720" cy="9897"/>
          </a:xfrm>
          <a:custGeom>
            <a:avLst/>
            <a:gdLst/>
            <a:ahLst/>
            <a:cxnLst/>
            <a:rect l="l" t="t" r="r" b="b"/>
            <a:pathLst>
              <a:path w="25720" h="9897">
                <a:moveTo>
                  <a:pt x="0" y="4948"/>
                </a:moveTo>
                <a:lnTo>
                  <a:pt x="25720" y="4948"/>
                </a:lnTo>
              </a:path>
            </a:pathLst>
          </a:custGeom>
          <a:ln w="111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3000465" y="2741268"/>
            <a:ext cx="637121" cy="981002"/>
          </a:xfrm>
          <a:custGeom>
            <a:avLst/>
            <a:gdLst/>
            <a:ahLst/>
            <a:cxnLst/>
            <a:rect l="l" t="t" r="r" b="b"/>
            <a:pathLst>
              <a:path w="637121" h="981002">
                <a:moveTo>
                  <a:pt x="0" y="981002"/>
                </a:moveTo>
                <a:lnTo>
                  <a:pt x="0" y="0"/>
                </a:lnTo>
                <a:lnTo>
                  <a:pt x="637121" y="0"/>
                </a:lnTo>
                <a:lnTo>
                  <a:pt x="637121" y="981002"/>
                </a:lnTo>
              </a:path>
            </a:pathLst>
          </a:custGeom>
          <a:ln w="187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3160168" y="2606427"/>
            <a:ext cx="318783" cy="0"/>
          </a:xfrm>
          <a:custGeom>
            <a:avLst/>
            <a:gdLst/>
            <a:ahLst/>
            <a:cxnLst/>
            <a:rect l="l" t="t" r="r" b="b"/>
            <a:pathLst>
              <a:path w="318783">
                <a:moveTo>
                  <a:pt x="0" y="0"/>
                </a:moveTo>
                <a:lnTo>
                  <a:pt x="318783" y="0"/>
                </a:lnTo>
                <a:lnTo>
                  <a:pt x="0" y="0"/>
                </a:lnTo>
              </a:path>
            </a:pathLst>
          </a:custGeom>
          <a:ln w="178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3319604" y="2606427"/>
            <a:ext cx="0" cy="134841"/>
          </a:xfrm>
          <a:custGeom>
            <a:avLst/>
            <a:gdLst/>
            <a:ahLst/>
            <a:cxnLst/>
            <a:rect l="l" t="t" r="r" b="b"/>
            <a:pathLst>
              <a:path h="134841">
                <a:moveTo>
                  <a:pt x="0" y="0"/>
                </a:moveTo>
                <a:lnTo>
                  <a:pt x="0" y="134841"/>
                </a:lnTo>
              </a:path>
            </a:pathLst>
          </a:custGeom>
          <a:ln w="191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847945" y="3726256"/>
            <a:ext cx="1950145" cy="0"/>
          </a:xfrm>
          <a:custGeom>
            <a:avLst/>
            <a:gdLst/>
            <a:ahLst/>
            <a:cxnLst/>
            <a:rect l="l" t="t" r="r" b="b"/>
            <a:pathLst>
              <a:path w="1950145">
                <a:moveTo>
                  <a:pt x="0" y="0"/>
                </a:moveTo>
                <a:lnTo>
                  <a:pt x="1950145" y="0"/>
                </a:lnTo>
              </a:path>
            </a:pathLst>
          </a:custGeom>
          <a:ln w="1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2362577" y="3726256"/>
            <a:ext cx="0" cy="33627"/>
          </a:xfrm>
          <a:custGeom>
            <a:avLst/>
            <a:gdLst/>
            <a:ahLst/>
            <a:cxnLst/>
            <a:rect l="l" t="t" r="r" b="b"/>
            <a:pathLst>
              <a:path h="33627">
                <a:moveTo>
                  <a:pt x="0" y="0"/>
                </a:moveTo>
                <a:lnTo>
                  <a:pt x="0" y="33627"/>
                </a:lnTo>
              </a:path>
            </a:pathLst>
          </a:custGeom>
          <a:ln w="127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6" name="object 536"/>
          <p:cNvSpPr txBox="1"/>
          <p:nvPr/>
        </p:nvSpPr>
        <p:spPr>
          <a:xfrm rot="19080000">
            <a:off x="1497652" y="4247354"/>
            <a:ext cx="756856" cy="88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700" b="1" spc="-5" dirty="0" smtClean="0">
                <a:latin typeface="Arial"/>
                <a:cs typeface="Arial"/>
              </a:rPr>
              <a:t>(</a:t>
            </a:r>
            <a:r>
              <a:rPr sz="700" b="1" spc="10" dirty="0" smtClean="0">
                <a:latin typeface="Arial"/>
                <a:cs typeface="Arial"/>
              </a:rPr>
              <a:t>B</a:t>
            </a:r>
            <a:r>
              <a:rPr sz="700" b="1" spc="0" dirty="0" smtClean="0">
                <a:latin typeface="Arial"/>
                <a:cs typeface="Arial"/>
              </a:rPr>
              <a:t>a</a:t>
            </a:r>
            <a:r>
              <a:rPr sz="700" b="1" spc="-5" dirty="0" smtClean="0">
                <a:latin typeface="Arial"/>
                <a:cs typeface="Arial"/>
              </a:rPr>
              <a:t>c</a:t>
            </a:r>
            <a:r>
              <a:rPr sz="1050" b="1" spc="0" baseline="3968" dirty="0" smtClean="0">
                <a:latin typeface="Arial"/>
                <a:cs typeface="Arial"/>
              </a:rPr>
              <a:t>kb</a:t>
            </a:r>
            <a:r>
              <a:rPr sz="1050" b="1" spc="7" baseline="3968" dirty="0" smtClean="0">
                <a:latin typeface="Arial"/>
                <a:cs typeface="Arial"/>
              </a:rPr>
              <a:t>on</a:t>
            </a:r>
            <a:r>
              <a:rPr sz="1050" b="1" spc="22" baseline="3968" dirty="0" smtClean="0">
                <a:latin typeface="Arial"/>
                <a:cs typeface="Arial"/>
              </a:rPr>
              <a:t>e</a:t>
            </a:r>
            <a:r>
              <a:rPr sz="1050" b="1" spc="-7" baseline="3968" dirty="0" smtClean="0">
                <a:latin typeface="Arial"/>
                <a:cs typeface="Arial"/>
              </a:rPr>
              <a:t> v</a:t>
            </a:r>
            <a:r>
              <a:rPr sz="1050" b="1" spc="0" baseline="7936" dirty="0" smtClean="0">
                <a:latin typeface="Arial"/>
                <a:cs typeface="Arial"/>
              </a:rPr>
              <a:t>e</a:t>
            </a:r>
            <a:r>
              <a:rPr sz="1050" b="1" spc="-7" baseline="7936" dirty="0" smtClean="0">
                <a:latin typeface="Arial"/>
                <a:cs typeface="Arial"/>
              </a:rPr>
              <a:t>c</a:t>
            </a:r>
            <a:r>
              <a:rPr sz="1050" b="1" spc="0" baseline="7936" dirty="0" smtClean="0">
                <a:latin typeface="Arial"/>
                <a:cs typeface="Arial"/>
              </a:rPr>
              <a:t>t</a:t>
            </a:r>
            <a:r>
              <a:rPr sz="1050" b="1" spc="30" baseline="7936" dirty="0" smtClean="0">
                <a:latin typeface="Arial"/>
                <a:cs typeface="Arial"/>
              </a:rPr>
              <a:t>o</a:t>
            </a:r>
            <a:endParaRPr sz="1050" baseline="7936">
              <a:latin typeface="Arial"/>
              <a:cs typeface="Arial"/>
            </a:endParaRPr>
          </a:p>
        </p:txBody>
      </p:sp>
      <p:sp>
        <p:nvSpPr>
          <p:cNvPr id="537" name="object 537"/>
          <p:cNvSpPr txBox="1"/>
          <p:nvPr/>
        </p:nvSpPr>
        <p:spPr>
          <a:xfrm rot="19080000">
            <a:off x="2126027" y="3872787"/>
            <a:ext cx="291376" cy="88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700" b="1" spc="10" dirty="0" smtClean="0">
                <a:latin typeface="Arial"/>
                <a:cs typeface="Arial"/>
              </a:rPr>
              <a:t>)</a:t>
            </a:r>
            <a:r>
              <a:rPr sz="700" b="1" spc="-10" dirty="0" smtClean="0">
                <a:latin typeface="Arial"/>
                <a:cs typeface="Arial"/>
              </a:rPr>
              <a:t> </a:t>
            </a:r>
            <a:r>
              <a:rPr sz="700" b="1" spc="5" dirty="0" smtClean="0">
                <a:latin typeface="Arial"/>
                <a:cs typeface="Arial"/>
              </a:rPr>
              <a:t>p</a:t>
            </a:r>
            <a:r>
              <a:rPr sz="700" b="1" spc="0" dirty="0" smtClean="0">
                <a:latin typeface="Arial"/>
                <a:cs typeface="Arial"/>
              </a:rPr>
              <a:t>5</a:t>
            </a:r>
            <a:r>
              <a:rPr sz="700" b="1" spc="-5" dirty="0" smtClean="0">
                <a:latin typeface="Arial"/>
                <a:cs typeface="Arial"/>
              </a:rPr>
              <a:t>0</a:t>
            </a:r>
            <a:r>
              <a:rPr sz="1050" b="1" spc="22" baseline="3968" dirty="0" smtClean="0">
                <a:latin typeface="Arial"/>
                <a:cs typeface="Arial"/>
              </a:rPr>
              <a:t>1</a:t>
            </a:r>
            <a:endParaRPr sz="1050" baseline="3968">
              <a:latin typeface="Arial"/>
              <a:cs typeface="Arial"/>
            </a:endParaRPr>
          </a:p>
        </p:txBody>
      </p:sp>
      <p:sp>
        <p:nvSpPr>
          <p:cNvPr id="538" name="object 538"/>
          <p:cNvSpPr/>
          <p:nvPr/>
        </p:nvSpPr>
        <p:spPr>
          <a:xfrm>
            <a:off x="3319604" y="3726256"/>
            <a:ext cx="0" cy="33627"/>
          </a:xfrm>
          <a:custGeom>
            <a:avLst/>
            <a:gdLst/>
            <a:ahLst/>
            <a:cxnLst/>
            <a:rect l="l" t="t" r="r" b="b"/>
            <a:pathLst>
              <a:path h="33627">
                <a:moveTo>
                  <a:pt x="0" y="0"/>
                </a:moveTo>
                <a:lnTo>
                  <a:pt x="0" y="33627"/>
                </a:lnTo>
              </a:path>
            </a:pathLst>
          </a:custGeom>
          <a:ln w="127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9" name="object 539"/>
          <p:cNvSpPr txBox="1"/>
          <p:nvPr/>
        </p:nvSpPr>
        <p:spPr>
          <a:xfrm rot="19080000">
            <a:off x="2741083" y="4012977"/>
            <a:ext cx="685264" cy="88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700" b="1" spc="15" dirty="0" smtClean="0">
                <a:latin typeface="Arial"/>
                <a:cs typeface="Arial"/>
              </a:rPr>
              <a:t>wt</a:t>
            </a:r>
            <a:r>
              <a:rPr sz="700" b="1" spc="-10" dirty="0" smtClean="0">
                <a:latin typeface="Arial"/>
                <a:cs typeface="Arial"/>
              </a:rPr>
              <a:t> </a:t>
            </a:r>
            <a:r>
              <a:rPr sz="700" b="1" spc="-5" dirty="0" smtClean="0">
                <a:latin typeface="Arial"/>
                <a:cs typeface="Arial"/>
              </a:rPr>
              <a:t>I</a:t>
            </a:r>
            <a:r>
              <a:rPr sz="700" b="1" spc="0" dirty="0" smtClean="0">
                <a:latin typeface="Arial"/>
                <a:cs typeface="Arial"/>
              </a:rPr>
              <a:t>L</a:t>
            </a:r>
            <a:r>
              <a:rPr sz="1050" b="1" spc="0" baseline="3968" dirty="0" smtClean="0">
                <a:latin typeface="Arial"/>
                <a:cs typeface="Arial"/>
              </a:rPr>
              <a:t>-</a:t>
            </a:r>
            <a:r>
              <a:rPr sz="1050" b="1" spc="22" baseline="3968" dirty="0" smtClean="0">
                <a:latin typeface="Arial"/>
                <a:cs typeface="Arial"/>
              </a:rPr>
              <a:t>6</a:t>
            </a:r>
            <a:r>
              <a:rPr sz="1050" b="1" spc="-7" baseline="3968" dirty="0" smtClean="0">
                <a:latin typeface="Arial"/>
                <a:cs typeface="Arial"/>
              </a:rPr>
              <a:t> </a:t>
            </a:r>
            <a:r>
              <a:rPr sz="1050" b="1" spc="0" baseline="3968" dirty="0" smtClean="0">
                <a:latin typeface="Arial"/>
                <a:cs typeface="Arial"/>
              </a:rPr>
              <a:t>p</a:t>
            </a:r>
            <a:r>
              <a:rPr sz="1050" b="1" spc="-15" baseline="3968" dirty="0" smtClean="0">
                <a:latin typeface="Arial"/>
                <a:cs typeface="Arial"/>
              </a:rPr>
              <a:t>l</a:t>
            </a:r>
            <a:r>
              <a:rPr sz="1050" b="1" spc="0" baseline="3968" dirty="0" smtClean="0">
                <a:latin typeface="Arial"/>
                <a:cs typeface="Arial"/>
              </a:rPr>
              <a:t>as</a:t>
            </a:r>
            <a:r>
              <a:rPr sz="1050" b="1" spc="30" baseline="3968" dirty="0" smtClean="0">
                <a:latin typeface="Arial"/>
                <a:cs typeface="Arial"/>
              </a:rPr>
              <a:t>mid</a:t>
            </a:r>
            <a:endParaRPr sz="1050" baseline="3968">
              <a:latin typeface="Arial"/>
              <a:cs typeface="Arial"/>
            </a:endParaRPr>
          </a:p>
        </p:txBody>
      </p:sp>
      <p:sp>
        <p:nvSpPr>
          <p:cNvPr id="540" name="object 540"/>
          <p:cNvSpPr/>
          <p:nvPr/>
        </p:nvSpPr>
        <p:spPr>
          <a:xfrm>
            <a:off x="1884081" y="2538176"/>
            <a:ext cx="0" cy="1188079"/>
          </a:xfrm>
          <a:custGeom>
            <a:avLst/>
            <a:gdLst/>
            <a:ahLst/>
            <a:cxnLst/>
            <a:rect l="l" t="t" r="r" b="b"/>
            <a:pathLst>
              <a:path h="1188079">
                <a:moveTo>
                  <a:pt x="0" y="1188079"/>
                </a:moveTo>
                <a:lnTo>
                  <a:pt x="0" y="0"/>
                </a:lnTo>
              </a:path>
            </a:pathLst>
          </a:custGeom>
          <a:ln w="127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1" name="object 541"/>
          <p:cNvSpPr txBox="1"/>
          <p:nvPr/>
        </p:nvSpPr>
        <p:spPr>
          <a:xfrm>
            <a:off x="1771471" y="3667081"/>
            <a:ext cx="79375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30" dirty="0" smtClean="0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542" name="object 542"/>
          <p:cNvSpPr/>
          <p:nvPr/>
        </p:nvSpPr>
        <p:spPr>
          <a:xfrm>
            <a:off x="1847945" y="3429340"/>
            <a:ext cx="36135" cy="0"/>
          </a:xfrm>
          <a:custGeom>
            <a:avLst/>
            <a:gdLst/>
            <a:ahLst/>
            <a:cxnLst/>
            <a:rect l="l" t="t" r="r" b="b"/>
            <a:pathLst>
              <a:path w="36135">
                <a:moveTo>
                  <a:pt x="36135" y="0"/>
                </a:moveTo>
                <a:lnTo>
                  <a:pt x="0" y="0"/>
                </a:lnTo>
              </a:path>
            </a:pathLst>
          </a:custGeom>
          <a:ln w="1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3" name="object 543"/>
          <p:cNvSpPr txBox="1"/>
          <p:nvPr/>
        </p:nvSpPr>
        <p:spPr>
          <a:xfrm>
            <a:off x="1771471" y="3370165"/>
            <a:ext cx="79375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30" dirty="0" smtClean="0">
                <a:latin typeface="Arial"/>
                <a:cs typeface="Arial"/>
              </a:rPr>
              <a:t>2</a:t>
            </a:r>
            <a:endParaRPr sz="700">
              <a:latin typeface="Arial"/>
              <a:cs typeface="Arial"/>
            </a:endParaRPr>
          </a:p>
        </p:txBody>
      </p:sp>
      <p:sp>
        <p:nvSpPr>
          <p:cNvPr id="544" name="object 544"/>
          <p:cNvSpPr/>
          <p:nvPr/>
        </p:nvSpPr>
        <p:spPr>
          <a:xfrm>
            <a:off x="1847945" y="3132175"/>
            <a:ext cx="36135" cy="0"/>
          </a:xfrm>
          <a:custGeom>
            <a:avLst/>
            <a:gdLst/>
            <a:ahLst/>
            <a:cxnLst/>
            <a:rect l="l" t="t" r="r" b="b"/>
            <a:pathLst>
              <a:path w="36135">
                <a:moveTo>
                  <a:pt x="36135" y="0"/>
                </a:moveTo>
                <a:lnTo>
                  <a:pt x="0" y="0"/>
                </a:lnTo>
              </a:path>
            </a:pathLst>
          </a:custGeom>
          <a:ln w="1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5" name="object 545"/>
          <p:cNvSpPr txBox="1"/>
          <p:nvPr/>
        </p:nvSpPr>
        <p:spPr>
          <a:xfrm>
            <a:off x="1771471" y="3073000"/>
            <a:ext cx="79375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30" dirty="0" smtClean="0">
                <a:latin typeface="Arial"/>
                <a:cs typeface="Arial"/>
              </a:rPr>
              <a:t>4</a:t>
            </a:r>
            <a:endParaRPr sz="700">
              <a:latin typeface="Arial"/>
              <a:cs typeface="Arial"/>
            </a:endParaRPr>
          </a:p>
        </p:txBody>
      </p:sp>
      <p:sp>
        <p:nvSpPr>
          <p:cNvPr id="546" name="object 546"/>
          <p:cNvSpPr/>
          <p:nvPr/>
        </p:nvSpPr>
        <p:spPr>
          <a:xfrm>
            <a:off x="1847945" y="2835258"/>
            <a:ext cx="36135" cy="0"/>
          </a:xfrm>
          <a:custGeom>
            <a:avLst/>
            <a:gdLst/>
            <a:ahLst/>
            <a:cxnLst/>
            <a:rect l="l" t="t" r="r" b="b"/>
            <a:pathLst>
              <a:path w="36135">
                <a:moveTo>
                  <a:pt x="36135" y="0"/>
                </a:moveTo>
                <a:lnTo>
                  <a:pt x="0" y="0"/>
                </a:lnTo>
              </a:path>
            </a:pathLst>
          </a:custGeom>
          <a:ln w="1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7" name="object 547"/>
          <p:cNvSpPr txBox="1"/>
          <p:nvPr/>
        </p:nvSpPr>
        <p:spPr>
          <a:xfrm>
            <a:off x="1771471" y="2776083"/>
            <a:ext cx="79375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30" dirty="0" smtClean="0">
                <a:latin typeface="Arial"/>
                <a:cs typeface="Arial"/>
              </a:rPr>
              <a:t>6</a:t>
            </a:r>
            <a:endParaRPr sz="700">
              <a:latin typeface="Arial"/>
              <a:cs typeface="Arial"/>
            </a:endParaRPr>
          </a:p>
        </p:txBody>
      </p:sp>
      <p:sp>
        <p:nvSpPr>
          <p:cNvPr id="548" name="object 548"/>
          <p:cNvSpPr/>
          <p:nvPr/>
        </p:nvSpPr>
        <p:spPr>
          <a:xfrm>
            <a:off x="1847945" y="2538176"/>
            <a:ext cx="36135" cy="0"/>
          </a:xfrm>
          <a:custGeom>
            <a:avLst/>
            <a:gdLst/>
            <a:ahLst/>
            <a:cxnLst/>
            <a:rect l="l" t="t" r="r" b="b"/>
            <a:pathLst>
              <a:path w="36135">
                <a:moveTo>
                  <a:pt x="36135" y="0"/>
                </a:moveTo>
                <a:lnTo>
                  <a:pt x="0" y="0"/>
                </a:lnTo>
              </a:path>
            </a:pathLst>
          </a:custGeom>
          <a:ln w="1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9" name="object 549"/>
          <p:cNvSpPr txBox="1"/>
          <p:nvPr/>
        </p:nvSpPr>
        <p:spPr>
          <a:xfrm>
            <a:off x="1771471" y="2478918"/>
            <a:ext cx="79375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30" dirty="0" smtClean="0">
                <a:latin typeface="Arial"/>
                <a:cs typeface="Arial"/>
              </a:rPr>
              <a:t>8</a:t>
            </a:r>
            <a:endParaRPr sz="700">
              <a:latin typeface="Arial"/>
              <a:cs typeface="Arial"/>
            </a:endParaRPr>
          </a:p>
        </p:txBody>
      </p:sp>
      <p:sp>
        <p:nvSpPr>
          <p:cNvPr id="550" name="object 550"/>
          <p:cNvSpPr txBox="1"/>
          <p:nvPr/>
        </p:nvSpPr>
        <p:spPr>
          <a:xfrm>
            <a:off x="1596352" y="1938590"/>
            <a:ext cx="156845" cy="2388870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50" b="1" spc="5" dirty="0" smtClean="0">
                <a:latin typeface="Arial"/>
                <a:cs typeface="Arial"/>
              </a:rPr>
              <a:t>Fo</a:t>
            </a:r>
            <a:r>
              <a:rPr sz="950" b="1" spc="-20" dirty="0" smtClean="0">
                <a:latin typeface="Arial"/>
                <a:cs typeface="Arial"/>
              </a:rPr>
              <a:t>l</a:t>
            </a:r>
            <a:r>
              <a:rPr sz="950" b="1" spc="0" dirty="0" smtClean="0">
                <a:latin typeface="Arial"/>
                <a:cs typeface="Arial"/>
              </a:rPr>
              <a:t>d</a:t>
            </a:r>
            <a:r>
              <a:rPr sz="950" b="1" spc="-25" dirty="0" smtClean="0">
                <a:latin typeface="Arial"/>
                <a:cs typeface="Arial"/>
              </a:rPr>
              <a:t> </a:t>
            </a:r>
            <a:r>
              <a:rPr sz="950" b="1" spc="0" dirty="0" smtClean="0">
                <a:latin typeface="Arial"/>
                <a:cs typeface="Arial"/>
              </a:rPr>
              <a:t>C</a:t>
            </a:r>
            <a:r>
              <a:rPr sz="950" b="1" spc="5" dirty="0" smtClean="0">
                <a:latin typeface="Arial"/>
                <a:cs typeface="Arial"/>
              </a:rPr>
              <a:t>h</a:t>
            </a:r>
            <a:r>
              <a:rPr sz="950" b="1" spc="10" dirty="0" smtClean="0">
                <a:latin typeface="Arial"/>
                <a:cs typeface="Arial"/>
              </a:rPr>
              <a:t>a</a:t>
            </a:r>
            <a:r>
              <a:rPr sz="950" b="1" spc="5" dirty="0" smtClean="0">
                <a:latin typeface="Arial"/>
                <a:cs typeface="Arial"/>
              </a:rPr>
              <a:t>ng</a:t>
            </a:r>
            <a:r>
              <a:rPr sz="950" b="1" spc="0" dirty="0" smtClean="0">
                <a:latin typeface="Arial"/>
                <a:cs typeface="Arial"/>
              </a:rPr>
              <a:t>e</a:t>
            </a:r>
            <a:r>
              <a:rPr sz="950" b="1" spc="-20" dirty="0" smtClean="0">
                <a:latin typeface="Arial"/>
                <a:cs typeface="Arial"/>
              </a:rPr>
              <a:t> </a:t>
            </a:r>
            <a:r>
              <a:rPr sz="950" b="1" spc="5" dirty="0" smtClean="0">
                <a:latin typeface="Arial"/>
                <a:cs typeface="Arial"/>
              </a:rPr>
              <a:t>o</a:t>
            </a:r>
            <a:r>
              <a:rPr sz="950" b="1" spc="0" dirty="0" smtClean="0">
                <a:latin typeface="Arial"/>
                <a:cs typeface="Arial"/>
              </a:rPr>
              <a:t>f</a:t>
            </a:r>
            <a:r>
              <a:rPr sz="950" b="1" spc="-55" dirty="0" smtClean="0">
                <a:latin typeface="Arial"/>
                <a:cs typeface="Arial"/>
              </a:rPr>
              <a:t> </a:t>
            </a:r>
            <a:r>
              <a:rPr sz="950" b="1" spc="-10" dirty="0" smtClean="0">
                <a:latin typeface="Arial"/>
                <a:cs typeface="Arial"/>
              </a:rPr>
              <a:t>m</a:t>
            </a:r>
            <a:r>
              <a:rPr sz="950" b="1" spc="10" dirty="0" smtClean="0">
                <a:latin typeface="Arial"/>
                <a:cs typeface="Arial"/>
              </a:rPr>
              <a:t>ea</a:t>
            </a:r>
            <a:r>
              <a:rPr sz="950" b="1" spc="0" dirty="0" smtClean="0">
                <a:latin typeface="Arial"/>
                <a:cs typeface="Arial"/>
              </a:rPr>
              <a:t>n</a:t>
            </a:r>
            <a:r>
              <a:rPr sz="950" b="1" spc="-25" dirty="0" smtClean="0">
                <a:latin typeface="Arial"/>
                <a:cs typeface="Arial"/>
              </a:rPr>
              <a:t> </a:t>
            </a:r>
            <a:r>
              <a:rPr sz="950" b="1" spc="-20" dirty="0" smtClean="0">
                <a:latin typeface="Arial"/>
                <a:cs typeface="Arial"/>
              </a:rPr>
              <a:t>I</a:t>
            </a:r>
            <a:r>
              <a:rPr sz="950" b="1" spc="5" dirty="0" smtClean="0">
                <a:latin typeface="Arial"/>
                <a:cs typeface="Arial"/>
              </a:rPr>
              <a:t>L</a:t>
            </a:r>
            <a:r>
              <a:rPr sz="950" b="1" spc="-25" dirty="0" smtClean="0">
                <a:latin typeface="Arial"/>
                <a:cs typeface="Arial"/>
              </a:rPr>
              <a:t>-</a:t>
            </a:r>
            <a:r>
              <a:rPr sz="950" b="1" spc="0" dirty="0" smtClean="0">
                <a:latin typeface="Arial"/>
                <a:cs typeface="Arial"/>
              </a:rPr>
              <a:t>6</a:t>
            </a:r>
            <a:r>
              <a:rPr sz="950" b="1" spc="-20" dirty="0" smtClean="0">
                <a:latin typeface="Arial"/>
                <a:cs typeface="Arial"/>
              </a:rPr>
              <a:t> </a:t>
            </a:r>
            <a:r>
              <a:rPr sz="950" b="1" spc="5" dirty="0" smtClean="0">
                <a:latin typeface="Arial"/>
                <a:cs typeface="Arial"/>
              </a:rPr>
              <a:t>p</a:t>
            </a:r>
            <a:r>
              <a:rPr sz="950" b="1" spc="20" dirty="0" smtClean="0">
                <a:latin typeface="Arial"/>
                <a:cs typeface="Arial"/>
              </a:rPr>
              <a:t>r</a:t>
            </a:r>
            <a:r>
              <a:rPr sz="950" b="1" spc="5" dirty="0" smtClean="0">
                <a:latin typeface="Arial"/>
                <a:cs typeface="Arial"/>
              </a:rPr>
              <a:t>o</a:t>
            </a:r>
            <a:r>
              <a:rPr sz="950" b="1" spc="-10" dirty="0" smtClean="0">
                <a:latin typeface="Arial"/>
                <a:cs typeface="Arial"/>
              </a:rPr>
              <a:t>m</a:t>
            </a:r>
            <a:r>
              <a:rPr sz="950" b="1" spc="5" dirty="0" smtClean="0">
                <a:latin typeface="Arial"/>
                <a:cs typeface="Arial"/>
              </a:rPr>
              <a:t>o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10" dirty="0" smtClean="0">
                <a:latin typeface="Arial"/>
                <a:cs typeface="Arial"/>
              </a:rPr>
              <a:t>e</a:t>
            </a:r>
            <a:r>
              <a:rPr sz="950" b="1" spc="0" dirty="0" smtClean="0">
                <a:latin typeface="Arial"/>
                <a:cs typeface="Arial"/>
              </a:rPr>
              <a:t>r</a:t>
            </a:r>
            <a:r>
              <a:rPr sz="950" b="1" spc="-10" dirty="0" smtClean="0">
                <a:latin typeface="Arial"/>
                <a:cs typeface="Arial"/>
              </a:rPr>
              <a:t> </a:t>
            </a:r>
            <a:r>
              <a:rPr sz="950" b="1" spc="10" dirty="0" smtClean="0">
                <a:latin typeface="Arial"/>
                <a:cs typeface="Arial"/>
              </a:rPr>
              <a:t>ac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-20" dirty="0" smtClean="0">
                <a:latin typeface="Arial"/>
                <a:cs typeface="Arial"/>
              </a:rPr>
              <a:t>i</a:t>
            </a:r>
            <a:r>
              <a:rPr sz="950" b="1" spc="10" dirty="0" smtClean="0">
                <a:latin typeface="Arial"/>
                <a:cs typeface="Arial"/>
              </a:rPr>
              <a:t>v</a:t>
            </a:r>
            <a:r>
              <a:rPr sz="950" b="1" spc="-20" dirty="0" smtClean="0">
                <a:latin typeface="Arial"/>
                <a:cs typeface="Arial"/>
              </a:rPr>
              <a:t>i</a:t>
            </a:r>
            <a:r>
              <a:rPr sz="950" b="1" spc="-25" dirty="0" smtClean="0">
                <a:latin typeface="Arial"/>
                <a:cs typeface="Arial"/>
              </a:rPr>
              <a:t>t</a:t>
            </a:r>
            <a:r>
              <a:rPr sz="950" b="1" spc="0" dirty="0" smtClean="0">
                <a:latin typeface="Arial"/>
                <a:cs typeface="Arial"/>
              </a:rPr>
              <a:t>y</a:t>
            </a:r>
            <a:endParaRPr sz="950">
              <a:latin typeface="Arial"/>
              <a:cs typeface="Arial"/>
            </a:endParaRPr>
          </a:p>
        </p:txBody>
      </p:sp>
      <p:sp>
        <p:nvSpPr>
          <p:cNvPr id="551" name="object 551"/>
          <p:cNvSpPr txBox="1"/>
          <p:nvPr/>
        </p:nvSpPr>
        <p:spPr>
          <a:xfrm>
            <a:off x="3245357" y="2311272"/>
            <a:ext cx="177800" cy="3943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 smtClean="0">
                <a:latin typeface="Calibri"/>
                <a:cs typeface="Calibri"/>
              </a:rPr>
              <a:t>*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52" name="object 552"/>
          <p:cNvSpPr/>
          <p:nvPr/>
        </p:nvSpPr>
        <p:spPr>
          <a:xfrm>
            <a:off x="5352992" y="3211208"/>
            <a:ext cx="658683" cy="467906"/>
          </a:xfrm>
          <a:custGeom>
            <a:avLst/>
            <a:gdLst/>
            <a:ahLst/>
            <a:cxnLst/>
            <a:rect l="l" t="t" r="r" b="b"/>
            <a:pathLst>
              <a:path w="658683" h="467906">
                <a:moveTo>
                  <a:pt x="0" y="467906"/>
                </a:moveTo>
                <a:lnTo>
                  <a:pt x="658683" y="467906"/>
                </a:lnTo>
                <a:lnTo>
                  <a:pt x="658683" y="0"/>
                </a:lnTo>
                <a:lnTo>
                  <a:pt x="0" y="0"/>
                </a:lnTo>
                <a:lnTo>
                  <a:pt x="0" y="467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352992" y="3222374"/>
            <a:ext cx="658717" cy="0"/>
          </a:xfrm>
          <a:custGeom>
            <a:avLst/>
            <a:gdLst/>
            <a:ahLst/>
            <a:cxnLst/>
            <a:rect l="l" t="t" r="r" b="b"/>
            <a:pathLst>
              <a:path w="658717">
                <a:moveTo>
                  <a:pt x="0" y="0"/>
                </a:moveTo>
                <a:lnTo>
                  <a:pt x="658717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5366150" y="3234074"/>
            <a:ext cx="632400" cy="0"/>
          </a:xfrm>
          <a:custGeom>
            <a:avLst/>
            <a:gdLst/>
            <a:ahLst/>
            <a:cxnLst/>
            <a:rect l="l" t="t" r="r" b="b"/>
            <a:pathLst>
              <a:path w="632400">
                <a:moveTo>
                  <a:pt x="0" y="0"/>
                </a:moveTo>
                <a:lnTo>
                  <a:pt x="632400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5379318" y="3245773"/>
            <a:ext cx="632391" cy="0"/>
          </a:xfrm>
          <a:custGeom>
            <a:avLst/>
            <a:gdLst/>
            <a:ahLst/>
            <a:cxnLst/>
            <a:rect l="l" t="t" r="r" b="b"/>
            <a:pathLst>
              <a:path w="632391">
                <a:moveTo>
                  <a:pt x="0" y="0"/>
                </a:moveTo>
                <a:lnTo>
                  <a:pt x="632391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5352992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5392485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5418811" y="3257472"/>
            <a:ext cx="26552" cy="0"/>
          </a:xfrm>
          <a:custGeom>
            <a:avLst/>
            <a:gdLst/>
            <a:ahLst/>
            <a:cxnLst/>
            <a:rect l="l" t="t" r="r" b="b"/>
            <a:pathLst>
              <a:path w="26552">
                <a:moveTo>
                  <a:pt x="0" y="0"/>
                </a:moveTo>
                <a:lnTo>
                  <a:pt x="2655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445358" y="3257472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471693" y="3257472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498019" y="3257472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5524355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550680" y="3257472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5577006" y="3257472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5603332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5629649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5655966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682375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5708691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735008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5761325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5787642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813959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5840276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5866592" y="3257472"/>
            <a:ext cx="26415" cy="0"/>
          </a:xfrm>
          <a:custGeom>
            <a:avLst/>
            <a:gdLst/>
            <a:ahLst/>
            <a:cxnLst/>
            <a:rect l="l" t="t" r="r" b="b"/>
            <a:pathLst>
              <a:path w="26415">
                <a:moveTo>
                  <a:pt x="0" y="0"/>
                </a:moveTo>
                <a:lnTo>
                  <a:pt x="26415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5893001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5919318" y="325747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5945635" y="3257472"/>
            <a:ext cx="26507" cy="0"/>
          </a:xfrm>
          <a:custGeom>
            <a:avLst/>
            <a:gdLst/>
            <a:ahLst/>
            <a:cxnLst/>
            <a:rect l="l" t="t" r="r" b="b"/>
            <a:pathLst>
              <a:path w="26507">
                <a:moveTo>
                  <a:pt x="0" y="0"/>
                </a:moveTo>
                <a:lnTo>
                  <a:pt x="26507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5972135" y="3257472"/>
            <a:ext cx="26415" cy="0"/>
          </a:xfrm>
          <a:custGeom>
            <a:avLst/>
            <a:gdLst/>
            <a:ahLst/>
            <a:cxnLst/>
            <a:rect l="l" t="t" r="r" b="b"/>
            <a:pathLst>
              <a:path w="26415">
                <a:moveTo>
                  <a:pt x="0" y="0"/>
                </a:moveTo>
                <a:lnTo>
                  <a:pt x="26415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352987" y="3266207"/>
            <a:ext cx="658721" cy="0"/>
          </a:xfrm>
          <a:custGeom>
            <a:avLst/>
            <a:gdLst/>
            <a:ahLst/>
            <a:cxnLst/>
            <a:rect l="l" t="t" r="r" b="b"/>
            <a:pathLst>
              <a:path w="658721">
                <a:moveTo>
                  <a:pt x="0" y="0"/>
                </a:moveTo>
                <a:lnTo>
                  <a:pt x="658721" y="0"/>
                </a:lnTo>
              </a:path>
            </a:pathLst>
          </a:custGeom>
          <a:ln w="177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5352992" y="3292733"/>
            <a:ext cx="658717" cy="0"/>
          </a:xfrm>
          <a:custGeom>
            <a:avLst/>
            <a:gdLst/>
            <a:ahLst/>
            <a:cxnLst/>
            <a:rect l="l" t="t" r="r" b="b"/>
            <a:pathLst>
              <a:path w="658717">
                <a:moveTo>
                  <a:pt x="0" y="0"/>
                </a:moveTo>
                <a:lnTo>
                  <a:pt x="658717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5366150" y="3304432"/>
            <a:ext cx="632400" cy="0"/>
          </a:xfrm>
          <a:custGeom>
            <a:avLst/>
            <a:gdLst/>
            <a:ahLst/>
            <a:cxnLst/>
            <a:rect l="l" t="t" r="r" b="b"/>
            <a:pathLst>
              <a:path w="632400">
                <a:moveTo>
                  <a:pt x="0" y="0"/>
                </a:moveTo>
                <a:lnTo>
                  <a:pt x="632400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5379318" y="3316132"/>
            <a:ext cx="632391" cy="0"/>
          </a:xfrm>
          <a:custGeom>
            <a:avLst/>
            <a:gdLst/>
            <a:ahLst/>
            <a:cxnLst/>
            <a:rect l="l" t="t" r="r" b="b"/>
            <a:pathLst>
              <a:path w="632391">
                <a:moveTo>
                  <a:pt x="0" y="0"/>
                </a:moveTo>
                <a:lnTo>
                  <a:pt x="632391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5352992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5392485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5418811" y="3327831"/>
            <a:ext cx="26552" cy="0"/>
          </a:xfrm>
          <a:custGeom>
            <a:avLst/>
            <a:gdLst/>
            <a:ahLst/>
            <a:cxnLst/>
            <a:rect l="l" t="t" r="r" b="b"/>
            <a:pathLst>
              <a:path w="26552">
                <a:moveTo>
                  <a:pt x="0" y="0"/>
                </a:moveTo>
                <a:lnTo>
                  <a:pt x="2655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5445358" y="332783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5471693" y="332783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5498019" y="332783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5524355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5550680" y="332783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5577006" y="332783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5603332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5629649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5655966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5682375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5708691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5735008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5761325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5787642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5813959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5840276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5866592" y="3327831"/>
            <a:ext cx="26415" cy="0"/>
          </a:xfrm>
          <a:custGeom>
            <a:avLst/>
            <a:gdLst/>
            <a:ahLst/>
            <a:cxnLst/>
            <a:rect l="l" t="t" r="r" b="b"/>
            <a:pathLst>
              <a:path w="26415">
                <a:moveTo>
                  <a:pt x="0" y="0"/>
                </a:moveTo>
                <a:lnTo>
                  <a:pt x="26415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5893001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5919318" y="332783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5945635" y="3327831"/>
            <a:ext cx="26507" cy="0"/>
          </a:xfrm>
          <a:custGeom>
            <a:avLst/>
            <a:gdLst/>
            <a:ahLst/>
            <a:cxnLst/>
            <a:rect l="l" t="t" r="r" b="b"/>
            <a:pathLst>
              <a:path w="26507">
                <a:moveTo>
                  <a:pt x="0" y="0"/>
                </a:moveTo>
                <a:lnTo>
                  <a:pt x="26507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5972135" y="3327831"/>
            <a:ext cx="26415" cy="0"/>
          </a:xfrm>
          <a:custGeom>
            <a:avLst/>
            <a:gdLst/>
            <a:ahLst/>
            <a:cxnLst/>
            <a:rect l="l" t="t" r="r" b="b"/>
            <a:pathLst>
              <a:path w="26415">
                <a:moveTo>
                  <a:pt x="0" y="0"/>
                </a:moveTo>
                <a:lnTo>
                  <a:pt x="26415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5352987" y="3336533"/>
            <a:ext cx="658721" cy="0"/>
          </a:xfrm>
          <a:custGeom>
            <a:avLst/>
            <a:gdLst/>
            <a:ahLst/>
            <a:cxnLst/>
            <a:rect l="l" t="t" r="r" b="b"/>
            <a:pathLst>
              <a:path w="658721">
                <a:moveTo>
                  <a:pt x="0" y="0"/>
                </a:moveTo>
                <a:lnTo>
                  <a:pt x="658721" y="0"/>
                </a:lnTo>
              </a:path>
            </a:pathLst>
          </a:custGeom>
          <a:ln w="176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5352992" y="3362888"/>
            <a:ext cx="658717" cy="0"/>
          </a:xfrm>
          <a:custGeom>
            <a:avLst/>
            <a:gdLst/>
            <a:ahLst/>
            <a:cxnLst/>
            <a:rect l="l" t="t" r="r" b="b"/>
            <a:pathLst>
              <a:path w="658717">
                <a:moveTo>
                  <a:pt x="0" y="0"/>
                </a:moveTo>
                <a:lnTo>
                  <a:pt x="658717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5366150" y="3374587"/>
            <a:ext cx="632400" cy="0"/>
          </a:xfrm>
          <a:custGeom>
            <a:avLst/>
            <a:gdLst/>
            <a:ahLst/>
            <a:cxnLst/>
            <a:rect l="l" t="t" r="r" b="b"/>
            <a:pathLst>
              <a:path w="632400">
                <a:moveTo>
                  <a:pt x="0" y="0"/>
                </a:moveTo>
                <a:lnTo>
                  <a:pt x="632400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5352992" y="3383289"/>
            <a:ext cx="658717" cy="0"/>
          </a:xfrm>
          <a:custGeom>
            <a:avLst/>
            <a:gdLst/>
            <a:ahLst/>
            <a:cxnLst/>
            <a:rect l="l" t="t" r="r" b="b"/>
            <a:pathLst>
              <a:path w="658717">
                <a:moveTo>
                  <a:pt x="0" y="0"/>
                </a:moveTo>
                <a:lnTo>
                  <a:pt x="658717" y="0"/>
                </a:lnTo>
              </a:path>
            </a:pathLst>
          </a:custGeom>
          <a:ln w="177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5366150" y="3397986"/>
            <a:ext cx="645559" cy="0"/>
          </a:xfrm>
          <a:custGeom>
            <a:avLst/>
            <a:gdLst/>
            <a:ahLst/>
            <a:cxnLst/>
            <a:rect l="l" t="t" r="r" b="b"/>
            <a:pathLst>
              <a:path w="645559">
                <a:moveTo>
                  <a:pt x="0" y="0"/>
                </a:moveTo>
                <a:lnTo>
                  <a:pt x="645559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5405644" y="3409685"/>
            <a:ext cx="579656" cy="0"/>
          </a:xfrm>
          <a:custGeom>
            <a:avLst/>
            <a:gdLst/>
            <a:ahLst/>
            <a:cxnLst/>
            <a:rect l="l" t="t" r="r" b="b"/>
            <a:pathLst>
              <a:path w="579656">
                <a:moveTo>
                  <a:pt x="0" y="0"/>
                </a:moveTo>
                <a:lnTo>
                  <a:pt x="579656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5352992" y="3421384"/>
            <a:ext cx="52658" cy="0"/>
          </a:xfrm>
          <a:custGeom>
            <a:avLst/>
            <a:gdLst/>
            <a:ahLst/>
            <a:cxnLst/>
            <a:rect l="l" t="t" r="r" b="b"/>
            <a:pathLst>
              <a:path w="52658">
                <a:moveTo>
                  <a:pt x="0" y="0"/>
                </a:moveTo>
                <a:lnTo>
                  <a:pt x="52658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5418811" y="3421384"/>
            <a:ext cx="579739" cy="0"/>
          </a:xfrm>
          <a:custGeom>
            <a:avLst/>
            <a:gdLst/>
            <a:ahLst/>
            <a:cxnLst/>
            <a:rect l="l" t="t" r="r" b="b"/>
            <a:pathLst>
              <a:path w="579739">
                <a:moveTo>
                  <a:pt x="0" y="0"/>
                </a:moveTo>
                <a:lnTo>
                  <a:pt x="579739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5352992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5431979" y="3433043"/>
            <a:ext cx="26544" cy="0"/>
          </a:xfrm>
          <a:custGeom>
            <a:avLst/>
            <a:gdLst/>
            <a:ahLst/>
            <a:cxnLst/>
            <a:rect l="l" t="t" r="r" b="b"/>
            <a:pathLst>
              <a:path w="26544">
                <a:moveTo>
                  <a:pt x="0" y="0"/>
                </a:moveTo>
                <a:lnTo>
                  <a:pt x="26544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5458526" y="3433043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5484861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5511187" y="3433043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5537513" y="3433043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5563848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5590174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5616491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5642807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5669124" y="3433043"/>
            <a:ext cx="26415" cy="0"/>
          </a:xfrm>
          <a:custGeom>
            <a:avLst/>
            <a:gdLst/>
            <a:ahLst/>
            <a:cxnLst/>
            <a:rect l="l" t="t" r="r" b="b"/>
            <a:pathLst>
              <a:path w="26415">
                <a:moveTo>
                  <a:pt x="0" y="0"/>
                </a:moveTo>
                <a:lnTo>
                  <a:pt x="26415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5695533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721850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748167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774483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800800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827117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853434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879843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906160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932476" y="3433043"/>
            <a:ext cx="26542" cy="0"/>
          </a:xfrm>
          <a:custGeom>
            <a:avLst/>
            <a:gdLst/>
            <a:ahLst/>
            <a:cxnLst/>
            <a:rect l="l" t="t" r="r" b="b"/>
            <a:pathLst>
              <a:path w="26542">
                <a:moveTo>
                  <a:pt x="0" y="0"/>
                </a:moveTo>
                <a:lnTo>
                  <a:pt x="26542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958977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985386" y="3433043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366150" y="3444742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392485" y="3444742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05644" y="3456442"/>
            <a:ext cx="606065" cy="0"/>
          </a:xfrm>
          <a:custGeom>
            <a:avLst/>
            <a:gdLst/>
            <a:ahLst/>
            <a:cxnLst/>
            <a:rect l="l" t="t" r="r" b="b"/>
            <a:pathLst>
              <a:path w="606065">
                <a:moveTo>
                  <a:pt x="0" y="0"/>
                </a:moveTo>
                <a:lnTo>
                  <a:pt x="606065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352992" y="3468141"/>
            <a:ext cx="52658" cy="0"/>
          </a:xfrm>
          <a:custGeom>
            <a:avLst/>
            <a:gdLst/>
            <a:ahLst/>
            <a:cxnLst/>
            <a:rect l="l" t="t" r="r" b="b"/>
            <a:pathLst>
              <a:path w="52658">
                <a:moveTo>
                  <a:pt x="0" y="0"/>
                </a:moveTo>
                <a:lnTo>
                  <a:pt x="52658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18811" y="3468141"/>
            <a:ext cx="579739" cy="0"/>
          </a:xfrm>
          <a:custGeom>
            <a:avLst/>
            <a:gdLst/>
            <a:ahLst/>
            <a:cxnLst/>
            <a:rect l="l" t="t" r="r" b="b"/>
            <a:pathLst>
              <a:path w="579739">
                <a:moveTo>
                  <a:pt x="0" y="0"/>
                </a:moveTo>
                <a:lnTo>
                  <a:pt x="579739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352992" y="3479840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379310" y="3474011"/>
            <a:ext cx="632398" cy="0"/>
          </a:xfrm>
          <a:custGeom>
            <a:avLst/>
            <a:gdLst/>
            <a:ahLst/>
            <a:cxnLst/>
            <a:rect l="l" t="t" r="r" b="b"/>
            <a:pathLst>
              <a:path w="632398">
                <a:moveTo>
                  <a:pt x="0" y="0"/>
                </a:moveTo>
                <a:lnTo>
                  <a:pt x="632398" y="0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352992" y="3503198"/>
            <a:ext cx="658717" cy="0"/>
          </a:xfrm>
          <a:custGeom>
            <a:avLst/>
            <a:gdLst/>
            <a:ahLst/>
            <a:cxnLst/>
            <a:rect l="l" t="t" r="r" b="b"/>
            <a:pathLst>
              <a:path w="658717">
                <a:moveTo>
                  <a:pt x="0" y="0"/>
                </a:moveTo>
                <a:lnTo>
                  <a:pt x="658717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366150" y="3514897"/>
            <a:ext cx="632400" cy="0"/>
          </a:xfrm>
          <a:custGeom>
            <a:avLst/>
            <a:gdLst/>
            <a:ahLst/>
            <a:cxnLst/>
            <a:rect l="l" t="t" r="r" b="b"/>
            <a:pathLst>
              <a:path w="632400">
                <a:moveTo>
                  <a:pt x="0" y="0"/>
                </a:moveTo>
                <a:lnTo>
                  <a:pt x="632400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352992" y="3523600"/>
            <a:ext cx="658717" cy="0"/>
          </a:xfrm>
          <a:custGeom>
            <a:avLst/>
            <a:gdLst/>
            <a:ahLst/>
            <a:cxnLst/>
            <a:rect l="l" t="t" r="r" b="b"/>
            <a:pathLst>
              <a:path w="658717">
                <a:moveTo>
                  <a:pt x="0" y="0"/>
                </a:moveTo>
                <a:lnTo>
                  <a:pt x="658717" y="0"/>
                </a:lnTo>
              </a:path>
            </a:pathLst>
          </a:custGeom>
          <a:ln w="177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392485" y="3538296"/>
            <a:ext cx="606065" cy="0"/>
          </a:xfrm>
          <a:custGeom>
            <a:avLst/>
            <a:gdLst/>
            <a:ahLst/>
            <a:cxnLst/>
            <a:rect l="l" t="t" r="r" b="b"/>
            <a:pathLst>
              <a:path w="606065">
                <a:moveTo>
                  <a:pt x="0" y="0"/>
                </a:moveTo>
                <a:lnTo>
                  <a:pt x="606065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352992" y="3549995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379310" y="3544125"/>
            <a:ext cx="632398" cy="0"/>
          </a:xfrm>
          <a:custGeom>
            <a:avLst/>
            <a:gdLst/>
            <a:ahLst/>
            <a:cxnLst/>
            <a:rect l="l" t="t" r="r" b="b"/>
            <a:pathLst>
              <a:path w="632398">
                <a:moveTo>
                  <a:pt x="0" y="0"/>
                </a:moveTo>
                <a:lnTo>
                  <a:pt x="632398" y="0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352992" y="3573353"/>
            <a:ext cx="658717" cy="0"/>
          </a:xfrm>
          <a:custGeom>
            <a:avLst/>
            <a:gdLst/>
            <a:ahLst/>
            <a:cxnLst/>
            <a:rect l="l" t="t" r="r" b="b"/>
            <a:pathLst>
              <a:path w="658717">
                <a:moveTo>
                  <a:pt x="0" y="0"/>
                </a:moveTo>
                <a:lnTo>
                  <a:pt x="658717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366150" y="3585052"/>
            <a:ext cx="632400" cy="0"/>
          </a:xfrm>
          <a:custGeom>
            <a:avLst/>
            <a:gdLst/>
            <a:ahLst/>
            <a:cxnLst/>
            <a:rect l="l" t="t" r="r" b="b"/>
            <a:pathLst>
              <a:path w="632400">
                <a:moveTo>
                  <a:pt x="0" y="0"/>
                </a:moveTo>
                <a:lnTo>
                  <a:pt x="632400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379318" y="3596752"/>
            <a:ext cx="632391" cy="0"/>
          </a:xfrm>
          <a:custGeom>
            <a:avLst/>
            <a:gdLst/>
            <a:ahLst/>
            <a:cxnLst/>
            <a:rect l="l" t="t" r="r" b="b"/>
            <a:pathLst>
              <a:path w="632391">
                <a:moveTo>
                  <a:pt x="0" y="0"/>
                </a:moveTo>
                <a:lnTo>
                  <a:pt x="632391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352992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392485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18811" y="3608451"/>
            <a:ext cx="26552" cy="0"/>
          </a:xfrm>
          <a:custGeom>
            <a:avLst/>
            <a:gdLst/>
            <a:ahLst/>
            <a:cxnLst/>
            <a:rect l="l" t="t" r="r" b="b"/>
            <a:pathLst>
              <a:path w="26552">
                <a:moveTo>
                  <a:pt x="0" y="0"/>
                </a:moveTo>
                <a:lnTo>
                  <a:pt x="2655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445358" y="360845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471693" y="360845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498019" y="360845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524355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550680" y="360845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577006" y="3608451"/>
            <a:ext cx="26332" cy="0"/>
          </a:xfrm>
          <a:custGeom>
            <a:avLst/>
            <a:gdLst/>
            <a:ahLst/>
            <a:cxnLst/>
            <a:rect l="l" t="t" r="r" b="b"/>
            <a:pathLst>
              <a:path w="26332">
                <a:moveTo>
                  <a:pt x="0" y="0"/>
                </a:moveTo>
                <a:lnTo>
                  <a:pt x="26332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603332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629649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55966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682375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708691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735008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761325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787642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813959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840276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866592" y="3608451"/>
            <a:ext cx="26415" cy="0"/>
          </a:xfrm>
          <a:custGeom>
            <a:avLst/>
            <a:gdLst/>
            <a:ahLst/>
            <a:cxnLst/>
            <a:rect l="l" t="t" r="r" b="b"/>
            <a:pathLst>
              <a:path w="26415">
                <a:moveTo>
                  <a:pt x="0" y="0"/>
                </a:moveTo>
                <a:lnTo>
                  <a:pt x="26415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893001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919318" y="3608451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945635" y="3608451"/>
            <a:ext cx="26507" cy="0"/>
          </a:xfrm>
          <a:custGeom>
            <a:avLst/>
            <a:gdLst/>
            <a:ahLst/>
            <a:cxnLst/>
            <a:rect l="l" t="t" r="r" b="b"/>
            <a:pathLst>
              <a:path w="26507">
                <a:moveTo>
                  <a:pt x="0" y="0"/>
                </a:moveTo>
                <a:lnTo>
                  <a:pt x="26507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972135" y="3608451"/>
            <a:ext cx="26415" cy="0"/>
          </a:xfrm>
          <a:custGeom>
            <a:avLst/>
            <a:gdLst/>
            <a:ahLst/>
            <a:cxnLst/>
            <a:rect l="l" t="t" r="r" b="b"/>
            <a:pathLst>
              <a:path w="26415">
                <a:moveTo>
                  <a:pt x="0" y="0"/>
                </a:moveTo>
                <a:lnTo>
                  <a:pt x="26415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85386" y="3620150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352984" y="3631809"/>
            <a:ext cx="632316" cy="0"/>
          </a:xfrm>
          <a:custGeom>
            <a:avLst/>
            <a:gdLst/>
            <a:ahLst/>
            <a:cxnLst/>
            <a:rect l="l" t="t" r="r" b="b"/>
            <a:pathLst>
              <a:path w="632316">
                <a:moveTo>
                  <a:pt x="0" y="0"/>
                </a:moveTo>
                <a:lnTo>
                  <a:pt x="632316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85386" y="3643508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352984" y="3655207"/>
            <a:ext cx="632316" cy="0"/>
          </a:xfrm>
          <a:custGeom>
            <a:avLst/>
            <a:gdLst/>
            <a:ahLst/>
            <a:cxnLst/>
            <a:rect l="l" t="t" r="r" b="b"/>
            <a:pathLst>
              <a:path w="632316">
                <a:moveTo>
                  <a:pt x="0" y="0"/>
                </a:moveTo>
                <a:lnTo>
                  <a:pt x="632316" y="0"/>
                </a:lnTo>
              </a:path>
            </a:pathLst>
          </a:custGeom>
          <a:ln w="236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985386" y="3666907"/>
            <a:ext cx="26323" cy="0"/>
          </a:xfrm>
          <a:custGeom>
            <a:avLst/>
            <a:gdLst/>
            <a:ahLst/>
            <a:cxnLst/>
            <a:rect l="l" t="t" r="r" b="b"/>
            <a:pathLst>
              <a:path w="26323">
                <a:moveTo>
                  <a:pt x="0" y="0"/>
                </a:moveTo>
                <a:lnTo>
                  <a:pt x="26323" y="0"/>
                </a:lnTo>
              </a:path>
            </a:pathLst>
          </a:custGeom>
          <a:ln w="237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5352992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5379318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5405644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5431979" y="3667418"/>
            <a:ext cx="13384" cy="10718"/>
          </a:xfrm>
          <a:custGeom>
            <a:avLst/>
            <a:gdLst/>
            <a:ahLst/>
            <a:cxnLst/>
            <a:rect l="l" t="t" r="r" b="b"/>
            <a:pathLst>
              <a:path w="13384" h="10718">
                <a:moveTo>
                  <a:pt x="0" y="5359"/>
                </a:moveTo>
                <a:lnTo>
                  <a:pt x="1338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5458526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5484861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5511187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5537513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5563848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5590174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5616491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5642808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5695533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5721850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5748167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5774484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5800800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5827117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5853434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5879843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5906160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5932477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5958977" y="3667418"/>
            <a:ext cx="13164" cy="10718"/>
          </a:xfrm>
          <a:custGeom>
            <a:avLst/>
            <a:gdLst/>
            <a:ahLst/>
            <a:cxnLst/>
            <a:rect l="l" t="t" r="r" b="b"/>
            <a:pathLst>
              <a:path w="13164" h="10718">
                <a:moveTo>
                  <a:pt x="0" y="5359"/>
                </a:moveTo>
                <a:lnTo>
                  <a:pt x="13164" y="5359"/>
                </a:lnTo>
              </a:path>
            </a:pathLst>
          </a:custGeom>
          <a:ln w="11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5352992" y="3211224"/>
            <a:ext cx="657606" cy="463976"/>
          </a:xfrm>
          <a:custGeom>
            <a:avLst/>
            <a:gdLst/>
            <a:ahLst/>
            <a:cxnLst/>
            <a:rect l="l" t="t" r="r" b="b"/>
            <a:pathLst>
              <a:path w="657606" h="463976">
                <a:moveTo>
                  <a:pt x="0" y="463976"/>
                </a:moveTo>
                <a:lnTo>
                  <a:pt x="0" y="0"/>
                </a:lnTo>
                <a:lnTo>
                  <a:pt x="657606" y="0"/>
                </a:lnTo>
                <a:lnTo>
                  <a:pt x="657606" y="463976"/>
                </a:lnTo>
              </a:path>
            </a:pathLst>
          </a:custGeom>
          <a:ln w="182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340755" y="2717163"/>
            <a:ext cx="658683" cy="961950"/>
          </a:xfrm>
          <a:custGeom>
            <a:avLst/>
            <a:gdLst/>
            <a:ahLst/>
            <a:cxnLst/>
            <a:rect l="l" t="t" r="r" b="b"/>
            <a:pathLst>
              <a:path w="658683" h="961950">
                <a:moveTo>
                  <a:pt x="0" y="961950"/>
                </a:moveTo>
                <a:lnTo>
                  <a:pt x="658683" y="961950"/>
                </a:lnTo>
                <a:lnTo>
                  <a:pt x="658683" y="0"/>
                </a:lnTo>
                <a:lnTo>
                  <a:pt x="0" y="0"/>
                </a:lnTo>
                <a:lnTo>
                  <a:pt x="0" y="9619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340754" y="2716538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393480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446113" y="2716538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499023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551657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604290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56924" y="2716538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09650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762283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814917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867642" y="2716538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920276" y="2740077"/>
            <a:ext cx="52866" cy="0"/>
          </a:xfrm>
          <a:custGeom>
            <a:avLst/>
            <a:gdLst/>
            <a:ahLst/>
            <a:cxnLst/>
            <a:rect l="l" t="t" r="r" b="b"/>
            <a:pathLst>
              <a:path w="52866">
                <a:moveTo>
                  <a:pt x="0" y="0"/>
                </a:moveTo>
                <a:lnTo>
                  <a:pt x="52866" y="0"/>
                </a:lnTo>
              </a:path>
            </a:pathLst>
          </a:custGeom>
          <a:ln w="470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946593" y="2739936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340754" y="2763335"/>
            <a:ext cx="52738" cy="46998"/>
          </a:xfrm>
          <a:custGeom>
            <a:avLst/>
            <a:gdLst/>
            <a:ahLst/>
            <a:cxnLst/>
            <a:rect l="l" t="t" r="r" b="b"/>
            <a:pathLst>
              <a:path w="52738" h="46998">
                <a:moveTo>
                  <a:pt x="0" y="46998"/>
                </a:moveTo>
                <a:lnTo>
                  <a:pt x="52738" y="46998"/>
                </a:lnTo>
                <a:lnTo>
                  <a:pt x="52738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393480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446113" y="2763335"/>
            <a:ext cx="52922" cy="46998"/>
          </a:xfrm>
          <a:custGeom>
            <a:avLst/>
            <a:gdLst/>
            <a:ahLst/>
            <a:cxnLst/>
            <a:rect l="l" t="t" r="r" b="b"/>
            <a:pathLst>
              <a:path w="52922" h="46998">
                <a:moveTo>
                  <a:pt x="0" y="46998"/>
                </a:moveTo>
                <a:lnTo>
                  <a:pt x="52922" y="46998"/>
                </a:lnTo>
                <a:lnTo>
                  <a:pt x="52922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499023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551657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604290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656924" y="2763335"/>
            <a:ext cx="52738" cy="46998"/>
          </a:xfrm>
          <a:custGeom>
            <a:avLst/>
            <a:gdLst/>
            <a:ahLst/>
            <a:cxnLst/>
            <a:rect l="l" t="t" r="r" b="b"/>
            <a:pathLst>
              <a:path w="52738" h="46998">
                <a:moveTo>
                  <a:pt x="0" y="46998"/>
                </a:moveTo>
                <a:lnTo>
                  <a:pt x="52738" y="46998"/>
                </a:lnTo>
                <a:lnTo>
                  <a:pt x="52738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709650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762283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814917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867642" y="2763335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893959" y="2786652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946593" y="2786652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340754" y="2810050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393480" y="281005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446113" y="2810050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499023" y="281005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551657" y="281005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604290" y="281005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656924" y="2810050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709650" y="281005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762283" y="281005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814917" y="281005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841233" y="2833449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93959" y="283344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946593" y="2833449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340754" y="2856847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393480" y="285684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446113" y="2856847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499023" y="285684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551657" y="285684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604290" y="285684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656924" y="2856847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709650" y="285684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762283" y="285684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788600" y="288024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841233" y="2880246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893959" y="288024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946593" y="2880246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340754" y="2903645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393480" y="290364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446113" y="2903645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499023" y="290364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551657" y="290364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604290" y="290364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656924" y="2903645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709650" y="290364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735966" y="292704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788600" y="292704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841233" y="2927043"/>
            <a:ext cx="52738" cy="46998"/>
          </a:xfrm>
          <a:custGeom>
            <a:avLst/>
            <a:gdLst/>
            <a:ahLst/>
            <a:cxnLst/>
            <a:rect l="l" t="t" r="r" b="b"/>
            <a:pathLst>
              <a:path w="52738" h="46998">
                <a:moveTo>
                  <a:pt x="0" y="46998"/>
                </a:moveTo>
                <a:lnTo>
                  <a:pt x="52738" y="46998"/>
                </a:lnTo>
                <a:lnTo>
                  <a:pt x="52738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6893959" y="292704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946593" y="2927043"/>
            <a:ext cx="52922" cy="46998"/>
          </a:xfrm>
          <a:custGeom>
            <a:avLst/>
            <a:gdLst/>
            <a:ahLst/>
            <a:cxnLst/>
            <a:rect l="l" t="t" r="r" b="b"/>
            <a:pathLst>
              <a:path w="52922" h="46998">
                <a:moveTo>
                  <a:pt x="0" y="46998"/>
                </a:moveTo>
                <a:lnTo>
                  <a:pt x="52922" y="46998"/>
                </a:lnTo>
                <a:lnTo>
                  <a:pt x="52922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340754" y="2950360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393480" y="295036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446113" y="2950360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6499023" y="295036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6551657" y="295036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6604290" y="295036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6656924" y="2950360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6683333" y="297375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6735966" y="297375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6788600" y="297375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6841233" y="2973759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6893959" y="297375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6946593" y="2973759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6340754" y="2997157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6393480" y="299715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6446113" y="2997157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6499023" y="299715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6551657" y="299715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6604290" y="299715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6630607" y="302055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6683333" y="302055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6735966" y="302055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6788600" y="302055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6841233" y="3020556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6893959" y="302055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6946593" y="3020556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6340754" y="3043955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6393480" y="304395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6446113" y="3043955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6499023" y="304395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6551657" y="304395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6577973" y="306735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6630607" y="306735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6683333" y="306735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6735966" y="306735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6788600" y="306735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6841233" y="3067353"/>
            <a:ext cx="52738" cy="46998"/>
          </a:xfrm>
          <a:custGeom>
            <a:avLst/>
            <a:gdLst/>
            <a:ahLst/>
            <a:cxnLst/>
            <a:rect l="l" t="t" r="r" b="b"/>
            <a:pathLst>
              <a:path w="52738" h="46998">
                <a:moveTo>
                  <a:pt x="0" y="46998"/>
                </a:moveTo>
                <a:lnTo>
                  <a:pt x="52738" y="46998"/>
                </a:lnTo>
                <a:lnTo>
                  <a:pt x="52738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6893959" y="306735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6946593" y="3067353"/>
            <a:ext cx="52922" cy="46998"/>
          </a:xfrm>
          <a:custGeom>
            <a:avLst/>
            <a:gdLst/>
            <a:ahLst/>
            <a:cxnLst/>
            <a:rect l="l" t="t" r="r" b="b"/>
            <a:pathLst>
              <a:path w="52922" h="46998">
                <a:moveTo>
                  <a:pt x="0" y="46998"/>
                </a:moveTo>
                <a:lnTo>
                  <a:pt x="52922" y="46998"/>
                </a:lnTo>
                <a:lnTo>
                  <a:pt x="52922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6340754" y="3090670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6393480" y="309067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6446113" y="3090670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6499023" y="3090670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6525340" y="311406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6577973" y="311406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6630607" y="311406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6683333" y="311406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6735966" y="311406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6788600" y="311406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6841233" y="3114069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6893959" y="3114069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6946593" y="3114069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6340754" y="3137467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6393480" y="3137467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6446113" y="3137467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6472706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6525340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6577973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6630607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6683333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6735966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6788600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6841233" y="3160866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6893959" y="3160866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6946593" y="3160866"/>
            <a:ext cx="52922" cy="47079"/>
          </a:xfrm>
          <a:custGeom>
            <a:avLst/>
            <a:gdLst/>
            <a:ahLst/>
            <a:cxnLst/>
            <a:rect l="l" t="t" r="r" b="b"/>
            <a:pathLst>
              <a:path w="52922" h="47079">
                <a:moveTo>
                  <a:pt x="0" y="47079"/>
                </a:moveTo>
                <a:lnTo>
                  <a:pt x="52922" y="47079"/>
                </a:lnTo>
                <a:lnTo>
                  <a:pt x="52922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6340754" y="3184265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6393480" y="3184265"/>
            <a:ext cx="52646" cy="47079"/>
          </a:xfrm>
          <a:custGeom>
            <a:avLst/>
            <a:gdLst/>
            <a:ahLst/>
            <a:cxnLst/>
            <a:rect l="l" t="t" r="r" b="b"/>
            <a:pathLst>
              <a:path w="52646" h="47079">
                <a:moveTo>
                  <a:pt x="0" y="47079"/>
                </a:moveTo>
                <a:lnTo>
                  <a:pt x="52646" y="47079"/>
                </a:lnTo>
                <a:lnTo>
                  <a:pt x="52646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6419797" y="3207663"/>
            <a:ext cx="52866" cy="46998"/>
          </a:xfrm>
          <a:custGeom>
            <a:avLst/>
            <a:gdLst/>
            <a:ahLst/>
            <a:cxnLst/>
            <a:rect l="l" t="t" r="r" b="b"/>
            <a:pathLst>
              <a:path w="52866" h="46998">
                <a:moveTo>
                  <a:pt x="0" y="46998"/>
                </a:moveTo>
                <a:lnTo>
                  <a:pt x="52866" y="46998"/>
                </a:lnTo>
                <a:lnTo>
                  <a:pt x="5286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6472706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6525340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6577973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6630607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6683333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6735966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6788600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6841233" y="3207663"/>
            <a:ext cx="52738" cy="46998"/>
          </a:xfrm>
          <a:custGeom>
            <a:avLst/>
            <a:gdLst/>
            <a:ahLst/>
            <a:cxnLst/>
            <a:rect l="l" t="t" r="r" b="b"/>
            <a:pathLst>
              <a:path w="52738" h="46998">
                <a:moveTo>
                  <a:pt x="0" y="46998"/>
                </a:moveTo>
                <a:lnTo>
                  <a:pt x="52738" y="46998"/>
                </a:lnTo>
                <a:lnTo>
                  <a:pt x="52738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6893959" y="3207663"/>
            <a:ext cx="52646" cy="46998"/>
          </a:xfrm>
          <a:custGeom>
            <a:avLst/>
            <a:gdLst/>
            <a:ahLst/>
            <a:cxnLst/>
            <a:rect l="l" t="t" r="r" b="b"/>
            <a:pathLst>
              <a:path w="52646" h="46998">
                <a:moveTo>
                  <a:pt x="0" y="46998"/>
                </a:moveTo>
                <a:lnTo>
                  <a:pt x="52646" y="46998"/>
                </a:lnTo>
                <a:lnTo>
                  <a:pt x="52646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6946593" y="3207663"/>
            <a:ext cx="52922" cy="46998"/>
          </a:xfrm>
          <a:custGeom>
            <a:avLst/>
            <a:gdLst/>
            <a:ahLst/>
            <a:cxnLst/>
            <a:rect l="l" t="t" r="r" b="b"/>
            <a:pathLst>
              <a:path w="52922" h="46998">
                <a:moveTo>
                  <a:pt x="0" y="46998"/>
                </a:moveTo>
                <a:lnTo>
                  <a:pt x="52922" y="46998"/>
                </a:lnTo>
                <a:lnTo>
                  <a:pt x="52922" y="0"/>
                </a:lnTo>
                <a:lnTo>
                  <a:pt x="0" y="0"/>
                </a:lnTo>
                <a:lnTo>
                  <a:pt x="0" y="46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6340754" y="3230980"/>
            <a:ext cx="52738" cy="47079"/>
          </a:xfrm>
          <a:custGeom>
            <a:avLst/>
            <a:gdLst/>
            <a:ahLst/>
            <a:cxnLst/>
            <a:rect l="l" t="t" r="r" b="b"/>
            <a:pathLst>
              <a:path w="52738" h="47079">
                <a:moveTo>
                  <a:pt x="0" y="47079"/>
                </a:moveTo>
                <a:lnTo>
                  <a:pt x="52738" y="47079"/>
                </a:lnTo>
                <a:lnTo>
                  <a:pt x="52738" y="0"/>
                </a:lnTo>
                <a:lnTo>
                  <a:pt x="0" y="0"/>
                </a:lnTo>
                <a:lnTo>
                  <a:pt x="0" y="47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6367163" y="3278000"/>
            <a:ext cx="52646" cy="0"/>
          </a:xfrm>
          <a:custGeom>
            <a:avLst/>
            <a:gdLst/>
            <a:ahLst/>
            <a:cxnLst/>
            <a:rect l="l" t="t" r="r" b="b"/>
            <a:pathLst>
              <a:path w="52646">
                <a:moveTo>
                  <a:pt x="0" y="0"/>
                </a:moveTo>
                <a:lnTo>
                  <a:pt x="52646" y="0"/>
                </a:lnTo>
              </a:path>
            </a:pathLst>
          </a:custGeom>
          <a:ln w="472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6419797" y="3254379"/>
            <a:ext cx="52866" cy="47242"/>
          </a:xfrm>
          <a:custGeom>
            <a:avLst/>
            <a:gdLst/>
            <a:ahLst/>
            <a:cxnLst/>
            <a:rect l="l" t="t" r="r" b="b"/>
            <a:pathLst>
              <a:path w="52866" h="47242">
                <a:moveTo>
                  <a:pt x="0" y="47242"/>
                </a:moveTo>
                <a:lnTo>
                  <a:pt x="52866" y="47242"/>
                </a:lnTo>
                <a:lnTo>
                  <a:pt x="5286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6472706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6525340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6577973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6630607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6683333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6735966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6788600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6841233" y="3254379"/>
            <a:ext cx="52738" cy="47242"/>
          </a:xfrm>
          <a:custGeom>
            <a:avLst/>
            <a:gdLst/>
            <a:ahLst/>
            <a:cxnLst/>
            <a:rect l="l" t="t" r="r" b="b"/>
            <a:pathLst>
              <a:path w="52738" h="47242">
                <a:moveTo>
                  <a:pt x="0" y="47242"/>
                </a:moveTo>
                <a:lnTo>
                  <a:pt x="52738" y="47242"/>
                </a:lnTo>
                <a:lnTo>
                  <a:pt x="52738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6893959" y="3254379"/>
            <a:ext cx="52646" cy="47242"/>
          </a:xfrm>
          <a:custGeom>
            <a:avLst/>
            <a:gdLst/>
            <a:ahLst/>
            <a:cxnLst/>
            <a:rect l="l" t="t" r="r" b="b"/>
            <a:pathLst>
              <a:path w="52646" h="47242">
                <a:moveTo>
                  <a:pt x="0" y="47242"/>
                </a:moveTo>
                <a:lnTo>
                  <a:pt x="52646" y="47242"/>
                </a:lnTo>
                <a:lnTo>
                  <a:pt x="52646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6946593" y="3254379"/>
            <a:ext cx="52922" cy="47242"/>
          </a:xfrm>
          <a:custGeom>
            <a:avLst/>
            <a:gdLst/>
            <a:ahLst/>
            <a:cxnLst/>
            <a:rect l="l" t="t" r="r" b="b"/>
            <a:pathLst>
              <a:path w="52922" h="47242">
                <a:moveTo>
                  <a:pt x="0" y="47242"/>
                </a:moveTo>
                <a:lnTo>
                  <a:pt x="52922" y="47242"/>
                </a:lnTo>
                <a:lnTo>
                  <a:pt x="52922" y="0"/>
                </a:lnTo>
                <a:lnTo>
                  <a:pt x="0" y="0"/>
                </a:lnTo>
                <a:lnTo>
                  <a:pt x="0" y="472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6340750" y="3313179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6340750" y="3359977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6340750" y="3406774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6340750" y="3453489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6340750" y="3500287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6340750" y="3547084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6340750" y="3593800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6340750" y="3640597"/>
            <a:ext cx="658764" cy="0"/>
          </a:xfrm>
          <a:custGeom>
            <a:avLst/>
            <a:gdLst/>
            <a:ahLst/>
            <a:cxnLst/>
            <a:rect l="l" t="t" r="r" b="b"/>
            <a:pathLst>
              <a:path w="658764">
                <a:moveTo>
                  <a:pt x="0" y="0"/>
                </a:moveTo>
                <a:lnTo>
                  <a:pt x="658764" y="0"/>
                </a:lnTo>
              </a:path>
            </a:pathLst>
          </a:custGeom>
          <a:ln w="236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6340755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6393480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6446114" y="3676187"/>
            <a:ext cx="26549" cy="1948"/>
          </a:xfrm>
          <a:custGeom>
            <a:avLst/>
            <a:gdLst/>
            <a:ahLst/>
            <a:cxnLst/>
            <a:rect l="l" t="t" r="r" b="b"/>
            <a:pathLst>
              <a:path w="26549" h="1948">
                <a:moveTo>
                  <a:pt x="0" y="974"/>
                </a:moveTo>
                <a:lnTo>
                  <a:pt x="2654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6499023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6551657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6604290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6656924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6709650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6762283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6814917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6867642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6920276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6973185" y="3676187"/>
            <a:ext cx="26329" cy="1948"/>
          </a:xfrm>
          <a:custGeom>
            <a:avLst/>
            <a:gdLst/>
            <a:ahLst/>
            <a:cxnLst/>
            <a:rect l="l" t="t" r="r" b="b"/>
            <a:pathLst>
              <a:path w="26329" h="1948">
                <a:moveTo>
                  <a:pt x="0" y="974"/>
                </a:moveTo>
                <a:lnTo>
                  <a:pt x="26329" y="974"/>
                </a:lnTo>
              </a:path>
            </a:pathLst>
          </a:custGeom>
          <a:ln w="32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6340755" y="2717163"/>
            <a:ext cx="657643" cy="958037"/>
          </a:xfrm>
          <a:custGeom>
            <a:avLst/>
            <a:gdLst/>
            <a:ahLst/>
            <a:cxnLst/>
            <a:rect l="l" t="t" r="r" b="b"/>
            <a:pathLst>
              <a:path w="657643" h="958037">
                <a:moveTo>
                  <a:pt x="0" y="958037"/>
                </a:moveTo>
                <a:lnTo>
                  <a:pt x="0" y="0"/>
                </a:lnTo>
                <a:lnTo>
                  <a:pt x="657643" y="0"/>
                </a:lnTo>
                <a:lnTo>
                  <a:pt x="657643" y="958037"/>
                </a:lnTo>
              </a:path>
            </a:pathLst>
          </a:custGeom>
          <a:ln w="190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505557" y="2583457"/>
            <a:ext cx="329143" cy="0"/>
          </a:xfrm>
          <a:custGeom>
            <a:avLst/>
            <a:gdLst/>
            <a:ahLst/>
            <a:cxnLst/>
            <a:rect l="l" t="t" r="r" b="b"/>
            <a:pathLst>
              <a:path w="329143">
                <a:moveTo>
                  <a:pt x="0" y="0"/>
                </a:moveTo>
                <a:lnTo>
                  <a:pt x="329143" y="0"/>
                </a:lnTo>
                <a:lnTo>
                  <a:pt x="0" y="0"/>
                </a:lnTo>
              </a:path>
            </a:pathLst>
          </a:custGeom>
          <a:ln w="174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670175" y="2583457"/>
            <a:ext cx="0" cy="133706"/>
          </a:xfrm>
          <a:custGeom>
            <a:avLst/>
            <a:gdLst/>
            <a:ahLst/>
            <a:cxnLst/>
            <a:rect l="l" t="t" r="r" b="b"/>
            <a:pathLst>
              <a:path h="133706">
                <a:moveTo>
                  <a:pt x="0" y="0"/>
                </a:moveTo>
                <a:lnTo>
                  <a:pt x="0" y="133706"/>
                </a:lnTo>
              </a:path>
            </a:pathLst>
          </a:custGeom>
          <a:ln w="197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151125" y="3679114"/>
            <a:ext cx="2012902" cy="0"/>
          </a:xfrm>
          <a:custGeom>
            <a:avLst/>
            <a:gdLst/>
            <a:ahLst/>
            <a:cxnLst/>
            <a:rect l="l" t="t" r="r" b="b"/>
            <a:pathLst>
              <a:path w="2012902">
                <a:moveTo>
                  <a:pt x="0" y="0"/>
                </a:moveTo>
                <a:lnTo>
                  <a:pt x="2012902" y="0"/>
                </a:lnTo>
              </a:path>
            </a:pathLst>
          </a:custGeom>
          <a:ln w="116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5679041" y="3660835"/>
            <a:ext cx="0" cy="51379"/>
          </a:xfrm>
          <a:custGeom>
            <a:avLst/>
            <a:gdLst/>
            <a:ahLst/>
            <a:cxnLst/>
            <a:rect l="l" t="t" r="r" b="b"/>
            <a:pathLst>
              <a:path h="51379">
                <a:moveTo>
                  <a:pt x="0" y="0"/>
                </a:moveTo>
                <a:lnTo>
                  <a:pt x="0" y="51379"/>
                </a:lnTo>
              </a:path>
            </a:pathLst>
          </a:custGeom>
          <a:ln w="198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1" name="object 891"/>
          <p:cNvSpPr txBox="1"/>
          <p:nvPr/>
        </p:nvSpPr>
        <p:spPr>
          <a:xfrm rot="19140000">
            <a:off x="4631520" y="4122948"/>
            <a:ext cx="1216900" cy="1130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890"/>
              </a:lnSpc>
            </a:pPr>
            <a:r>
              <a:rPr sz="750" b="1" spc="-15" dirty="0" smtClean="0">
                <a:latin typeface="Arial"/>
                <a:cs typeface="Arial"/>
              </a:rPr>
              <a:t>(</a:t>
            </a:r>
            <a:r>
              <a:rPr sz="750" b="1" spc="-20" dirty="0" smtClean="0">
                <a:latin typeface="Arial"/>
                <a:cs typeface="Arial"/>
              </a:rPr>
              <a:t>U</a:t>
            </a:r>
            <a:r>
              <a:rPr sz="750" b="1" spc="-10" dirty="0" smtClean="0">
                <a:latin typeface="Arial"/>
                <a:cs typeface="Arial"/>
              </a:rPr>
              <a:t>n</a:t>
            </a:r>
            <a:r>
              <a:rPr sz="750" b="1" spc="-15" dirty="0" smtClean="0">
                <a:latin typeface="Arial"/>
                <a:cs typeface="Arial"/>
              </a:rPr>
              <a:t>tr</a:t>
            </a:r>
            <a:r>
              <a:rPr sz="750" b="1" spc="-10" dirty="0" smtClean="0">
                <a:latin typeface="Arial"/>
                <a:cs typeface="Arial"/>
              </a:rPr>
              <a:t>ea</a:t>
            </a:r>
            <a:r>
              <a:rPr sz="750" b="1" spc="-15" dirty="0" smtClean="0">
                <a:latin typeface="Arial"/>
                <a:cs typeface="Arial"/>
              </a:rPr>
              <a:t>t</a:t>
            </a:r>
            <a:r>
              <a:rPr sz="1125" b="1" spc="-15" baseline="3703" dirty="0" smtClean="0">
                <a:latin typeface="Arial"/>
                <a:cs typeface="Arial"/>
              </a:rPr>
              <a:t>e</a:t>
            </a:r>
            <a:r>
              <a:rPr sz="1125" b="1" spc="-30" baseline="3703" dirty="0" smtClean="0">
                <a:latin typeface="Arial"/>
                <a:cs typeface="Arial"/>
              </a:rPr>
              <a:t>d</a:t>
            </a:r>
            <a:r>
              <a:rPr sz="1125" b="1" spc="-7" baseline="3703" dirty="0" smtClean="0">
                <a:latin typeface="Arial"/>
                <a:cs typeface="Arial"/>
              </a:rPr>
              <a:t>)</a:t>
            </a:r>
            <a:r>
              <a:rPr sz="1125" b="1" spc="-15" baseline="3703" dirty="0" smtClean="0">
                <a:latin typeface="Arial"/>
                <a:cs typeface="Arial"/>
              </a:rPr>
              <a:t> </a:t>
            </a:r>
            <a:r>
              <a:rPr sz="1125" b="1" spc="-7" baseline="3703" dirty="0" smtClean="0">
                <a:latin typeface="Arial"/>
                <a:cs typeface="Arial"/>
              </a:rPr>
              <a:t>wt</a:t>
            </a:r>
            <a:r>
              <a:rPr sz="1125" b="1" spc="-22" baseline="3703" dirty="0" smtClean="0">
                <a:latin typeface="Arial"/>
                <a:cs typeface="Arial"/>
              </a:rPr>
              <a:t> I</a:t>
            </a:r>
            <a:r>
              <a:rPr sz="1125" b="1" spc="-15" baseline="3703" dirty="0" smtClean="0">
                <a:latin typeface="Arial"/>
                <a:cs typeface="Arial"/>
              </a:rPr>
              <a:t>L</a:t>
            </a:r>
            <a:r>
              <a:rPr sz="1125" b="1" spc="-22" baseline="3703" dirty="0" smtClean="0">
                <a:latin typeface="Arial"/>
                <a:cs typeface="Arial"/>
              </a:rPr>
              <a:t>-</a:t>
            </a:r>
            <a:r>
              <a:rPr sz="1125" b="1" spc="-7" baseline="3703" dirty="0" smtClean="0">
                <a:latin typeface="Arial"/>
                <a:cs typeface="Arial"/>
              </a:rPr>
              <a:t>6</a:t>
            </a:r>
            <a:r>
              <a:rPr sz="1125" b="1" spc="-15" baseline="3703" dirty="0" smtClean="0">
                <a:latin typeface="Arial"/>
                <a:cs typeface="Arial"/>
              </a:rPr>
              <a:t> p</a:t>
            </a:r>
            <a:r>
              <a:rPr sz="1125" b="1" spc="-22" baseline="3703" dirty="0" smtClean="0">
                <a:latin typeface="Arial"/>
                <a:cs typeface="Arial"/>
              </a:rPr>
              <a:t>l</a:t>
            </a:r>
            <a:r>
              <a:rPr sz="1125" b="1" spc="-15" baseline="3703" dirty="0" smtClean="0">
                <a:latin typeface="Arial"/>
                <a:cs typeface="Arial"/>
              </a:rPr>
              <a:t>a</a:t>
            </a:r>
            <a:r>
              <a:rPr sz="1125" b="1" spc="-30" baseline="3703" dirty="0" smtClean="0">
                <a:latin typeface="Arial"/>
                <a:cs typeface="Arial"/>
              </a:rPr>
              <a:t>s</a:t>
            </a:r>
            <a:r>
              <a:rPr sz="1125" b="1" spc="-15" baseline="7407" dirty="0" smtClean="0">
                <a:latin typeface="Arial"/>
                <a:cs typeface="Arial"/>
              </a:rPr>
              <a:t>mi</a:t>
            </a:r>
            <a:r>
              <a:rPr sz="1125" b="1" spc="-7" baseline="7407" dirty="0" smtClean="0">
                <a:latin typeface="Arial"/>
                <a:cs typeface="Arial"/>
              </a:rPr>
              <a:t>d</a:t>
            </a:r>
            <a:endParaRPr sz="1125" baseline="7407">
              <a:latin typeface="Arial"/>
              <a:cs typeface="Arial"/>
            </a:endParaRPr>
          </a:p>
        </p:txBody>
      </p:sp>
      <p:sp>
        <p:nvSpPr>
          <p:cNvPr id="892" name="object 892"/>
          <p:cNvSpPr/>
          <p:nvPr/>
        </p:nvSpPr>
        <p:spPr>
          <a:xfrm>
            <a:off x="6670175" y="3679114"/>
            <a:ext cx="0" cy="33100"/>
          </a:xfrm>
          <a:custGeom>
            <a:avLst/>
            <a:gdLst/>
            <a:ahLst/>
            <a:cxnLst/>
            <a:rect l="l" t="t" r="r" b="b"/>
            <a:pathLst>
              <a:path h="33100">
                <a:moveTo>
                  <a:pt x="0" y="0"/>
                </a:moveTo>
                <a:lnTo>
                  <a:pt x="0" y="33100"/>
                </a:lnTo>
              </a:path>
            </a:pathLst>
          </a:custGeom>
          <a:ln w="131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3" name="object 893"/>
          <p:cNvSpPr txBox="1"/>
          <p:nvPr/>
        </p:nvSpPr>
        <p:spPr>
          <a:xfrm rot="19140000">
            <a:off x="6421040" y="3809390"/>
            <a:ext cx="302223" cy="1130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890"/>
              </a:lnSpc>
            </a:pPr>
            <a:r>
              <a:rPr sz="750" b="1" spc="-5" dirty="0" smtClean="0">
                <a:latin typeface="Arial"/>
                <a:cs typeface="Arial"/>
              </a:rPr>
              <a:t>+</a:t>
            </a:r>
            <a:r>
              <a:rPr sz="750" b="1" spc="-20" dirty="0" smtClean="0">
                <a:latin typeface="Arial"/>
                <a:cs typeface="Arial"/>
              </a:rPr>
              <a:t>I</a:t>
            </a:r>
            <a:r>
              <a:rPr sz="750" b="1" spc="-10" dirty="0" smtClean="0">
                <a:latin typeface="Arial"/>
                <a:cs typeface="Arial"/>
              </a:rPr>
              <a:t>L</a:t>
            </a:r>
            <a:r>
              <a:rPr sz="750" b="1" spc="-15" dirty="0" smtClean="0">
                <a:latin typeface="Arial"/>
                <a:cs typeface="Arial"/>
              </a:rPr>
              <a:t>-</a:t>
            </a:r>
            <a:r>
              <a:rPr sz="750" b="1" spc="25" dirty="0" smtClean="0">
                <a:latin typeface="Arial"/>
                <a:cs typeface="Arial"/>
              </a:rPr>
              <a:t>1</a:t>
            </a:r>
            <a:r>
              <a:rPr sz="1125" spc="-7" baseline="3703" dirty="0" smtClean="0">
                <a:latin typeface="Symbol"/>
                <a:cs typeface="Symbol"/>
              </a:rPr>
              <a:t></a:t>
            </a:r>
            <a:endParaRPr sz="1125" baseline="3703">
              <a:latin typeface="Symbol"/>
              <a:cs typeface="Symbol"/>
            </a:endParaRPr>
          </a:p>
        </p:txBody>
      </p:sp>
      <p:sp>
        <p:nvSpPr>
          <p:cNvPr id="894" name="object 894"/>
          <p:cNvSpPr/>
          <p:nvPr/>
        </p:nvSpPr>
        <p:spPr>
          <a:xfrm>
            <a:off x="5188429" y="2509430"/>
            <a:ext cx="0" cy="1169684"/>
          </a:xfrm>
          <a:custGeom>
            <a:avLst/>
            <a:gdLst/>
            <a:ahLst/>
            <a:cxnLst/>
            <a:rect l="l" t="t" r="r" b="b"/>
            <a:pathLst>
              <a:path h="1169684">
                <a:moveTo>
                  <a:pt x="0" y="1169684"/>
                </a:moveTo>
                <a:lnTo>
                  <a:pt x="0" y="0"/>
                </a:lnTo>
              </a:path>
            </a:pathLst>
          </a:custGeom>
          <a:ln w="131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5" name="object 895"/>
          <p:cNvSpPr txBox="1"/>
          <p:nvPr/>
        </p:nvSpPr>
        <p:spPr>
          <a:xfrm>
            <a:off x="4993610" y="3619401"/>
            <a:ext cx="160020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20" dirty="0" smtClean="0">
                <a:latin typeface="Arial"/>
                <a:cs typeface="Arial"/>
              </a:rPr>
              <a:t>0</a:t>
            </a:r>
            <a:r>
              <a:rPr sz="700" b="1" spc="5" dirty="0" smtClean="0">
                <a:latin typeface="Arial"/>
                <a:cs typeface="Arial"/>
              </a:rPr>
              <a:t>.</a:t>
            </a:r>
            <a:r>
              <a:rPr sz="700" b="1" spc="45" dirty="0" smtClean="0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896" name="object 896"/>
          <p:cNvSpPr/>
          <p:nvPr/>
        </p:nvSpPr>
        <p:spPr>
          <a:xfrm>
            <a:off x="5151126" y="3445210"/>
            <a:ext cx="37303" cy="0"/>
          </a:xfrm>
          <a:custGeom>
            <a:avLst/>
            <a:gdLst/>
            <a:ahLst/>
            <a:cxnLst/>
            <a:rect l="l" t="t" r="r" b="b"/>
            <a:pathLst>
              <a:path w="37303">
                <a:moveTo>
                  <a:pt x="37303" y="0"/>
                </a:moveTo>
                <a:lnTo>
                  <a:pt x="0" y="0"/>
                </a:lnTo>
              </a:path>
            </a:pathLst>
          </a:custGeom>
          <a:ln w="116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7" name="object 897"/>
          <p:cNvSpPr txBox="1"/>
          <p:nvPr/>
        </p:nvSpPr>
        <p:spPr>
          <a:xfrm>
            <a:off x="4993610" y="3385579"/>
            <a:ext cx="160020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20" dirty="0" smtClean="0">
                <a:latin typeface="Arial"/>
                <a:cs typeface="Arial"/>
              </a:rPr>
              <a:t>0</a:t>
            </a:r>
            <a:r>
              <a:rPr sz="700" b="1" spc="5" dirty="0" smtClean="0">
                <a:latin typeface="Arial"/>
                <a:cs typeface="Arial"/>
              </a:rPr>
              <a:t>.</a:t>
            </a:r>
            <a:r>
              <a:rPr sz="700" b="1" spc="45" dirty="0" smtClean="0"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898" name="object 898"/>
          <p:cNvSpPr/>
          <p:nvPr/>
        </p:nvSpPr>
        <p:spPr>
          <a:xfrm>
            <a:off x="5151126" y="3211224"/>
            <a:ext cx="37303" cy="0"/>
          </a:xfrm>
          <a:custGeom>
            <a:avLst/>
            <a:gdLst/>
            <a:ahLst/>
            <a:cxnLst/>
            <a:rect l="l" t="t" r="r" b="b"/>
            <a:pathLst>
              <a:path w="37303">
                <a:moveTo>
                  <a:pt x="37303" y="0"/>
                </a:moveTo>
                <a:lnTo>
                  <a:pt x="0" y="0"/>
                </a:lnTo>
              </a:path>
            </a:pathLst>
          </a:custGeom>
          <a:ln w="116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9" name="object 899"/>
          <p:cNvSpPr txBox="1"/>
          <p:nvPr/>
        </p:nvSpPr>
        <p:spPr>
          <a:xfrm>
            <a:off x="4993610" y="3151511"/>
            <a:ext cx="160020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20" dirty="0" smtClean="0">
                <a:latin typeface="Arial"/>
                <a:cs typeface="Arial"/>
              </a:rPr>
              <a:t>1</a:t>
            </a:r>
            <a:r>
              <a:rPr sz="700" b="1" spc="5" dirty="0" smtClean="0">
                <a:latin typeface="Arial"/>
                <a:cs typeface="Arial"/>
              </a:rPr>
              <a:t>.</a:t>
            </a:r>
            <a:r>
              <a:rPr sz="700" b="1" spc="45" dirty="0" smtClean="0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900" name="object 900"/>
          <p:cNvSpPr/>
          <p:nvPr/>
        </p:nvSpPr>
        <p:spPr>
          <a:xfrm>
            <a:off x="5151126" y="2977320"/>
            <a:ext cx="37303" cy="0"/>
          </a:xfrm>
          <a:custGeom>
            <a:avLst/>
            <a:gdLst/>
            <a:ahLst/>
            <a:cxnLst/>
            <a:rect l="l" t="t" r="r" b="b"/>
            <a:pathLst>
              <a:path w="37303">
                <a:moveTo>
                  <a:pt x="37303" y="0"/>
                </a:moveTo>
                <a:lnTo>
                  <a:pt x="0" y="0"/>
                </a:lnTo>
              </a:path>
            </a:pathLst>
          </a:custGeom>
          <a:ln w="116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1" name="object 901"/>
          <p:cNvSpPr txBox="1"/>
          <p:nvPr/>
        </p:nvSpPr>
        <p:spPr>
          <a:xfrm>
            <a:off x="4993610" y="2917688"/>
            <a:ext cx="160020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20" dirty="0" smtClean="0">
                <a:latin typeface="Arial"/>
                <a:cs typeface="Arial"/>
              </a:rPr>
              <a:t>1</a:t>
            </a:r>
            <a:r>
              <a:rPr sz="700" b="1" spc="5" dirty="0" smtClean="0">
                <a:latin typeface="Arial"/>
                <a:cs typeface="Arial"/>
              </a:rPr>
              <a:t>.</a:t>
            </a:r>
            <a:r>
              <a:rPr sz="700" b="1" spc="45" dirty="0" smtClean="0"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902" name="object 902"/>
          <p:cNvSpPr/>
          <p:nvPr/>
        </p:nvSpPr>
        <p:spPr>
          <a:xfrm>
            <a:off x="5151126" y="2743497"/>
            <a:ext cx="37303" cy="0"/>
          </a:xfrm>
          <a:custGeom>
            <a:avLst/>
            <a:gdLst/>
            <a:ahLst/>
            <a:cxnLst/>
            <a:rect l="l" t="t" r="r" b="b"/>
            <a:pathLst>
              <a:path w="37303">
                <a:moveTo>
                  <a:pt x="37303" y="0"/>
                </a:moveTo>
                <a:lnTo>
                  <a:pt x="0" y="0"/>
                </a:lnTo>
              </a:path>
            </a:pathLst>
          </a:custGeom>
          <a:ln w="116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3" name="object 903"/>
          <p:cNvSpPr txBox="1"/>
          <p:nvPr/>
        </p:nvSpPr>
        <p:spPr>
          <a:xfrm>
            <a:off x="4993610" y="2683784"/>
            <a:ext cx="160020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20" dirty="0" smtClean="0">
                <a:latin typeface="Arial"/>
                <a:cs typeface="Arial"/>
              </a:rPr>
              <a:t>2</a:t>
            </a:r>
            <a:r>
              <a:rPr sz="700" b="1" spc="5" dirty="0" smtClean="0">
                <a:latin typeface="Arial"/>
                <a:cs typeface="Arial"/>
              </a:rPr>
              <a:t>.</a:t>
            </a:r>
            <a:r>
              <a:rPr sz="700" b="1" spc="45" dirty="0" smtClean="0">
                <a:latin typeface="Arial"/>
                <a:cs typeface="Arial"/>
              </a:rPr>
              <a:t>0</a:t>
            </a:r>
            <a:endParaRPr sz="700">
              <a:latin typeface="Arial"/>
              <a:cs typeface="Arial"/>
            </a:endParaRPr>
          </a:p>
        </p:txBody>
      </p:sp>
      <p:sp>
        <p:nvSpPr>
          <p:cNvPr id="904" name="object 904"/>
          <p:cNvSpPr/>
          <p:nvPr/>
        </p:nvSpPr>
        <p:spPr>
          <a:xfrm>
            <a:off x="5151126" y="2509430"/>
            <a:ext cx="37303" cy="0"/>
          </a:xfrm>
          <a:custGeom>
            <a:avLst/>
            <a:gdLst/>
            <a:ahLst/>
            <a:cxnLst/>
            <a:rect l="l" t="t" r="r" b="b"/>
            <a:pathLst>
              <a:path w="37303">
                <a:moveTo>
                  <a:pt x="37303" y="0"/>
                </a:moveTo>
                <a:lnTo>
                  <a:pt x="0" y="0"/>
                </a:lnTo>
              </a:path>
            </a:pathLst>
          </a:custGeom>
          <a:ln w="116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5" name="object 905"/>
          <p:cNvSpPr txBox="1"/>
          <p:nvPr/>
        </p:nvSpPr>
        <p:spPr>
          <a:xfrm>
            <a:off x="4993610" y="2449798"/>
            <a:ext cx="160020" cy="1187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00" b="1" spc="20" dirty="0" smtClean="0">
                <a:latin typeface="Arial"/>
                <a:cs typeface="Arial"/>
              </a:rPr>
              <a:t>2</a:t>
            </a:r>
            <a:r>
              <a:rPr sz="700" b="1" spc="5" dirty="0" smtClean="0">
                <a:latin typeface="Arial"/>
                <a:cs typeface="Arial"/>
              </a:rPr>
              <a:t>.</a:t>
            </a:r>
            <a:r>
              <a:rPr sz="700" b="1" spc="45" dirty="0" smtClean="0">
                <a:latin typeface="Arial"/>
                <a:cs typeface="Arial"/>
              </a:rPr>
              <a:t>5</a:t>
            </a:r>
            <a:endParaRPr sz="700">
              <a:latin typeface="Arial"/>
              <a:cs typeface="Arial"/>
            </a:endParaRPr>
          </a:p>
        </p:txBody>
      </p:sp>
      <p:sp>
        <p:nvSpPr>
          <p:cNvPr id="906" name="object 906"/>
          <p:cNvSpPr txBox="1"/>
          <p:nvPr/>
        </p:nvSpPr>
        <p:spPr>
          <a:xfrm>
            <a:off x="4810196" y="1927610"/>
            <a:ext cx="163830" cy="2343150"/>
          </a:xfrm>
          <a:prstGeom prst="rect">
            <a:avLst/>
          </a:prstGeom>
        </p:spPr>
        <p:txBody>
          <a:bodyPr vert="vert270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spc="5" dirty="0" smtClean="0">
                <a:latin typeface="Arial"/>
                <a:cs typeface="Arial"/>
              </a:rPr>
              <a:t>Fo</a:t>
            </a:r>
            <a:r>
              <a:rPr sz="1000" b="1" spc="-20" dirty="0" smtClean="0">
                <a:latin typeface="Arial"/>
                <a:cs typeface="Arial"/>
              </a:rPr>
              <a:t>l</a:t>
            </a:r>
            <a:r>
              <a:rPr sz="1000" b="1" spc="0" dirty="0" smtClean="0">
                <a:latin typeface="Arial"/>
                <a:cs typeface="Arial"/>
              </a:rPr>
              <a:t>d</a:t>
            </a:r>
            <a:r>
              <a:rPr sz="1000" b="1" spc="-40" dirty="0" smtClean="0">
                <a:latin typeface="Arial"/>
                <a:cs typeface="Arial"/>
              </a:rPr>
              <a:t> </a:t>
            </a:r>
            <a:r>
              <a:rPr sz="1000" b="1" spc="0" dirty="0" smtClean="0">
                <a:latin typeface="Arial"/>
                <a:cs typeface="Arial"/>
              </a:rPr>
              <a:t>C</a:t>
            </a:r>
            <a:r>
              <a:rPr sz="1000" b="1" spc="5" dirty="0" smtClean="0">
                <a:latin typeface="Arial"/>
                <a:cs typeface="Arial"/>
              </a:rPr>
              <a:t>h</a:t>
            </a:r>
            <a:r>
              <a:rPr sz="1000" b="1" spc="10" dirty="0" smtClean="0">
                <a:latin typeface="Arial"/>
                <a:cs typeface="Arial"/>
              </a:rPr>
              <a:t>a</a:t>
            </a:r>
            <a:r>
              <a:rPr sz="1000" b="1" spc="5" dirty="0" smtClean="0">
                <a:latin typeface="Arial"/>
                <a:cs typeface="Arial"/>
              </a:rPr>
              <a:t>ng</a:t>
            </a:r>
            <a:r>
              <a:rPr sz="1000" b="1" spc="0" dirty="0" smtClean="0">
                <a:latin typeface="Arial"/>
                <a:cs typeface="Arial"/>
              </a:rPr>
              <a:t>e</a:t>
            </a:r>
            <a:r>
              <a:rPr sz="1000" b="1" spc="-40" dirty="0" smtClean="0">
                <a:latin typeface="Arial"/>
                <a:cs typeface="Arial"/>
              </a:rPr>
              <a:t> </a:t>
            </a:r>
            <a:r>
              <a:rPr sz="1000" b="1" spc="5" dirty="0" smtClean="0">
                <a:latin typeface="Arial"/>
                <a:cs typeface="Arial"/>
              </a:rPr>
              <a:t>o</a:t>
            </a:r>
            <a:r>
              <a:rPr sz="1000" b="1" spc="0" dirty="0" smtClean="0">
                <a:latin typeface="Arial"/>
                <a:cs typeface="Arial"/>
              </a:rPr>
              <a:t>f</a:t>
            </a:r>
            <a:r>
              <a:rPr sz="1000" b="1" spc="-70" dirty="0" smtClean="0">
                <a:latin typeface="Arial"/>
                <a:cs typeface="Arial"/>
              </a:rPr>
              <a:t> </a:t>
            </a:r>
            <a:r>
              <a:rPr sz="1000" b="1" spc="-10" dirty="0" smtClean="0">
                <a:latin typeface="Arial"/>
                <a:cs typeface="Arial"/>
              </a:rPr>
              <a:t>m</a:t>
            </a:r>
            <a:r>
              <a:rPr sz="1000" b="1" spc="10" dirty="0" smtClean="0">
                <a:latin typeface="Arial"/>
                <a:cs typeface="Arial"/>
              </a:rPr>
              <a:t>ea</a:t>
            </a:r>
            <a:r>
              <a:rPr sz="1000" b="1" spc="0" dirty="0" smtClean="0">
                <a:latin typeface="Arial"/>
                <a:cs typeface="Arial"/>
              </a:rPr>
              <a:t>n</a:t>
            </a:r>
            <a:r>
              <a:rPr sz="1000" b="1" spc="-40" dirty="0" smtClean="0">
                <a:latin typeface="Arial"/>
                <a:cs typeface="Arial"/>
              </a:rPr>
              <a:t> </a:t>
            </a:r>
            <a:r>
              <a:rPr sz="1000" b="1" spc="-20" dirty="0" smtClean="0">
                <a:latin typeface="Arial"/>
                <a:cs typeface="Arial"/>
              </a:rPr>
              <a:t>I</a:t>
            </a:r>
            <a:r>
              <a:rPr sz="1000" b="1" spc="5" dirty="0" smtClean="0">
                <a:latin typeface="Arial"/>
                <a:cs typeface="Arial"/>
              </a:rPr>
              <a:t>L</a:t>
            </a:r>
            <a:r>
              <a:rPr sz="1000" b="1" spc="-25" dirty="0" smtClean="0">
                <a:latin typeface="Arial"/>
                <a:cs typeface="Arial"/>
              </a:rPr>
              <a:t>-</a:t>
            </a:r>
            <a:r>
              <a:rPr sz="1000" b="1" spc="0" dirty="0" smtClean="0">
                <a:latin typeface="Arial"/>
                <a:cs typeface="Arial"/>
              </a:rPr>
              <a:t>6</a:t>
            </a:r>
            <a:r>
              <a:rPr sz="1000" b="1" spc="-40" dirty="0" smtClean="0">
                <a:latin typeface="Arial"/>
                <a:cs typeface="Arial"/>
              </a:rPr>
              <a:t> </a:t>
            </a:r>
            <a:r>
              <a:rPr sz="1000" b="1" spc="5" dirty="0" smtClean="0">
                <a:latin typeface="Arial"/>
                <a:cs typeface="Arial"/>
              </a:rPr>
              <a:t>p</a:t>
            </a:r>
            <a:r>
              <a:rPr sz="1000" b="1" spc="20" dirty="0" smtClean="0">
                <a:latin typeface="Arial"/>
                <a:cs typeface="Arial"/>
              </a:rPr>
              <a:t>r</a:t>
            </a:r>
            <a:r>
              <a:rPr sz="1000" b="1" spc="5" dirty="0" smtClean="0">
                <a:latin typeface="Arial"/>
                <a:cs typeface="Arial"/>
              </a:rPr>
              <a:t>o</a:t>
            </a:r>
            <a:r>
              <a:rPr sz="1000" b="1" spc="-10" dirty="0" smtClean="0">
                <a:latin typeface="Arial"/>
                <a:cs typeface="Arial"/>
              </a:rPr>
              <a:t>m</a:t>
            </a:r>
            <a:r>
              <a:rPr sz="1000" b="1" spc="5" dirty="0" smtClean="0">
                <a:latin typeface="Arial"/>
                <a:cs typeface="Arial"/>
              </a:rPr>
              <a:t>o</a:t>
            </a:r>
            <a:r>
              <a:rPr sz="1000" b="1" spc="-25" dirty="0" smtClean="0">
                <a:latin typeface="Arial"/>
                <a:cs typeface="Arial"/>
              </a:rPr>
              <a:t>t</a:t>
            </a:r>
            <a:r>
              <a:rPr sz="1000" b="1" spc="10" dirty="0" smtClean="0">
                <a:latin typeface="Arial"/>
                <a:cs typeface="Arial"/>
              </a:rPr>
              <a:t>e</a:t>
            </a:r>
            <a:r>
              <a:rPr sz="1000" b="1" spc="0" dirty="0" smtClean="0">
                <a:latin typeface="Arial"/>
                <a:cs typeface="Arial"/>
              </a:rPr>
              <a:t>r</a:t>
            </a:r>
            <a:r>
              <a:rPr sz="1000" b="1" spc="-30" dirty="0" smtClean="0">
                <a:latin typeface="Arial"/>
                <a:cs typeface="Arial"/>
              </a:rPr>
              <a:t> </a:t>
            </a:r>
            <a:r>
              <a:rPr sz="1000" b="1" spc="10" dirty="0" smtClean="0">
                <a:latin typeface="Arial"/>
                <a:cs typeface="Arial"/>
              </a:rPr>
              <a:t>ac</a:t>
            </a:r>
            <a:r>
              <a:rPr sz="1000" b="1" spc="-25" dirty="0" smtClean="0">
                <a:latin typeface="Arial"/>
                <a:cs typeface="Arial"/>
              </a:rPr>
              <a:t>t</a:t>
            </a:r>
            <a:r>
              <a:rPr sz="1000" b="1" spc="-20" dirty="0" smtClean="0">
                <a:latin typeface="Arial"/>
                <a:cs typeface="Arial"/>
              </a:rPr>
              <a:t>i</a:t>
            </a:r>
            <a:r>
              <a:rPr sz="1000" b="1" spc="10" dirty="0" smtClean="0">
                <a:latin typeface="Arial"/>
                <a:cs typeface="Arial"/>
              </a:rPr>
              <a:t>v</a:t>
            </a:r>
            <a:r>
              <a:rPr sz="1000" b="1" spc="-20" dirty="0" smtClean="0">
                <a:latin typeface="Arial"/>
                <a:cs typeface="Arial"/>
              </a:rPr>
              <a:t>i</a:t>
            </a:r>
            <a:r>
              <a:rPr sz="1000" b="1" spc="-25" dirty="0" smtClean="0">
                <a:latin typeface="Arial"/>
                <a:cs typeface="Arial"/>
              </a:rPr>
              <a:t>t</a:t>
            </a:r>
            <a:r>
              <a:rPr sz="1000" b="1" spc="0" dirty="0" smtClean="0">
                <a:latin typeface="Arial"/>
                <a:cs typeface="Arial"/>
              </a:rPr>
              <a:t>y</a:t>
            </a:r>
            <a:endParaRPr sz="1000">
              <a:latin typeface="Arial"/>
              <a:cs typeface="Arial"/>
            </a:endParaRPr>
          </a:p>
        </p:txBody>
      </p:sp>
      <p:sp>
        <p:nvSpPr>
          <p:cNvPr id="907" name="object 907"/>
          <p:cNvSpPr txBox="1"/>
          <p:nvPr/>
        </p:nvSpPr>
        <p:spPr>
          <a:xfrm>
            <a:off x="6595364" y="2229358"/>
            <a:ext cx="177800" cy="393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 smtClean="0">
                <a:latin typeface="Calibri"/>
                <a:cs typeface="Calibri"/>
              </a:rPr>
              <a:t>*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08" name="object 908"/>
          <p:cNvSpPr txBox="1"/>
          <p:nvPr/>
        </p:nvSpPr>
        <p:spPr>
          <a:xfrm>
            <a:off x="4355338" y="1592960"/>
            <a:ext cx="239395" cy="254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15" dirty="0" smtClean="0">
                <a:latin typeface="Arial"/>
                <a:cs typeface="Arial"/>
              </a:rPr>
              <a:t>B)</a:t>
            </a:r>
            <a:endParaRPr sz="1600">
              <a:latin typeface="Arial"/>
              <a:cs typeface="Arial"/>
            </a:endParaRPr>
          </a:p>
        </p:txBody>
      </p:sp>
      <p:sp>
        <p:nvSpPr>
          <p:cNvPr id="909" name="object 909"/>
          <p:cNvSpPr txBox="1"/>
          <p:nvPr/>
        </p:nvSpPr>
        <p:spPr>
          <a:xfrm>
            <a:off x="78739" y="93091"/>
            <a:ext cx="2031364" cy="2667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-10" dirty="0" smtClean="0">
                <a:latin typeface="Calibri"/>
                <a:cs typeface="Calibri"/>
              </a:rPr>
              <a:t>Su</a:t>
            </a:r>
            <a:r>
              <a:rPr sz="1600" b="1" spc="-20" dirty="0" smtClean="0">
                <a:latin typeface="Calibri"/>
                <a:cs typeface="Calibri"/>
              </a:rPr>
              <a:t>p</a:t>
            </a:r>
            <a:r>
              <a:rPr sz="1600" b="1" spc="-15" dirty="0" smtClean="0">
                <a:latin typeface="Calibri"/>
                <a:cs typeface="Calibri"/>
              </a:rPr>
              <a:t>p</a:t>
            </a:r>
            <a:r>
              <a:rPr sz="1600" b="1" spc="-10" dirty="0" smtClean="0">
                <a:latin typeface="Calibri"/>
                <a:cs typeface="Calibri"/>
              </a:rPr>
              <a:t>leme</a:t>
            </a:r>
            <a:r>
              <a:rPr sz="1600" b="1" spc="-25" dirty="0" smtClean="0">
                <a:latin typeface="Calibri"/>
                <a:cs typeface="Calibri"/>
              </a:rPr>
              <a:t>nt</a:t>
            </a:r>
            <a:r>
              <a:rPr sz="1600" b="1" spc="-10" dirty="0" smtClean="0">
                <a:latin typeface="Calibri"/>
                <a:cs typeface="Calibri"/>
              </a:rPr>
              <a:t>a</a:t>
            </a:r>
            <a:r>
              <a:rPr sz="1600" b="1" spc="0" dirty="0" smtClean="0">
                <a:latin typeface="Calibri"/>
                <a:cs typeface="Calibri"/>
              </a:rPr>
              <a:t>r</a:t>
            </a:r>
            <a:r>
              <a:rPr sz="1600" b="1" spc="-10" dirty="0" smtClean="0">
                <a:latin typeface="Calibri"/>
                <a:cs typeface="Calibri"/>
              </a:rPr>
              <a:t>y</a:t>
            </a:r>
            <a:r>
              <a:rPr sz="1600" b="1" spc="30" dirty="0" smtClean="0">
                <a:latin typeface="Calibri"/>
                <a:cs typeface="Calibri"/>
              </a:rPr>
              <a:t> </a:t>
            </a:r>
            <a:r>
              <a:rPr sz="1600" b="1" spc="-10" dirty="0" smtClean="0">
                <a:latin typeface="Calibri"/>
                <a:cs typeface="Calibri"/>
              </a:rPr>
              <a:t>Figu</a:t>
            </a:r>
            <a:r>
              <a:rPr sz="1600" b="1" spc="-30" dirty="0" smtClean="0">
                <a:latin typeface="Calibri"/>
                <a:cs typeface="Calibri"/>
              </a:rPr>
              <a:t>r</a:t>
            </a:r>
            <a:r>
              <a:rPr sz="1600" b="1" spc="-10" dirty="0" smtClean="0">
                <a:latin typeface="Calibri"/>
                <a:cs typeface="Calibri"/>
              </a:rPr>
              <a:t>e</a:t>
            </a:r>
            <a:r>
              <a:rPr sz="1600" b="1" spc="20" dirty="0" smtClean="0">
                <a:latin typeface="Calibri"/>
                <a:cs typeface="Calibri"/>
              </a:rPr>
              <a:t> </a:t>
            </a:r>
            <a:r>
              <a:rPr sz="1600" b="1" spc="-10" dirty="0" smtClean="0"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39311" y="2395727"/>
            <a:ext cx="2761488" cy="1773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299" y="119380"/>
            <a:ext cx="2028189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35" dirty="0" smtClean="0">
                <a:latin typeface="Arial"/>
                <a:cs typeface="Arial"/>
              </a:rPr>
              <a:t>Supplementary </a:t>
            </a:r>
            <a:r>
              <a:rPr sz="1400" spc="-175" dirty="0" smtClean="0">
                <a:latin typeface="Arial"/>
                <a:cs typeface="Arial"/>
              </a:rPr>
              <a:t> </a:t>
            </a:r>
            <a:r>
              <a:rPr sz="1400" spc="0" dirty="0" smtClean="0">
                <a:latin typeface="Arial"/>
                <a:cs typeface="Arial"/>
              </a:rPr>
              <a:t>Figure</a:t>
            </a:r>
            <a:r>
              <a:rPr sz="1400" spc="-5" dirty="0" smtClean="0">
                <a:latin typeface="Arial"/>
                <a:cs typeface="Arial"/>
              </a:rPr>
              <a:t> </a:t>
            </a:r>
            <a:r>
              <a:rPr sz="1400" spc="15" dirty="0" smtClean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299" y="125730"/>
            <a:ext cx="2025650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b="1" spc="5" dirty="0" smtClean="0">
                <a:latin typeface="Arial"/>
                <a:cs typeface="Arial"/>
              </a:rPr>
              <a:t>Supplementary </a:t>
            </a:r>
            <a:r>
              <a:rPr sz="1350" b="1" spc="-110" dirty="0" smtClean="0">
                <a:latin typeface="Arial"/>
                <a:cs typeface="Arial"/>
              </a:rPr>
              <a:t> </a:t>
            </a:r>
            <a:r>
              <a:rPr sz="1350" b="1" spc="-35" dirty="0" smtClean="0">
                <a:latin typeface="Arial"/>
                <a:cs typeface="Arial"/>
              </a:rPr>
              <a:t>Figure</a:t>
            </a:r>
            <a:r>
              <a:rPr sz="1350" b="1" spc="95" dirty="0" smtClean="0">
                <a:latin typeface="Arial"/>
                <a:cs typeface="Arial"/>
              </a:rPr>
              <a:t> </a:t>
            </a:r>
            <a:r>
              <a:rPr sz="1350" b="1" spc="-15" dirty="0" smtClean="0">
                <a:latin typeface="Arial"/>
                <a:cs typeface="Arial"/>
              </a:rPr>
              <a:t>5</a:t>
            </a:r>
            <a:endParaRPr sz="1350">
              <a:latin typeface="Arial"/>
              <a:cs typeface="Arial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7212706"/>
              </p:ext>
            </p:extLst>
          </p:nvPr>
        </p:nvGraphicFramePr>
        <p:xfrm>
          <a:off x="4724400" y="2428104"/>
          <a:ext cx="2971800" cy="23895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Project" r:id="rId3" imgW="3492000" imgH="2808000" progId="Prism5.Document">
                  <p:embed/>
                </p:oleObj>
              </mc:Choice>
              <mc:Fallback>
                <p:oleObj name="Prism Project" r:id="rId3" imgW="3492000" imgH="2808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24400" y="2428104"/>
                        <a:ext cx="2971800" cy="23895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391</Words>
  <Application>Microsoft Office PowerPoint</Application>
  <PresentationFormat>Widescreen</PresentationFormat>
  <Paragraphs>81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Symbol</vt:lpstr>
      <vt:lpstr>Times New Roman</vt:lpstr>
      <vt:lpstr>Office Theme</vt:lpstr>
      <vt:lpstr>Prism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Srinivasa Narasipura</dc:creator>
  <cp:lastModifiedBy>Srinivasa Narasipura</cp:lastModifiedBy>
  <cp:revision>1</cp:revision>
  <dcterms:created xsi:type="dcterms:W3CDTF">2020-03-11T14:08:40Z</dcterms:created>
  <dcterms:modified xsi:type="dcterms:W3CDTF">2020-03-11T19:11:35Z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2019-12-09T00:00:00Z</vt:filetime>
  </property>
  <property fmtid="{D5CDD505-2E9C-101B-9397-08002B2CF9AE}" pid="3" name="LastSaved">
    <vt:filetime>2020-03-11T00:00:00Z</vt:filetime>
  </property>
</Properties>
</file>