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7" r:id="rId3"/>
    <p:sldId id="259" r:id="rId4"/>
    <p:sldId id="266" r:id="rId5"/>
    <p:sldId id="260" r:id="rId6"/>
    <p:sldId id="261" r:id="rId7"/>
    <p:sldId id="265" r:id="rId8"/>
    <p:sldId id="271" r:id="rId9"/>
    <p:sldId id="263" r:id="rId11"/>
    <p:sldId id="273" r:id="rId12"/>
    <p:sldId id="272" r:id="rId13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31" userDrawn="1">
          <p15:clr>
            <a:srgbClr val="A4A3A4"/>
          </p15:clr>
        </p15:guide>
        <p15:guide id="2" pos="387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701" y="62"/>
      </p:cViewPr>
      <p:guideLst>
        <p:guide orient="horz" pos="2031"/>
        <p:guide pos="387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523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69.xml"/><Relationship Id="rId8" Type="http://schemas.openxmlformats.org/officeDocument/2006/relationships/tags" Target="../tags/tag68.xml"/><Relationship Id="rId77" Type="http://schemas.openxmlformats.org/officeDocument/2006/relationships/slideLayout" Target="../slideLayouts/slideLayout7.xml"/><Relationship Id="rId76" Type="http://schemas.openxmlformats.org/officeDocument/2006/relationships/tags" Target="../tags/tag131.xml"/><Relationship Id="rId75" Type="http://schemas.openxmlformats.org/officeDocument/2006/relationships/tags" Target="../tags/tag130.xml"/><Relationship Id="rId74" Type="http://schemas.openxmlformats.org/officeDocument/2006/relationships/tags" Target="../tags/tag129.xml"/><Relationship Id="rId73" Type="http://schemas.openxmlformats.org/officeDocument/2006/relationships/tags" Target="../tags/tag128.xml"/><Relationship Id="rId72" Type="http://schemas.openxmlformats.org/officeDocument/2006/relationships/tags" Target="../tags/tag127.xml"/><Relationship Id="rId71" Type="http://schemas.openxmlformats.org/officeDocument/2006/relationships/tags" Target="../tags/tag126.xml"/><Relationship Id="rId70" Type="http://schemas.openxmlformats.org/officeDocument/2006/relationships/tags" Target="../tags/tag125.xml"/><Relationship Id="rId7" Type="http://schemas.openxmlformats.org/officeDocument/2006/relationships/tags" Target="../tags/tag67.xml"/><Relationship Id="rId69" Type="http://schemas.openxmlformats.org/officeDocument/2006/relationships/tags" Target="../tags/tag124.xml"/><Relationship Id="rId68" Type="http://schemas.openxmlformats.org/officeDocument/2006/relationships/tags" Target="../tags/tag123.xml"/><Relationship Id="rId67" Type="http://schemas.openxmlformats.org/officeDocument/2006/relationships/tags" Target="../tags/tag122.xml"/><Relationship Id="rId66" Type="http://schemas.openxmlformats.org/officeDocument/2006/relationships/tags" Target="../tags/tag121.xml"/><Relationship Id="rId65" Type="http://schemas.openxmlformats.org/officeDocument/2006/relationships/image" Target="../media/image7.png"/><Relationship Id="rId64" Type="http://schemas.openxmlformats.org/officeDocument/2006/relationships/tags" Target="../tags/tag120.xml"/><Relationship Id="rId63" Type="http://schemas.openxmlformats.org/officeDocument/2006/relationships/tags" Target="../tags/tag119.xml"/><Relationship Id="rId62" Type="http://schemas.openxmlformats.org/officeDocument/2006/relationships/tags" Target="../tags/tag118.xml"/><Relationship Id="rId61" Type="http://schemas.openxmlformats.org/officeDocument/2006/relationships/tags" Target="../tags/tag117.xml"/><Relationship Id="rId60" Type="http://schemas.openxmlformats.org/officeDocument/2006/relationships/tags" Target="../tags/tag116.xml"/><Relationship Id="rId6" Type="http://schemas.openxmlformats.org/officeDocument/2006/relationships/tags" Target="../tags/tag66.xml"/><Relationship Id="rId59" Type="http://schemas.openxmlformats.org/officeDocument/2006/relationships/tags" Target="../tags/tag115.xml"/><Relationship Id="rId58" Type="http://schemas.openxmlformats.org/officeDocument/2006/relationships/tags" Target="../tags/tag114.xml"/><Relationship Id="rId57" Type="http://schemas.openxmlformats.org/officeDocument/2006/relationships/tags" Target="../tags/tag113.xml"/><Relationship Id="rId56" Type="http://schemas.openxmlformats.org/officeDocument/2006/relationships/tags" Target="../tags/tag112.xml"/><Relationship Id="rId55" Type="http://schemas.openxmlformats.org/officeDocument/2006/relationships/image" Target="../media/image6.png"/><Relationship Id="rId54" Type="http://schemas.openxmlformats.org/officeDocument/2006/relationships/tags" Target="../tags/tag111.xml"/><Relationship Id="rId53" Type="http://schemas.openxmlformats.org/officeDocument/2006/relationships/tags" Target="../tags/tag110.xml"/><Relationship Id="rId52" Type="http://schemas.openxmlformats.org/officeDocument/2006/relationships/tags" Target="../tags/tag109.xml"/><Relationship Id="rId51" Type="http://schemas.openxmlformats.org/officeDocument/2006/relationships/tags" Target="../tags/tag108.xml"/><Relationship Id="rId50" Type="http://schemas.openxmlformats.org/officeDocument/2006/relationships/tags" Target="../tags/tag107.xml"/><Relationship Id="rId5" Type="http://schemas.openxmlformats.org/officeDocument/2006/relationships/tags" Target="../tags/tag65.xml"/><Relationship Id="rId49" Type="http://schemas.openxmlformats.org/officeDocument/2006/relationships/tags" Target="../tags/tag106.xml"/><Relationship Id="rId48" Type="http://schemas.openxmlformats.org/officeDocument/2006/relationships/tags" Target="../tags/tag105.xml"/><Relationship Id="rId47" Type="http://schemas.openxmlformats.org/officeDocument/2006/relationships/tags" Target="../tags/tag104.xml"/><Relationship Id="rId46" Type="http://schemas.openxmlformats.org/officeDocument/2006/relationships/tags" Target="../tags/tag103.xml"/><Relationship Id="rId45" Type="http://schemas.openxmlformats.org/officeDocument/2006/relationships/tags" Target="../tags/tag102.xml"/><Relationship Id="rId44" Type="http://schemas.openxmlformats.org/officeDocument/2006/relationships/tags" Target="../tags/tag101.xml"/><Relationship Id="rId43" Type="http://schemas.openxmlformats.org/officeDocument/2006/relationships/tags" Target="../tags/tag100.xml"/><Relationship Id="rId42" Type="http://schemas.openxmlformats.org/officeDocument/2006/relationships/tags" Target="../tags/tag99.xml"/><Relationship Id="rId41" Type="http://schemas.openxmlformats.org/officeDocument/2006/relationships/tags" Target="../tags/tag98.xml"/><Relationship Id="rId40" Type="http://schemas.openxmlformats.org/officeDocument/2006/relationships/tags" Target="../tags/tag97.xml"/><Relationship Id="rId4" Type="http://schemas.openxmlformats.org/officeDocument/2006/relationships/image" Target="../media/image2.png"/><Relationship Id="rId39" Type="http://schemas.openxmlformats.org/officeDocument/2006/relationships/tags" Target="../tags/tag96.xml"/><Relationship Id="rId38" Type="http://schemas.openxmlformats.org/officeDocument/2006/relationships/tags" Target="../tags/tag95.xml"/><Relationship Id="rId37" Type="http://schemas.openxmlformats.org/officeDocument/2006/relationships/tags" Target="../tags/tag94.xml"/><Relationship Id="rId36" Type="http://schemas.openxmlformats.org/officeDocument/2006/relationships/image" Target="../media/image5.png"/><Relationship Id="rId35" Type="http://schemas.openxmlformats.org/officeDocument/2006/relationships/tags" Target="../tags/tag93.xml"/><Relationship Id="rId34" Type="http://schemas.openxmlformats.org/officeDocument/2006/relationships/tags" Target="../tags/tag92.xml"/><Relationship Id="rId33" Type="http://schemas.openxmlformats.org/officeDocument/2006/relationships/tags" Target="../tags/tag91.xml"/><Relationship Id="rId32" Type="http://schemas.openxmlformats.org/officeDocument/2006/relationships/tags" Target="../tags/tag90.xml"/><Relationship Id="rId31" Type="http://schemas.openxmlformats.org/officeDocument/2006/relationships/tags" Target="../tags/tag89.xml"/><Relationship Id="rId30" Type="http://schemas.openxmlformats.org/officeDocument/2006/relationships/tags" Target="../tags/tag88.xml"/><Relationship Id="rId3" Type="http://schemas.openxmlformats.org/officeDocument/2006/relationships/tags" Target="../tags/tag64.xml"/><Relationship Id="rId29" Type="http://schemas.openxmlformats.org/officeDocument/2006/relationships/tags" Target="../tags/tag87.xml"/><Relationship Id="rId28" Type="http://schemas.openxmlformats.org/officeDocument/2006/relationships/tags" Target="../tags/tag86.xml"/><Relationship Id="rId27" Type="http://schemas.openxmlformats.org/officeDocument/2006/relationships/tags" Target="../tags/tag85.xml"/><Relationship Id="rId26" Type="http://schemas.openxmlformats.org/officeDocument/2006/relationships/tags" Target="../tags/tag84.xml"/><Relationship Id="rId25" Type="http://schemas.openxmlformats.org/officeDocument/2006/relationships/image" Target="../media/image4.png"/><Relationship Id="rId24" Type="http://schemas.openxmlformats.org/officeDocument/2006/relationships/tags" Target="../tags/tag83.xml"/><Relationship Id="rId23" Type="http://schemas.openxmlformats.org/officeDocument/2006/relationships/tags" Target="../tags/tag82.xml"/><Relationship Id="rId22" Type="http://schemas.openxmlformats.org/officeDocument/2006/relationships/tags" Target="../tags/tag81.xml"/><Relationship Id="rId21" Type="http://schemas.openxmlformats.org/officeDocument/2006/relationships/tags" Target="../tags/tag80.xml"/><Relationship Id="rId20" Type="http://schemas.openxmlformats.org/officeDocument/2006/relationships/tags" Target="../tags/tag79.xml"/><Relationship Id="rId2" Type="http://schemas.openxmlformats.org/officeDocument/2006/relationships/image" Target="../media/image1.png"/><Relationship Id="rId19" Type="http://schemas.openxmlformats.org/officeDocument/2006/relationships/tags" Target="../tags/tag78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image" Target="../media/image3.png"/><Relationship Id="rId14" Type="http://schemas.openxmlformats.org/officeDocument/2006/relationships/tags" Target="../tags/tag74.xml"/><Relationship Id="rId13" Type="http://schemas.openxmlformats.org/officeDocument/2006/relationships/tags" Target="../tags/tag73.xml"/><Relationship Id="rId12" Type="http://schemas.openxmlformats.org/officeDocument/2006/relationships/tags" Target="../tags/tag72.xml"/><Relationship Id="rId11" Type="http://schemas.openxmlformats.org/officeDocument/2006/relationships/tags" Target="../tags/tag71.xml"/><Relationship Id="rId10" Type="http://schemas.openxmlformats.org/officeDocument/2006/relationships/tags" Target="../tags/tag70.xml"/><Relationship Id="rId1" Type="http://schemas.openxmlformats.org/officeDocument/2006/relationships/tags" Target="../tags/tag63.xml"/></Relationships>
</file>

<file path=ppt/slides/_rels/slide3.xml.rels><?xml version="1.0" encoding="UTF-8" standalone="yes"?>
<Relationships xmlns="http://schemas.openxmlformats.org/package/2006/relationships"><Relationship Id="rId91" Type="http://schemas.openxmlformats.org/officeDocument/2006/relationships/slideLayout" Target="../slideLayouts/slideLayout7.xml"/><Relationship Id="rId90" Type="http://schemas.openxmlformats.org/officeDocument/2006/relationships/tags" Target="../tags/tag213.xml"/><Relationship Id="rId9" Type="http://schemas.openxmlformats.org/officeDocument/2006/relationships/tags" Target="../tags/tag139.xml"/><Relationship Id="rId89" Type="http://schemas.openxmlformats.org/officeDocument/2006/relationships/tags" Target="../tags/tag212.xml"/><Relationship Id="rId88" Type="http://schemas.openxmlformats.org/officeDocument/2006/relationships/tags" Target="../tags/tag211.xml"/><Relationship Id="rId87" Type="http://schemas.openxmlformats.org/officeDocument/2006/relationships/tags" Target="../tags/tag210.xml"/><Relationship Id="rId86" Type="http://schemas.openxmlformats.org/officeDocument/2006/relationships/tags" Target="../tags/tag209.xml"/><Relationship Id="rId85" Type="http://schemas.openxmlformats.org/officeDocument/2006/relationships/tags" Target="../tags/tag208.xml"/><Relationship Id="rId84" Type="http://schemas.openxmlformats.org/officeDocument/2006/relationships/tags" Target="../tags/tag207.xml"/><Relationship Id="rId83" Type="http://schemas.openxmlformats.org/officeDocument/2006/relationships/tags" Target="../tags/tag206.xml"/><Relationship Id="rId82" Type="http://schemas.openxmlformats.org/officeDocument/2006/relationships/tags" Target="../tags/tag205.xml"/><Relationship Id="rId81" Type="http://schemas.openxmlformats.org/officeDocument/2006/relationships/tags" Target="../tags/tag204.xml"/><Relationship Id="rId80" Type="http://schemas.openxmlformats.org/officeDocument/2006/relationships/tags" Target="../tags/tag203.xml"/><Relationship Id="rId8" Type="http://schemas.openxmlformats.org/officeDocument/2006/relationships/tags" Target="../tags/tag138.xml"/><Relationship Id="rId79" Type="http://schemas.openxmlformats.org/officeDocument/2006/relationships/tags" Target="../tags/tag202.xml"/><Relationship Id="rId78" Type="http://schemas.openxmlformats.org/officeDocument/2006/relationships/image" Target="../media/image15.png"/><Relationship Id="rId77" Type="http://schemas.openxmlformats.org/officeDocument/2006/relationships/tags" Target="../tags/tag201.xml"/><Relationship Id="rId76" Type="http://schemas.openxmlformats.org/officeDocument/2006/relationships/tags" Target="../tags/tag200.xml"/><Relationship Id="rId75" Type="http://schemas.openxmlformats.org/officeDocument/2006/relationships/tags" Target="../tags/tag199.xml"/><Relationship Id="rId74" Type="http://schemas.openxmlformats.org/officeDocument/2006/relationships/tags" Target="../tags/tag198.xml"/><Relationship Id="rId73" Type="http://schemas.openxmlformats.org/officeDocument/2006/relationships/tags" Target="../tags/tag197.xml"/><Relationship Id="rId72" Type="http://schemas.openxmlformats.org/officeDocument/2006/relationships/tags" Target="../tags/tag196.xml"/><Relationship Id="rId71" Type="http://schemas.openxmlformats.org/officeDocument/2006/relationships/tags" Target="../tags/tag195.xml"/><Relationship Id="rId70" Type="http://schemas.openxmlformats.org/officeDocument/2006/relationships/tags" Target="../tags/tag194.xml"/><Relationship Id="rId7" Type="http://schemas.openxmlformats.org/officeDocument/2006/relationships/tags" Target="../tags/tag137.xml"/><Relationship Id="rId69" Type="http://schemas.openxmlformats.org/officeDocument/2006/relationships/tags" Target="../tags/tag193.xml"/><Relationship Id="rId68" Type="http://schemas.openxmlformats.org/officeDocument/2006/relationships/tags" Target="../tags/tag192.xml"/><Relationship Id="rId67" Type="http://schemas.openxmlformats.org/officeDocument/2006/relationships/image" Target="../media/image14.png"/><Relationship Id="rId66" Type="http://schemas.openxmlformats.org/officeDocument/2006/relationships/tags" Target="../tags/tag191.xml"/><Relationship Id="rId65" Type="http://schemas.openxmlformats.org/officeDocument/2006/relationships/tags" Target="../tags/tag190.xml"/><Relationship Id="rId64" Type="http://schemas.openxmlformats.org/officeDocument/2006/relationships/tags" Target="../tags/tag189.xml"/><Relationship Id="rId63" Type="http://schemas.openxmlformats.org/officeDocument/2006/relationships/tags" Target="../tags/tag188.xml"/><Relationship Id="rId62" Type="http://schemas.openxmlformats.org/officeDocument/2006/relationships/tags" Target="../tags/tag187.xml"/><Relationship Id="rId61" Type="http://schemas.openxmlformats.org/officeDocument/2006/relationships/tags" Target="../tags/tag186.xml"/><Relationship Id="rId60" Type="http://schemas.openxmlformats.org/officeDocument/2006/relationships/tags" Target="../tags/tag185.xml"/><Relationship Id="rId6" Type="http://schemas.openxmlformats.org/officeDocument/2006/relationships/tags" Target="../tags/tag136.xml"/><Relationship Id="rId59" Type="http://schemas.openxmlformats.org/officeDocument/2006/relationships/tags" Target="../tags/tag184.xml"/><Relationship Id="rId58" Type="http://schemas.openxmlformats.org/officeDocument/2006/relationships/tags" Target="../tags/tag183.xml"/><Relationship Id="rId57" Type="http://schemas.openxmlformats.org/officeDocument/2006/relationships/tags" Target="../tags/tag182.xml"/><Relationship Id="rId56" Type="http://schemas.openxmlformats.org/officeDocument/2006/relationships/image" Target="../media/image13.png"/><Relationship Id="rId55" Type="http://schemas.openxmlformats.org/officeDocument/2006/relationships/tags" Target="../tags/tag181.xml"/><Relationship Id="rId54" Type="http://schemas.openxmlformats.org/officeDocument/2006/relationships/tags" Target="../tags/tag180.xml"/><Relationship Id="rId53" Type="http://schemas.openxmlformats.org/officeDocument/2006/relationships/tags" Target="../tags/tag179.xml"/><Relationship Id="rId52" Type="http://schemas.openxmlformats.org/officeDocument/2006/relationships/tags" Target="../tags/tag178.xml"/><Relationship Id="rId51" Type="http://schemas.openxmlformats.org/officeDocument/2006/relationships/tags" Target="../tags/tag177.xml"/><Relationship Id="rId50" Type="http://schemas.openxmlformats.org/officeDocument/2006/relationships/tags" Target="../tags/tag176.xml"/><Relationship Id="rId5" Type="http://schemas.openxmlformats.org/officeDocument/2006/relationships/tags" Target="../tags/tag135.xml"/><Relationship Id="rId49" Type="http://schemas.openxmlformats.org/officeDocument/2006/relationships/tags" Target="../tags/tag175.xml"/><Relationship Id="rId48" Type="http://schemas.openxmlformats.org/officeDocument/2006/relationships/tags" Target="../tags/tag174.xml"/><Relationship Id="rId47" Type="http://schemas.openxmlformats.org/officeDocument/2006/relationships/tags" Target="../tags/tag173.xml"/><Relationship Id="rId46" Type="http://schemas.openxmlformats.org/officeDocument/2006/relationships/tags" Target="../tags/tag172.xml"/><Relationship Id="rId45" Type="http://schemas.openxmlformats.org/officeDocument/2006/relationships/image" Target="../media/image12.png"/><Relationship Id="rId44" Type="http://schemas.openxmlformats.org/officeDocument/2006/relationships/tags" Target="../tags/tag171.xml"/><Relationship Id="rId43" Type="http://schemas.openxmlformats.org/officeDocument/2006/relationships/tags" Target="../tags/tag170.xml"/><Relationship Id="rId42" Type="http://schemas.openxmlformats.org/officeDocument/2006/relationships/tags" Target="../tags/tag169.xml"/><Relationship Id="rId41" Type="http://schemas.openxmlformats.org/officeDocument/2006/relationships/tags" Target="../tags/tag168.xml"/><Relationship Id="rId40" Type="http://schemas.openxmlformats.org/officeDocument/2006/relationships/tags" Target="../tags/tag167.xml"/><Relationship Id="rId4" Type="http://schemas.openxmlformats.org/officeDocument/2006/relationships/tags" Target="../tags/tag134.xml"/><Relationship Id="rId39" Type="http://schemas.openxmlformats.org/officeDocument/2006/relationships/tags" Target="../tags/tag166.xml"/><Relationship Id="rId38" Type="http://schemas.openxmlformats.org/officeDocument/2006/relationships/tags" Target="../tags/tag165.xml"/><Relationship Id="rId37" Type="http://schemas.openxmlformats.org/officeDocument/2006/relationships/tags" Target="../tags/tag164.xml"/><Relationship Id="rId36" Type="http://schemas.openxmlformats.org/officeDocument/2006/relationships/tags" Target="../tags/tag163.xml"/><Relationship Id="rId35" Type="http://schemas.openxmlformats.org/officeDocument/2006/relationships/tags" Target="../tags/tag162.xml"/><Relationship Id="rId34" Type="http://schemas.openxmlformats.org/officeDocument/2006/relationships/tags" Target="../tags/tag161.xml"/><Relationship Id="rId33" Type="http://schemas.openxmlformats.org/officeDocument/2006/relationships/image" Target="../media/image11.png"/><Relationship Id="rId32" Type="http://schemas.openxmlformats.org/officeDocument/2006/relationships/tags" Target="../tags/tag160.xml"/><Relationship Id="rId31" Type="http://schemas.openxmlformats.org/officeDocument/2006/relationships/tags" Target="../tags/tag159.xml"/><Relationship Id="rId30" Type="http://schemas.openxmlformats.org/officeDocument/2006/relationships/image" Target="../media/image10.png"/><Relationship Id="rId3" Type="http://schemas.openxmlformats.org/officeDocument/2006/relationships/tags" Target="../tags/tag133.xml"/><Relationship Id="rId29" Type="http://schemas.openxmlformats.org/officeDocument/2006/relationships/tags" Target="../tags/tag158.xml"/><Relationship Id="rId28" Type="http://schemas.openxmlformats.org/officeDocument/2006/relationships/tags" Target="../tags/tag157.xml"/><Relationship Id="rId27" Type="http://schemas.openxmlformats.org/officeDocument/2006/relationships/tags" Target="../tags/tag156.xml"/><Relationship Id="rId26" Type="http://schemas.openxmlformats.org/officeDocument/2006/relationships/tags" Target="../tags/tag155.xml"/><Relationship Id="rId25" Type="http://schemas.openxmlformats.org/officeDocument/2006/relationships/tags" Target="../tags/tag154.xml"/><Relationship Id="rId24" Type="http://schemas.openxmlformats.org/officeDocument/2006/relationships/tags" Target="../tags/tag153.xml"/><Relationship Id="rId23" Type="http://schemas.openxmlformats.org/officeDocument/2006/relationships/tags" Target="../tags/tag152.xml"/><Relationship Id="rId22" Type="http://schemas.openxmlformats.org/officeDocument/2006/relationships/tags" Target="../tags/tag151.xml"/><Relationship Id="rId21" Type="http://schemas.openxmlformats.org/officeDocument/2006/relationships/tags" Target="../tags/tag150.xml"/><Relationship Id="rId20" Type="http://schemas.openxmlformats.org/officeDocument/2006/relationships/tags" Target="../tags/tag149.xml"/><Relationship Id="rId2" Type="http://schemas.openxmlformats.org/officeDocument/2006/relationships/image" Target="../media/image8.png"/><Relationship Id="rId19" Type="http://schemas.openxmlformats.org/officeDocument/2006/relationships/tags" Target="../tags/tag148.xml"/><Relationship Id="rId18" Type="http://schemas.openxmlformats.org/officeDocument/2006/relationships/tags" Target="../tags/tag147.xml"/><Relationship Id="rId17" Type="http://schemas.openxmlformats.org/officeDocument/2006/relationships/tags" Target="../tags/tag146.xml"/><Relationship Id="rId16" Type="http://schemas.openxmlformats.org/officeDocument/2006/relationships/tags" Target="../tags/tag145.xml"/><Relationship Id="rId15" Type="http://schemas.openxmlformats.org/officeDocument/2006/relationships/tags" Target="../tags/tag144.xml"/><Relationship Id="rId14" Type="http://schemas.openxmlformats.org/officeDocument/2006/relationships/tags" Target="../tags/tag143.xml"/><Relationship Id="rId13" Type="http://schemas.openxmlformats.org/officeDocument/2006/relationships/image" Target="../media/image9.png"/><Relationship Id="rId12" Type="http://schemas.openxmlformats.org/officeDocument/2006/relationships/tags" Target="../tags/tag142.xml"/><Relationship Id="rId11" Type="http://schemas.openxmlformats.org/officeDocument/2006/relationships/tags" Target="../tags/tag141.xml"/><Relationship Id="rId10" Type="http://schemas.openxmlformats.org/officeDocument/2006/relationships/tags" Target="../tags/tag140.xml"/><Relationship Id="rId1" Type="http://schemas.openxmlformats.org/officeDocument/2006/relationships/tags" Target="../tags/tag13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21.xml"/><Relationship Id="rId8" Type="http://schemas.openxmlformats.org/officeDocument/2006/relationships/tags" Target="../tags/tag220.xml"/><Relationship Id="rId7" Type="http://schemas.openxmlformats.org/officeDocument/2006/relationships/tags" Target="../tags/tag219.xml"/><Relationship Id="rId6" Type="http://schemas.openxmlformats.org/officeDocument/2006/relationships/tags" Target="../tags/tag218.xml"/><Relationship Id="rId5" Type="http://schemas.openxmlformats.org/officeDocument/2006/relationships/tags" Target="../tags/tag217.xml"/><Relationship Id="rId4" Type="http://schemas.openxmlformats.org/officeDocument/2006/relationships/tags" Target="../tags/tag216.xml"/><Relationship Id="rId3" Type="http://schemas.openxmlformats.org/officeDocument/2006/relationships/tags" Target="../tags/tag215.xml"/><Relationship Id="rId24" Type="http://schemas.openxmlformats.org/officeDocument/2006/relationships/slideLayout" Target="../slideLayouts/slideLayout7.xml"/><Relationship Id="rId23" Type="http://schemas.openxmlformats.org/officeDocument/2006/relationships/tags" Target="../tags/tag235.xml"/><Relationship Id="rId22" Type="http://schemas.openxmlformats.org/officeDocument/2006/relationships/tags" Target="../tags/tag234.xml"/><Relationship Id="rId21" Type="http://schemas.openxmlformats.org/officeDocument/2006/relationships/tags" Target="../tags/tag233.xml"/><Relationship Id="rId20" Type="http://schemas.openxmlformats.org/officeDocument/2006/relationships/tags" Target="../tags/tag232.xml"/><Relationship Id="rId2" Type="http://schemas.openxmlformats.org/officeDocument/2006/relationships/image" Target="../media/image16.png"/><Relationship Id="rId19" Type="http://schemas.openxmlformats.org/officeDocument/2006/relationships/tags" Target="../tags/tag231.xml"/><Relationship Id="rId18" Type="http://schemas.openxmlformats.org/officeDocument/2006/relationships/tags" Target="../tags/tag230.xml"/><Relationship Id="rId17" Type="http://schemas.openxmlformats.org/officeDocument/2006/relationships/tags" Target="../tags/tag229.xml"/><Relationship Id="rId16" Type="http://schemas.openxmlformats.org/officeDocument/2006/relationships/tags" Target="../tags/tag228.xml"/><Relationship Id="rId15" Type="http://schemas.openxmlformats.org/officeDocument/2006/relationships/tags" Target="../tags/tag227.xml"/><Relationship Id="rId14" Type="http://schemas.openxmlformats.org/officeDocument/2006/relationships/tags" Target="../tags/tag226.xml"/><Relationship Id="rId13" Type="http://schemas.openxmlformats.org/officeDocument/2006/relationships/tags" Target="../tags/tag225.xml"/><Relationship Id="rId12" Type="http://schemas.openxmlformats.org/officeDocument/2006/relationships/tags" Target="../tags/tag224.xml"/><Relationship Id="rId11" Type="http://schemas.openxmlformats.org/officeDocument/2006/relationships/tags" Target="../tags/tag223.xml"/><Relationship Id="rId10" Type="http://schemas.openxmlformats.org/officeDocument/2006/relationships/tags" Target="../tags/tag222.xml"/><Relationship Id="rId1" Type="http://schemas.openxmlformats.org/officeDocument/2006/relationships/tags" Target="../tags/tag214.xml"/></Relationships>
</file>

<file path=ppt/slides/_rels/slide5.xml.rels><?xml version="1.0" encoding="UTF-8" standalone="yes"?>
<Relationships xmlns="http://schemas.openxmlformats.org/package/2006/relationships"><Relationship Id="rId99" Type="http://schemas.openxmlformats.org/officeDocument/2006/relationships/tags" Target="../tags/tag325.xml"/><Relationship Id="rId98" Type="http://schemas.openxmlformats.org/officeDocument/2006/relationships/tags" Target="../tags/tag324.xml"/><Relationship Id="rId97" Type="http://schemas.openxmlformats.org/officeDocument/2006/relationships/tags" Target="../tags/tag323.xml"/><Relationship Id="rId96" Type="http://schemas.openxmlformats.org/officeDocument/2006/relationships/tags" Target="../tags/tag322.xml"/><Relationship Id="rId95" Type="http://schemas.openxmlformats.org/officeDocument/2006/relationships/tags" Target="../tags/tag321.xml"/><Relationship Id="rId94" Type="http://schemas.openxmlformats.org/officeDocument/2006/relationships/tags" Target="../tags/tag320.xml"/><Relationship Id="rId93" Type="http://schemas.openxmlformats.org/officeDocument/2006/relationships/tags" Target="../tags/tag319.xml"/><Relationship Id="rId92" Type="http://schemas.openxmlformats.org/officeDocument/2006/relationships/tags" Target="../tags/tag318.xml"/><Relationship Id="rId91" Type="http://schemas.openxmlformats.org/officeDocument/2006/relationships/tags" Target="../tags/tag317.xml"/><Relationship Id="rId90" Type="http://schemas.openxmlformats.org/officeDocument/2006/relationships/tags" Target="../tags/tag316.xml"/><Relationship Id="rId9" Type="http://schemas.openxmlformats.org/officeDocument/2006/relationships/tags" Target="../tags/tag241.xml"/><Relationship Id="rId89" Type="http://schemas.openxmlformats.org/officeDocument/2006/relationships/tags" Target="../tags/tag315.xml"/><Relationship Id="rId88" Type="http://schemas.openxmlformats.org/officeDocument/2006/relationships/tags" Target="../tags/tag314.xml"/><Relationship Id="rId87" Type="http://schemas.openxmlformats.org/officeDocument/2006/relationships/image" Target="../media/image25.png"/><Relationship Id="rId86" Type="http://schemas.openxmlformats.org/officeDocument/2006/relationships/tags" Target="../tags/tag313.xml"/><Relationship Id="rId85" Type="http://schemas.openxmlformats.org/officeDocument/2006/relationships/tags" Target="../tags/tag312.xml"/><Relationship Id="rId84" Type="http://schemas.openxmlformats.org/officeDocument/2006/relationships/tags" Target="../tags/tag311.xml"/><Relationship Id="rId83" Type="http://schemas.openxmlformats.org/officeDocument/2006/relationships/tags" Target="../tags/tag310.xml"/><Relationship Id="rId82" Type="http://schemas.openxmlformats.org/officeDocument/2006/relationships/tags" Target="../tags/tag309.xml"/><Relationship Id="rId81" Type="http://schemas.openxmlformats.org/officeDocument/2006/relationships/tags" Target="../tags/tag308.xml"/><Relationship Id="rId80" Type="http://schemas.openxmlformats.org/officeDocument/2006/relationships/tags" Target="../tags/tag307.xml"/><Relationship Id="rId8" Type="http://schemas.openxmlformats.org/officeDocument/2006/relationships/tags" Target="../tags/tag240.xml"/><Relationship Id="rId79" Type="http://schemas.openxmlformats.org/officeDocument/2006/relationships/tags" Target="../tags/tag306.xml"/><Relationship Id="rId78" Type="http://schemas.openxmlformats.org/officeDocument/2006/relationships/tags" Target="../tags/tag305.xml"/><Relationship Id="rId77" Type="http://schemas.openxmlformats.org/officeDocument/2006/relationships/tags" Target="../tags/tag304.xml"/><Relationship Id="rId76" Type="http://schemas.openxmlformats.org/officeDocument/2006/relationships/tags" Target="../tags/tag303.xml"/><Relationship Id="rId75" Type="http://schemas.openxmlformats.org/officeDocument/2006/relationships/image" Target="../media/image24.png"/><Relationship Id="rId74" Type="http://schemas.openxmlformats.org/officeDocument/2006/relationships/tags" Target="../tags/tag302.xml"/><Relationship Id="rId73" Type="http://schemas.openxmlformats.org/officeDocument/2006/relationships/tags" Target="../tags/tag301.xml"/><Relationship Id="rId72" Type="http://schemas.openxmlformats.org/officeDocument/2006/relationships/tags" Target="../tags/tag300.xml"/><Relationship Id="rId71" Type="http://schemas.openxmlformats.org/officeDocument/2006/relationships/tags" Target="../tags/tag299.xml"/><Relationship Id="rId70" Type="http://schemas.openxmlformats.org/officeDocument/2006/relationships/tags" Target="../tags/tag298.xml"/><Relationship Id="rId7" Type="http://schemas.openxmlformats.org/officeDocument/2006/relationships/image" Target="../media/image19.png"/><Relationship Id="rId69" Type="http://schemas.openxmlformats.org/officeDocument/2006/relationships/tags" Target="../tags/tag297.xml"/><Relationship Id="rId68" Type="http://schemas.openxmlformats.org/officeDocument/2006/relationships/tags" Target="../tags/tag296.xml"/><Relationship Id="rId67" Type="http://schemas.openxmlformats.org/officeDocument/2006/relationships/tags" Target="../tags/tag295.xml"/><Relationship Id="rId66" Type="http://schemas.openxmlformats.org/officeDocument/2006/relationships/tags" Target="../tags/tag294.xml"/><Relationship Id="rId65" Type="http://schemas.openxmlformats.org/officeDocument/2006/relationships/tags" Target="../tags/tag293.xml"/><Relationship Id="rId64" Type="http://schemas.openxmlformats.org/officeDocument/2006/relationships/tags" Target="../tags/tag292.xml"/><Relationship Id="rId63" Type="http://schemas.openxmlformats.org/officeDocument/2006/relationships/tags" Target="../tags/tag291.xml"/><Relationship Id="rId62" Type="http://schemas.openxmlformats.org/officeDocument/2006/relationships/tags" Target="../tags/tag290.xml"/><Relationship Id="rId61" Type="http://schemas.openxmlformats.org/officeDocument/2006/relationships/tags" Target="../tags/tag289.xml"/><Relationship Id="rId60" Type="http://schemas.openxmlformats.org/officeDocument/2006/relationships/tags" Target="../tags/tag288.xml"/><Relationship Id="rId6" Type="http://schemas.openxmlformats.org/officeDocument/2006/relationships/tags" Target="../tags/tag239.xml"/><Relationship Id="rId59" Type="http://schemas.openxmlformats.org/officeDocument/2006/relationships/tags" Target="../tags/tag287.xml"/><Relationship Id="rId58" Type="http://schemas.openxmlformats.org/officeDocument/2006/relationships/tags" Target="../tags/tag286.xml"/><Relationship Id="rId57" Type="http://schemas.openxmlformats.org/officeDocument/2006/relationships/image" Target="../media/image23.png"/><Relationship Id="rId56" Type="http://schemas.openxmlformats.org/officeDocument/2006/relationships/tags" Target="../tags/tag285.xml"/><Relationship Id="rId55" Type="http://schemas.openxmlformats.org/officeDocument/2006/relationships/tags" Target="../tags/tag284.xml"/><Relationship Id="rId54" Type="http://schemas.openxmlformats.org/officeDocument/2006/relationships/tags" Target="../tags/tag283.xml"/><Relationship Id="rId53" Type="http://schemas.openxmlformats.org/officeDocument/2006/relationships/tags" Target="../tags/tag282.xml"/><Relationship Id="rId52" Type="http://schemas.openxmlformats.org/officeDocument/2006/relationships/tags" Target="../tags/tag281.xml"/><Relationship Id="rId51" Type="http://schemas.openxmlformats.org/officeDocument/2006/relationships/tags" Target="../tags/tag280.xml"/><Relationship Id="rId50" Type="http://schemas.openxmlformats.org/officeDocument/2006/relationships/tags" Target="../tags/tag279.xml"/><Relationship Id="rId5" Type="http://schemas.openxmlformats.org/officeDocument/2006/relationships/tags" Target="../tags/tag238.xml"/><Relationship Id="rId49" Type="http://schemas.openxmlformats.org/officeDocument/2006/relationships/tags" Target="../tags/tag278.xml"/><Relationship Id="rId48" Type="http://schemas.openxmlformats.org/officeDocument/2006/relationships/tags" Target="../tags/tag277.xml"/><Relationship Id="rId47" Type="http://schemas.openxmlformats.org/officeDocument/2006/relationships/tags" Target="../tags/tag276.xml"/><Relationship Id="rId46" Type="http://schemas.openxmlformats.org/officeDocument/2006/relationships/tags" Target="../tags/tag275.xml"/><Relationship Id="rId45" Type="http://schemas.openxmlformats.org/officeDocument/2006/relationships/image" Target="../media/image22.png"/><Relationship Id="rId44" Type="http://schemas.openxmlformats.org/officeDocument/2006/relationships/tags" Target="../tags/tag274.xml"/><Relationship Id="rId43" Type="http://schemas.openxmlformats.org/officeDocument/2006/relationships/tags" Target="../tags/tag273.xml"/><Relationship Id="rId42" Type="http://schemas.openxmlformats.org/officeDocument/2006/relationships/tags" Target="../tags/tag272.xml"/><Relationship Id="rId41" Type="http://schemas.openxmlformats.org/officeDocument/2006/relationships/tags" Target="../tags/tag271.xml"/><Relationship Id="rId40" Type="http://schemas.openxmlformats.org/officeDocument/2006/relationships/tags" Target="../tags/tag270.xml"/><Relationship Id="rId4" Type="http://schemas.openxmlformats.org/officeDocument/2006/relationships/image" Target="../media/image18.png"/><Relationship Id="rId39" Type="http://schemas.openxmlformats.org/officeDocument/2006/relationships/tags" Target="../tags/tag269.xml"/><Relationship Id="rId38" Type="http://schemas.openxmlformats.org/officeDocument/2006/relationships/tags" Target="../tags/tag268.xml"/><Relationship Id="rId37" Type="http://schemas.openxmlformats.org/officeDocument/2006/relationships/tags" Target="../tags/tag267.xml"/><Relationship Id="rId36" Type="http://schemas.openxmlformats.org/officeDocument/2006/relationships/tags" Target="../tags/tag266.xml"/><Relationship Id="rId35" Type="http://schemas.openxmlformats.org/officeDocument/2006/relationships/tags" Target="../tags/tag265.xml"/><Relationship Id="rId34" Type="http://schemas.openxmlformats.org/officeDocument/2006/relationships/image" Target="../media/image21.png"/><Relationship Id="rId33" Type="http://schemas.openxmlformats.org/officeDocument/2006/relationships/tags" Target="../tags/tag264.xml"/><Relationship Id="rId32" Type="http://schemas.openxmlformats.org/officeDocument/2006/relationships/tags" Target="../tags/tag263.xml"/><Relationship Id="rId31" Type="http://schemas.openxmlformats.org/officeDocument/2006/relationships/tags" Target="../tags/tag262.xml"/><Relationship Id="rId30" Type="http://schemas.openxmlformats.org/officeDocument/2006/relationships/tags" Target="../tags/tag261.xml"/><Relationship Id="rId3" Type="http://schemas.openxmlformats.org/officeDocument/2006/relationships/tags" Target="../tags/tag237.xml"/><Relationship Id="rId29" Type="http://schemas.openxmlformats.org/officeDocument/2006/relationships/tags" Target="../tags/tag260.xml"/><Relationship Id="rId28" Type="http://schemas.openxmlformats.org/officeDocument/2006/relationships/tags" Target="../tags/tag259.xml"/><Relationship Id="rId27" Type="http://schemas.openxmlformats.org/officeDocument/2006/relationships/tags" Target="../tags/tag258.xml"/><Relationship Id="rId26" Type="http://schemas.openxmlformats.org/officeDocument/2006/relationships/tags" Target="../tags/tag257.xml"/><Relationship Id="rId25" Type="http://schemas.openxmlformats.org/officeDocument/2006/relationships/tags" Target="../tags/tag256.xml"/><Relationship Id="rId24" Type="http://schemas.openxmlformats.org/officeDocument/2006/relationships/tags" Target="../tags/tag255.xml"/><Relationship Id="rId23" Type="http://schemas.openxmlformats.org/officeDocument/2006/relationships/tags" Target="../tags/tag254.xml"/><Relationship Id="rId22" Type="http://schemas.openxmlformats.org/officeDocument/2006/relationships/tags" Target="../tags/tag253.xml"/><Relationship Id="rId21" Type="http://schemas.openxmlformats.org/officeDocument/2006/relationships/tags" Target="../tags/tag252.xml"/><Relationship Id="rId20" Type="http://schemas.openxmlformats.org/officeDocument/2006/relationships/tags" Target="../tags/tag251.xml"/><Relationship Id="rId2" Type="http://schemas.openxmlformats.org/officeDocument/2006/relationships/image" Target="../media/image17.png"/><Relationship Id="rId19" Type="http://schemas.openxmlformats.org/officeDocument/2006/relationships/tags" Target="../tags/tag250.xml"/><Relationship Id="rId18" Type="http://schemas.openxmlformats.org/officeDocument/2006/relationships/tags" Target="../tags/tag249.xml"/><Relationship Id="rId17" Type="http://schemas.openxmlformats.org/officeDocument/2006/relationships/tags" Target="../tags/tag248.xml"/><Relationship Id="rId16" Type="http://schemas.openxmlformats.org/officeDocument/2006/relationships/tags" Target="../tags/tag247.xml"/><Relationship Id="rId15" Type="http://schemas.openxmlformats.org/officeDocument/2006/relationships/tags" Target="../tags/tag246.xml"/><Relationship Id="rId14" Type="http://schemas.openxmlformats.org/officeDocument/2006/relationships/tags" Target="../tags/tag245.xml"/><Relationship Id="rId13" Type="http://schemas.openxmlformats.org/officeDocument/2006/relationships/tags" Target="../tags/tag244.xml"/><Relationship Id="rId12" Type="http://schemas.openxmlformats.org/officeDocument/2006/relationships/tags" Target="../tags/tag243.xml"/><Relationship Id="rId117" Type="http://schemas.openxmlformats.org/officeDocument/2006/relationships/slideLayout" Target="../slideLayouts/slideLayout7.xml"/><Relationship Id="rId116" Type="http://schemas.openxmlformats.org/officeDocument/2006/relationships/tags" Target="../tags/tag340.xml"/><Relationship Id="rId115" Type="http://schemas.openxmlformats.org/officeDocument/2006/relationships/tags" Target="../tags/tag339.xml"/><Relationship Id="rId114" Type="http://schemas.openxmlformats.org/officeDocument/2006/relationships/tags" Target="../tags/tag338.xml"/><Relationship Id="rId113" Type="http://schemas.openxmlformats.org/officeDocument/2006/relationships/tags" Target="../tags/tag337.xml"/><Relationship Id="rId112" Type="http://schemas.openxmlformats.org/officeDocument/2006/relationships/tags" Target="../tags/tag336.xml"/><Relationship Id="rId111" Type="http://schemas.openxmlformats.org/officeDocument/2006/relationships/tags" Target="../tags/tag335.xml"/><Relationship Id="rId110" Type="http://schemas.openxmlformats.org/officeDocument/2006/relationships/tags" Target="../tags/tag334.xml"/><Relationship Id="rId11" Type="http://schemas.openxmlformats.org/officeDocument/2006/relationships/tags" Target="../tags/tag242.xml"/><Relationship Id="rId109" Type="http://schemas.openxmlformats.org/officeDocument/2006/relationships/tags" Target="../tags/tag333.xml"/><Relationship Id="rId108" Type="http://schemas.openxmlformats.org/officeDocument/2006/relationships/image" Target="../media/image27.png"/><Relationship Id="rId107" Type="http://schemas.openxmlformats.org/officeDocument/2006/relationships/tags" Target="../tags/tag332.xml"/><Relationship Id="rId106" Type="http://schemas.openxmlformats.org/officeDocument/2006/relationships/tags" Target="../tags/tag331.xml"/><Relationship Id="rId105" Type="http://schemas.openxmlformats.org/officeDocument/2006/relationships/tags" Target="../tags/tag330.xml"/><Relationship Id="rId104" Type="http://schemas.openxmlformats.org/officeDocument/2006/relationships/tags" Target="../tags/tag329.xml"/><Relationship Id="rId103" Type="http://schemas.openxmlformats.org/officeDocument/2006/relationships/image" Target="../media/image26.png"/><Relationship Id="rId102" Type="http://schemas.openxmlformats.org/officeDocument/2006/relationships/tags" Target="../tags/tag328.xml"/><Relationship Id="rId101" Type="http://schemas.openxmlformats.org/officeDocument/2006/relationships/tags" Target="../tags/tag327.xml"/><Relationship Id="rId100" Type="http://schemas.openxmlformats.org/officeDocument/2006/relationships/tags" Target="../tags/tag326.xml"/><Relationship Id="rId10" Type="http://schemas.openxmlformats.org/officeDocument/2006/relationships/image" Target="../media/image20.png"/><Relationship Id="rId1" Type="http://schemas.openxmlformats.org/officeDocument/2006/relationships/tags" Target="../tags/tag236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348.xml"/><Relationship Id="rId8" Type="http://schemas.openxmlformats.org/officeDocument/2006/relationships/tags" Target="../tags/tag347.xml"/><Relationship Id="rId7" Type="http://schemas.openxmlformats.org/officeDocument/2006/relationships/tags" Target="../tags/tag346.xml"/><Relationship Id="rId6" Type="http://schemas.openxmlformats.org/officeDocument/2006/relationships/tags" Target="../tags/tag345.xml"/><Relationship Id="rId5" Type="http://schemas.openxmlformats.org/officeDocument/2006/relationships/tags" Target="../tags/tag344.xml"/><Relationship Id="rId41" Type="http://schemas.openxmlformats.org/officeDocument/2006/relationships/slideLayout" Target="../slideLayouts/slideLayout7.xml"/><Relationship Id="rId40" Type="http://schemas.openxmlformats.org/officeDocument/2006/relationships/tags" Target="../tags/tag376.xml"/><Relationship Id="rId4" Type="http://schemas.openxmlformats.org/officeDocument/2006/relationships/image" Target="../media/image28.png"/><Relationship Id="rId39" Type="http://schemas.openxmlformats.org/officeDocument/2006/relationships/tags" Target="../tags/tag375.xml"/><Relationship Id="rId38" Type="http://schemas.openxmlformats.org/officeDocument/2006/relationships/image" Target="../media/image31.png"/><Relationship Id="rId37" Type="http://schemas.openxmlformats.org/officeDocument/2006/relationships/tags" Target="../tags/tag374.xml"/><Relationship Id="rId36" Type="http://schemas.openxmlformats.org/officeDocument/2006/relationships/tags" Target="../tags/tag373.xml"/><Relationship Id="rId35" Type="http://schemas.openxmlformats.org/officeDocument/2006/relationships/tags" Target="../tags/tag372.xml"/><Relationship Id="rId34" Type="http://schemas.openxmlformats.org/officeDocument/2006/relationships/tags" Target="../tags/tag371.xml"/><Relationship Id="rId33" Type="http://schemas.openxmlformats.org/officeDocument/2006/relationships/tags" Target="../tags/tag370.xml"/><Relationship Id="rId32" Type="http://schemas.openxmlformats.org/officeDocument/2006/relationships/tags" Target="../tags/tag369.xml"/><Relationship Id="rId31" Type="http://schemas.openxmlformats.org/officeDocument/2006/relationships/tags" Target="../tags/tag368.xml"/><Relationship Id="rId30" Type="http://schemas.openxmlformats.org/officeDocument/2006/relationships/image" Target="../media/image30.png"/><Relationship Id="rId3" Type="http://schemas.openxmlformats.org/officeDocument/2006/relationships/tags" Target="../tags/tag343.xml"/><Relationship Id="rId29" Type="http://schemas.openxmlformats.org/officeDocument/2006/relationships/tags" Target="../tags/tag367.xml"/><Relationship Id="rId28" Type="http://schemas.openxmlformats.org/officeDocument/2006/relationships/tags" Target="../tags/tag366.xml"/><Relationship Id="rId27" Type="http://schemas.openxmlformats.org/officeDocument/2006/relationships/tags" Target="../tags/tag365.xml"/><Relationship Id="rId26" Type="http://schemas.openxmlformats.org/officeDocument/2006/relationships/tags" Target="../tags/tag364.xml"/><Relationship Id="rId25" Type="http://schemas.openxmlformats.org/officeDocument/2006/relationships/tags" Target="../tags/tag363.xml"/><Relationship Id="rId24" Type="http://schemas.openxmlformats.org/officeDocument/2006/relationships/tags" Target="../tags/tag362.xml"/><Relationship Id="rId23" Type="http://schemas.openxmlformats.org/officeDocument/2006/relationships/tags" Target="../tags/tag361.xml"/><Relationship Id="rId22" Type="http://schemas.openxmlformats.org/officeDocument/2006/relationships/tags" Target="../tags/tag360.xml"/><Relationship Id="rId21" Type="http://schemas.openxmlformats.org/officeDocument/2006/relationships/tags" Target="../tags/tag359.xml"/><Relationship Id="rId20" Type="http://schemas.openxmlformats.org/officeDocument/2006/relationships/tags" Target="../tags/tag358.xml"/><Relationship Id="rId2" Type="http://schemas.openxmlformats.org/officeDocument/2006/relationships/tags" Target="../tags/tag342.xml"/><Relationship Id="rId19" Type="http://schemas.openxmlformats.org/officeDocument/2006/relationships/tags" Target="../tags/tag357.xml"/><Relationship Id="rId18" Type="http://schemas.openxmlformats.org/officeDocument/2006/relationships/tags" Target="../tags/tag356.xml"/><Relationship Id="rId17" Type="http://schemas.openxmlformats.org/officeDocument/2006/relationships/tags" Target="../tags/tag355.xml"/><Relationship Id="rId16" Type="http://schemas.openxmlformats.org/officeDocument/2006/relationships/tags" Target="../tags/tag354.xml"/><Relationship Id="rId15" Type="http://schemas.openxmlformats.org/officeDocument/2006/relationships/image" Target="../media/image29.png"/><Relationship Id="rId14" Type="http://schemas.openxmlformats.org/officeDocument/2006/relationships/tags" Target="../tags/tag353.xml"/><Relationship Id="rId13" Type="http://schemas.openxmlformats.org/officeDocument/2006/relationships/tags" Target="../tags/tag352.xml"/><Relationship Id="rId12" Type="http://schemas.openxmlformats.org/officeDocument/2006/relationships/tags" Target="../tags/tag351.xml"/><Relationship Id="rId11" Type="http://schemas.openxmlformats.org/officeDocument/2006/relationships/tags" Target="../tags/tag350.xml"/><Relationship Id="rId10" Type="http://schemas.openxmlformats.org/officeDocument/2006/relationships/tags" Target="../tags/tag349.xml"/><Relationship Id="rId1" Type="http://schemas.openxmlformats.org/officeDocument/2006/relationships/tags" Target="../tags/tag341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84.xml"/><Relationship Id="rId8" Type="http://schemas.openxmlformats.org/officeDocument/2006/relationships/tags" Target="../tags/tag383.xml"/><Relationship Id="rId7" Type="http://schemas.openxmlformats.org/officeDocument/2006/relationships/tags" Target="../tags/tag382.xml"/><Relationship Id="rId6" Type="http://schemas.openxmlformats.org/officeDocument/2006/relationships/tags" Target="../tags/tag381.xml"/><Relationship Id="rId5" Type="http://schemas.openxmlformats.org/officeDocument/2006/relationships/tags" Target="../tags/tag380.xml"/><Relationship Id="rId42" Type="http://schemas.openxmlformats.org/officeDocument/2006/relationships/notesSlide" Target="../notesSlides/notesSlide1.xml"/><Relationship Id="rId41" Type="http://schemas.openxmlformats.org/officeDocument/2006/relationships/slideLayout" Target="../slideLayouts/slideLayout7.xml"/><Relationship Id="rId40" Type="http://schemas.openxmlformats.org/officeDocument/2006/relationships/tags" Target="../tags/tag412.xml"/><Relationship Id="rId4" Type="http://schemas.openxmlformats.org/officeDocument/2006/relationships/tags" Target="../tags/tag379.xml"/><Relationship Id="rId39" Type="http://schemas.openxmlformats.org/officeDocument/2006/relationships/tags" Target="../tags/tag411.xml"/><Relationship Id="rId38" Type="http://schemas.openxmlformats.org/officeDocument/2006/relationships/tags" Target="../tags/tag410.xml"/><Relationship Id="rId37" Type="http://schemas.openxmlformats.org/officeDocument/2006/relationships/tags" Target="../tags/tag409.xml"/><Relationship Id="rId36" Type="http://schemas.openxmlformats.org/officeDocument/2006/relationships/tags" Target="../tags/tag408.xml"/><Relationship Id="rId35" Type="http://schemas.openxmlformats.org/officeDocument/2006/relationships/tags" Target="../tags/tag407.xml"/><Relationship Id="rId34" Type="http://schemas.openxmlformats.org/officeDocument/2006/relationships/tags" Target="../tags/tag406.xml"/><Relationship Id="rId33" Type="http://schemas.openxmlformats.org/officeDocument/2006/relationships/tags" Target="../tags/tag405.xml"/><Relationship Id="rId32" Type="http://schemas.openxmlformats.org/officeDocument/2006/relationships/tags" Target="../tags/tag404.xml"/><Relationship Id="rId31" Type="http://schemas.openxmlformats.org/officeDocument/2006/relationships/image" Target="../media/image35.png"/><Relationship Id="rId30" Type="http://schemas.openxmlformats.org/officeDocument/2006/relationships/tags" Target="../tags/tag403.xml"/><Relationship Id="rId3" Type="http://schemas.openxmlformats.org/officeDocument/2006/relationships/tags" Target="../tags/tag378.xml"/><Relationship Id="rId29" Type="http://schemas.openxmlformats.org/officeDocument/2006/relationships/tags" Target="../tags/tag402.xml"/><Relationship Id="rId28" Type="http://schemas.openxmlformats.org/officeDocument/2006/relationships/tags" Target="../tags/tag401.xml"/><Relationship Id="rId27" Type="http://schemas.openxmlformats.org/officeDocument/2006/relationships/tags" Target="../tags/tag400.xml"/><Relationship Id="rId26" Type="http://schemas.openxmlformats.org/officeDocument/2006/relationships/tags" Target="../tags/tag399.xml"/><Relationship Id="rId25" Type="http://schemas.openxmlformats.org/officeDocument/2006/relationships/tags" Target="../tags/tag398.xml"/><Relationship Id="rId24" Type="http://schemas.openxmlformats.org/officeDocument/2006/relationships/tags" Target="../tags/tag397.xml"/><Relationship Id="rId23" Type="http://schemas.openxmlformats.org/officeDocument/2006/relationships/tags" Target="../tags/tag396.xml"/><Relationship Id="rId22" Type="http://schemas.openxmlformats.org/officeDocument/2006/relationships/tags" Target="../tags/tag395.xml"/><Relationship Id="rId21" Type="http://schemas.openxmlformats.org/officeDocument/2006/relationships/image" Target="../media/image34.png"/><Relationship Id="rId20" Type="http://schemas.openxmlformats.org/officeDocument/2006/relationships/tags" Target="../tags/tag394.xml"/><Relationship Id="rId2" Type="http://schemas.openxmlformats.org/officeDocument/2006/relationships/image" Target="../media/image32.png"/><Relationship Id="rId19" Type="http://schemas.openxmlformats.org/officeDocument/2006/relationships/tags" Target="../tags/tag393.xml"/><Relationship Id="rId18" Type="http://schemas.openxmlformats.org/officeDocument/2006/relationships/tags" Target="../tags/tag392.xml"/><Relationship Id="rId17" Type="http://schemas.openxmlformats.org/officeDocument/2006/relationships/tags" Target="../tags/tag391.xml"/><Relationship Id="rId16" Type="http://schemas.openxmlformats.org/officeDocument/2006/relationships/tags" Target="../tags/tag390.xml"/><Relationship Id="rId15" Type="http://schemas.openxmlformats.org/officeDocument/2006/relationships/tags" Target="../tags/tag389.xml"/><Relationship Id="rId14" Type="http://schemas.openxmlformats.org/officeDocument/2006/relationships/tags" Target="../tags/tag388.xml"/><Relationship Id="rId13" Type="http://schemas.openxmlformats.org/officeDocument/2006/relationships/tags" Target="../tags/tag387.xml"/><Relationship Id="rId12" Type="http://schemas.openxmlformats.org/officeDocument/2006/relationships/tags" Target="../tags/tag386.xml"/><Relationship Id="rId11" Type="http://schemas.openxmlformats.org/officeDocument/2006/relationships/image" Target="../media/image33.png"/><Relationship Id="rId10" Type="http://schemas.openxmlformats.org/officeDocument/2006/relationships/tags" Target="../tags/tag385.xml"/><Relationship Id="rId1" Type="http://schemas.openxmlformats.org/officeDocument/2006/relationships/tags" Target="../tags/tag377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420.xml"/><Relationship Id="rId8" Type="http://schemas.openxmlformats.org/officeDocument/2006/relationships/tags" Target="../tags/tag419.xml"/><Relationship Id="rId7" Type="http://schemas.openxmlformats.org/officeDocument/2006/relationships/tags" Target="../tags/tag418.xml"/><Relationship Id="rId67" Type="http://schemas.openxmlformats.org/officeDocument/2006/relationships/slideLayout" Target="../slideLayouts/slideLayout7.xml"/><Relationship Id="rId66" Type="http://schemas.openxmlformats.org/officeDocument/2006/relationships/tags" Target="../tags/tag471.xml"/><Relationship Id="rId65" Type="http://schemas.openxmlformats.org/officeDocument/2006/relationships/tags" Target="../tags/tag470.xml"/><Relationship Id="rId64" Type="http://schemas.openxmlformats.org/officeDocument/2006/relationships/tags" Target="../tags/tag469.xml"/><Relationship Id="rId63" Type="http://schemas.openxmlformats.org/officeDocument/2006/relationships/tags" Target="../tags/tag468.xml"/><Relationship Id="rId62" Type="http://schemas.openxmlformats.org/officeDocument/2006/relationships/tags" Target="../tags/tag467.xml"/><Relationship Id="rId61" Type="http://schemas.openxmlformats.org/officeDocument/2006/relationships/image" Target="../media/image41.png"/><Relationship Id="rId60" Type="http://schemas.openxmlformats.org/officeDocument/2006/relationships/tags" Target="../tags/tag466.xml"/><Relationship Id="rId6" Type="http://schemas.openxmlformats.org/officeDocument/2006/relationships/tags" Target="../tags/tag417.xml"/><Relationship Id="rId59" Type="http://schemas.openxmlformats.org/officeDocument/2006/relationships/tags" Target="../tags/tag465.xml"/><Relationship Id="rId58" Type="http://schemas.openxmlformats.org/officeDocument/2006/relationships/tags" Target="../tags/tag464.xml"/><Relationship Id="rId57" Type="http://schemas.openxmlformats.org/officeDocument/2006/relationships/tags" Target="../tags/tag463.xml"/><Relationship Id="rId56" Type="http://schemas.openxmlformats.org/officeDocument/2006/relationships/tags" Target="../tags/tag462.xml"/><Relationship Id="rId55" Type="http://schemas.openxmlformats.org/officeDocument/2006/relationships/tags" Target="../tags/tag461.xml"/><Relationship Id="rId54" Type="http://schemas.openxmlformats.org/officeDocument/2006/relationships/image" Target="../media/image40.png"/><Relationship Id="rId53" Type="http://schemas.openxmlformats.org/officeDocument/2006/relationships/tags" Target="../tags/tag460.xml"/><Relationship Id="rId52" Type="http://schemas.openxmlformats.org/officeDocument/2006/relationships/tags" Target="../tags/tag459.xml"/><Relationship Id="rId51" Type="http://schemas.openxmlformats.org/officeDocument/2006/relationships/tags" Target="../tags/tag458.xml"/><Relationship Id="rId50" Type="http://schemas.openxmlformats.org/officeDocument/2006/relationships/tags" Target="../tags/tag457.xml"/><Relationship Id="rId5" Type="http://schemas.openxmlformats.org/officeDocument/2006/relationships/tags" Target="../tags/tag416.xml"/><Relationship Id="rId49" Type="http://schemas.openxmlformats.org/officeDocument/2006/relationships/tags" Target="../tags/tag456.xml"/><Relationship Id="rId48" Type="http://schemas.openxmlformats.org/officeDocument/2006/relationships/tags" Target="../tags/tag455.xml"/><Relationship Id="rId47" Type="http://schemas.openxmlformats.org/officeDocument/2006/relationships/tags" Target="../tags/tag454.xml"/><Relationship Id="rId46" Type="http://schemas.openxmlformats.org/officeDocument/2006/relationships/tags" Target="../tags/tag453.xml"/><Relationship Id="rId45" Type="http://schemas.openxmlformats.org/officeDocument/2006/relationships/tags" Target="../tags/tag452.xml"/><Relationship Id="rId44" Type="http://schemas.openxmlformats.org/officeDocument/2006/relationships/tags" Target="../tags/tag451.xml"/><Relationship Id="rId43" Type="http://schemas.openxmlformats.org/officeDocument/2006/relationships/image" Target="../media/image39.png"/><Relationship Id="rId42" Type="http://schemas.openxmlformats.org/officeDocument/2006/relationships/tags" Target="../tags/tag450.xml"/><Relationship Id="rId41" Type="http://schemas.openxmlformats.org/officeDocument/2006/relationships/tags" Target="../tags/tag449.xml"/><Relationship Id="rId40" Type="http://schemas.openxmlformats.org/officeDocument/2006/relationships/tags" Target="../tags/tag448.xml"/><Relationship Id="rId4" Type="http://schemas.openxmlformats.org/officeDocument/2006/relationships/tags" Target="../tags/tag415.xml"/><Relationship Id="rId39" Type="http://schemas.openxmlformats.org/officeDocument/2006/relationships/tags" Target="../tags/tag447.xml"/><Relationship Id="rId38" Type="http://schemas.openxmlformats.org/officeDocument/2006/relationships/tags" Target="../tags/tag446.xml"/><Relationship Id="rId37" Type="http://schemas.openxmlformats.org/officeDocument/2006/relationships/tags" Target="../tags/tag445.xml"/><Relationship Id="rId36" Type="http://schemas.openxmlformats.org/officeDocument/2006/relationships/tags" Target="../tags/tag444.xml"/><Relationship Id="rId35" Type="http://schemas.openxmlformats.org/officeDocument/2006/relationships/tags" Target="../tags/tag443.xml"/><Relationship Id="rId34" Type="http://schemas.openxmlformats.org/officeDocument/2006/relationships/image" Target="../media/image29.png"/><Relationship Id="rId33" Type="http://schemas.openxmlformats.org/officeDocument/2006/relationships/tags" Target="../tags/tag442.xml"/><Relationship Id="rId32" Type="http://schemas.openxmlformats.org/officeDocument/2006/relationships/tags" Target="../tags/tag441.xml"/><Relationship Id="rId31" Type="http://schemas.openxmlformats.org/officeDocument/2006/relationships/tags" Target="../tags/tag440.xml"/><Relationship Id="rId30" Type="http://schemas.openxmlformats.org/officeDocument/2006/relationships/tags" Target="../tags/tag439.xml"/><Relationship Id="rId3" Type="http://schemas.openxmlformats.org/officeDocument/2006/relationships/image" Target="../media/image36.png"/><Relationship Id="rId29" Type="http://schemas.openxmlformats.org/officeDocument/2006/relationships/tags" Target="../tags/tag438.xml"/><Relationship Id="rId28" Type="http://schemas.openxmlformats.org/officeDocument/2006/relationships/tags" Target="../tags/tag437.xml"/><Relationship Id="rId27" Type="http://schemas.openxmlformats.org/officeDocument/2006/relationships/tags" Target="../tags/tag436.xml"/><Relationship Id="rId26" Type="http://schemas.openxmlformats.org/officeDocument/2006/relationships/image" Target="../media/image38.png"/><Relationship Id="rId25" Type="http://schemas.openxmlformats.org/officeDocument/2006/relationships/tags" Target="../tags/tag435.xml"/><Relationship Id="rId24" Type="http://schemas.openxmlformats.org/officeDocument/2006/relationships/tags" Target="../tags/tag434.xml"/><Relationship Id="rId23" Type="http://schemas.openxmlformats.org/officeDocument/2006/relationships/tags" Target="../tags/tag433.xml"/><Relationship Id="rId22" Type="http://schemas.openxmlformats.org/officeDocument/2006/relationships/tags" Target="../tags/tag432.xml"/><Relationship Id="rId21" Type="http://schemas.openxmlformats.org/officeDocument/2006/relationships/tags" Target="../tags/tag431.xml"/><Relationship Id="rId20" Type="http://schemas.openxmlformats.org/officeDocument/2006/relationships/tags" Target="../tags/tag430.xml"/><Relationship Id="rId2" Type="http://schemas.openxmlformats.org/officeDocument/2006/relationships/tags" Target="../tags/tag414.xml"/><Relationship Id="rId19" Type="http://schemas.openxmlformats.org/officeDocument/2006/relationships/tags" Target="../tags/tag429.xml"/><Relationship Id="rId18" Type="http://schemas.openxmlformats.org/officeDocument/2006/relationships/tags" Target="../tags/tag428.xml"/><Relationship Id="rId17" Type="http://schemas.openxmlformats.org/officeDocument/2006/relationships/tags" Target="../tags/tag427.xml"/><Relationship Id="rId16" Type="http://schemas.openxmlformats.org/officeDocument/2006/relationships/tags" Target="../tags/tag426.xml"/><Relationship Id="rId15" Type="http://schemas.openxmlformats.org/officeDocument/2006/relationships/tags" Target="../tags/tag425.xml"/><Relationship Id="rId14" Type="http://schemas.openxmlformats.org/officeDocument/2006/relationships/image" Target="../media/image37.png"/><Relationship Id="rId13" Type="http://schemas.openxmlformats.org/officeDocument/2006/relationships/tags" Target="../tags/tag424.xml"/><Relationship Id="rId12" Type="http://schemas.openxmlformats.org/officeDocument/2006/relationships/tags" Target="../tags/tag423.xml"/><Relationship Id="rId11" Type="http://schemas.openxmlformats.org/officeDocument/2006/relationships/tags" Target="../tags/tag422.xml"/><Relationship Id="rId10" Type="http://schemas.openxmlformats.org/officeDocument/2006/relationships/tags" Target="../tags/tag421.xml"/><Relationship Id="rId1" Type="http://schemas.openxmlformats.org/officeDocument/2006/relationships/tags" Target="../tags/tag413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478.xml"/><Relationship Id="rId8" Type="http://schemas.openxmlformats.org/officeDocument/2006/relationships/tags" Target="../tags/tag477.xml"/><Relationship Id="rId7" Type="http://schemas.openxmlformats.org/officeDocument/2006/relationships/tags" Target="../tags/tag476.xml"/><Relationship Id="rId6" Type="http://schemas.openxmlformats.org/officeDocument/2006/relationships/tags" Target="../tags/tag475.xml"/><Relationship Id="rId5" Type="http://schemas.openxmlformats.org/officeDocument/2006/relationships/tags" Target="../tags/tag474.xml"/><Relationship Id="rId4" Type="http://schemas.openxmlformats.org/officeDocument/2006/relationships/tags" Target="../tags/tag473.xml"/><Relationship Id="rId3" Type="http://schemas.openxmlformats.org/officeDocument/2006/relationships/tags" Target="../tags/tag472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491.xml"/><Relationship Id="rId21" Type="http://schemas.openxmlformats.org/officeDocument/2006/relationships/tags" Target="../tags/tag490.xml"/><Relationship Id="rId20" Type="http://schemas.openxmlformats.org/officeDocument/2006/relationships/tags" Target="../tags/tag489.xml"/><Relationship Id="rId2" Type="http://schemas.openxmlformats.org/officeDocument/2006/relationships/image" Target="../media/image43.png"/><Relationship Id="rId19" Type="http://schemas.openxmlformats.org/officeDocument/2006/relationships/tags" Target="../tags/tag488.xml"/><Relationship Id="rId18" Type="http://schemas.openxmlformats.org/officeDocument/2006/relationships/tags" Target="../tags/tag487.xml"/><Relationship Id="rId17" Type="http://schemas.openxmlformats.org/officeDocument/2006/relationships/tags" Target="../tags/tag486.xml"/><Relationship Id="rId16" Type="http://schemas.openxmlformats.org/officeDocument/2006/relationships/tags" Target="../tags/tag485.xml"/><Relationship Id="rId15" Type="http://schemas.openxmlformats.org/officeDocument/2006/relationships/tags" Target="../tags/tag484.xml"/><Relationship Id="rId14" Type="http://schemas.openxmlformats.org/officeDocument/2006/relationships/tags" Target="../tags/tag483.xml"/><Relationship Id="rId13" Type="http://schemas.openxmlformats.org/officeDocument/2006/relationships/tags" Target="../tags/tag482.xml"/><Relationship Id="rId12" Type="http://schemas.openxmlformats.org/officeDocument/2006/relationships/tags" Target="../tags/tag481.xml"/><Relationship Id="rId11" Type="http://schemas.openxmlformats.org/officeDocument/2006/relationships/tags" Target="../tags/tag480.xml"/><Relationship Id="rId10" Type="http://schemas.openxmlformats.org/officeDocument/2006/relationships/tags" Target="../tags/tag479.xml"/><Relationship Id="rId1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499.xml"/><Relationship Id="rId8" Type="http://schemas.openxmlformats.org/officeDocument/2006/relationships/tags" Target="../tags/tag498.xml"/><Relationship Id="rId7" Type="http://schemas.openxmlformats.org/officeDocument/2006/relationships/tags" Target="../tags/tag497.xml"/><Relationship Id="rId6" Type="http://schemas.openxmlformats.org/officeDocument/2006/relationships/tags" Target="../tags/tag496.xml"/><Relationship Id="rId5" Type="http://schemas.openxmlformats.org/officeDocument/2006/relationships/tags" Target="../tags/tag495.xml"/><Relationship Id="rId4" Type="http://schemas.openxmlformats.org/officeDocument/2006/relationships/tags" Target="../tags/tag494.xml"/><Relationship Id="rId36" Type="http://schemas.openxmlformats.org/officeDocument/2006/relationships/slideLayout" Target="../slideLayouts/slideLayout7.xml"/><Relationship Id="rId35" Type="http://schemas.openxmlformats.org/officeDocument/2006/relationships/tags" Target="../tags/tag522.xml"/><Relationship Id="rId34" Type="http://schemas.openxmlformats.org/officeDocument/2006/relationships/tags" Target="../tags/tag521.xml"/><Relationship Id="rId33" Type="http://schemas.openxmlformats.org/officeDocument/2006/relationships/tags" Target="../tags/tag520.xml"/><Relationship Id="rId32" Type="http://schemas.openxmlformats.org/officeDocument/2006/relationships/tags" Target="../tags/tag519.xml"/><Relationship Id="rId31" Type="http://schemas.openxmlformats.org/officeDocument/2006/relationships/tags" Target="../tags/tag518.xml"/><Relationship Id="rId30" Type="http://schemas.openxmlformats.org/officeDocument/2006/relationships/tags" Target="../tags/tag517.xml"/><Relationship Id="rId3" Type="http://schemas.openxmlformats.org/officeDocument/2006/relationships/tags" Target="../tags/tag493.xml"/><Relationship Id="rId29" Type="http://schemas.openxmlformats.org/officeDocument/2006/relationships/tags" Target="../tags/tag516.xml"/><Relationship Id="rId28" Type="http://schemas.openxmlformats.org/officeDocument/2006/relationships/tags" Target="../tags/tag515.xml"/><Relationship Id="rId27" Type="http://schemas.openxmlformats.org/officeDocument/2006/relationships/tags" Target="../tags/tag514.xml"/><Relationship Id="rId26" Type="http://schemas.openxmlformats.org/officeDocument/2006/relationships/tags" Target="../tags/tag513.xml"/><Relationship Id="rId25" Type="http://schemas.openxmlformats.org/officeDocument/2006/relationships/tags" Target="../tags/tag512.xml"/><Relationship Id="rId24" Type="http://schemas.openxmlformats.org/officeDocument/2006/relationships/tags" Target="../tags/tag511.xml"/><Relationship Id="rId23" Type="http://schemas.openxmlformats.org/officeDocument/2006/relationships/tags" Target="../tags/tag510.xml"/><Relationship Id="rId22" Type="http://schemas.openxmlformats.org/officeDocument/2006/relationships/tags" Target="../tags/tag509.xml"/><Relationship Id="rId21" Type="http://schemas.openxmlformats.org/officeDocument/2006/relationships/tags" Target="../tags/tag508.xml"/><Relationship Id="rId20" Type="http://schemas.openxmlformats.org/officeDocument/2006/relationships/tags" Target="../tags/tag507.xml"/><Relationship Id="rId2" Type="http://schemas.openxmlformats.org/officeDocument/2006/relationships/tags" Target="../tags/tag492.xml"/><Relationship Id="rId19" Type="http://schemas.openxmlformats.org/officeDocument/2006/relationships/tags" Target="../tags/tag506.xml"/><Relationship Id="rId18" Type="http://schemas.openxmlformats.org/officeDocument/2006/relationships/tags" Target="../tags/tag505.xml"/><Relationship Id="rId17" Type="http://schemas.openxmlformats.org/officeDocument/2006/relationships/tags" Target="../tags/tag504.xml"/><Relationship Id="rId16" Type="http://schemas.openxmlformats.org/officeDocument/2006/relationships/tags" Target="../tags/tag503.xml"/><Relationship Id="rId15" Type="http://schemas.openxmlformats.org/officeDocument/2006/relationships/tags" Target="../tags/tag502.xml"/><Relationship Id="rId14" Type="http://schemas.openxmlformats.org/officeDocument/2006/relationships/image" Target="../media/image47.png"/><Relationship Id="rId13" Type="http://schemas.openxmlformats.org/officeDocument/2006/relationships/image" Target="../media/image46.png"/><Relationship Id="rId12" Type="http://schemas.openxmlformats.org/officeDocument/2006/relationships/image" Target="../media/image45.png"/><Relationship Id="rId11" Type="http://schemas.openxmlformats.org/officeDocument/2006/relationships/tags" Target="../tags/tag501.xml"/><Relationship Id="rId10" Type="http://schemas.openxmlformats.org/officeDocument/2006/relationships/tags" Target="../tags/tag500.xml"/><Relationship Id="rId1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07741" y="2923959"/>
            <a:ext cx="5730875" cy="5835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 dirty="0">
                <a:latin typeface="Arial" panose="020B0604020202020204" pitchFamily="34" charset="0"/>
                <a:cs typeface="Arial" panose="020B0604020202020204" pitchFamily="34" charset="0"/>
              </a:rPr>
              <a:t>The raw data of Western blot</a:t>
            </a:r>
            <a:endParaRPr lang="zh-CN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l="2784"/>
          <a:stretch>
            <a:fillRect/>
          </a:stretch>
        </p:blipFill>
        <p:spPr>
          <a:xfrm>
            <a:off x="429201" y="1539875"/>
            <a:ext cx="2105062" cy="1657350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258694" y="68351"/>
            <a:ext cx="178593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Figure.1D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9" name="组合 88"/>
          <p:cNvGrpSpPr>
            <a:grpSpLocks noChangeAspect="1"/>
          </p:cNvGrpSpPr>
          <p:nvPr/>
        </p:nvGrpSpPr>
        <p:grpSpPr>
          <a:xfrm>
            <a:off x="3457553" y="3940749"/>
            <a:ext cx="2340000" cy="2254547"/>
            <a:chOff x="2696845" y="3572448"/>
            <a:chExt cx="2432685" cy="2343847"/>
          </a:xfrm>
        </p:grpSpPr>
        <p:pic>
          <p:nvPicPr>
            <p:cNvPr id="46" name="图片 45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2696845" y="3919855"/>
              <a:ext cx="2078355" cy="1996440"/>
            </a:xfrm>
            <a:prstGeom prst="rect">
              <a:avLst/>
            </a:prstGeom>
          </p:spPr>
        </p:pic>
        <p:sp>
          <p:nvSpPr>
            <p:cNvPr id="48" name="文本框 47"/>
            <p:cNvSpPr txBox="1"/>
            <p:nvPr>
              <p:custDataLst>
                <p:tags r:id="rId5"/>
              </p:custDataLst>
            </p:nvPr>
          </p:nvSpPr>
          <p:spPr>
            <a:xfrm>
              <a:off x="4517504" y="5377151"/>
              <a:ext cx="59844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文本框 46"/>
            <p:cNvSpPr txBox="1"/>
            <p:nvPr>
              <p:custDataLst>
                <p:tags r:id="rId6"/>
              </p:custDataLst>
            </p:nvPr>
          </p:nvSpPr>
          <p:spPr>
            <a:xfrm>
              <a:off x="4517504" y="4868516"/>
              <a:ext cx="59844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40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文本框 49"/>
            <p:cNvSpPr txBox="1"/>
            <p:nvPr>
              <p:custDataLst>
                <p:tags r:id="rId7"/>
              </p:custDataLst>
            </p:nvPr>
          </p:nvSpPr>
          <p:spPr>
            <a:xfrm>
              <a:off x="4483214" y="4425921"/>
              <a:ext cx="59844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55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文本框 50"/>
            <p:cNvSpPr txBox="1"/>
            <p:nvPr>
              <p:custDataLst>
                <p:tags r:id="rId8"/>
              </p:custDataLst>
            </p:nvPr>
          </p:nvSpPr>
          <p:spPr>
            <a:xfrm>
              <a:off x="4483214" y="4150331"/>
              <a:ext cx="59844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文本框 51"/>
            <p:cNvSpPr txBox="1"/>
            <p:nvPr>
              <p:custDataLst>
                <p:tags r:id="rId9"/>
              </p:custDataLst>
            </p:nvPr>
          </p:nvSpPr>
          <p:spPr>
            <a:xfrm>
              <a:off x="4517504" y="3937606"/>
              <a:ext cx="59844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文本框 52"/>
            <p:cNvSpPr txBox="1"/>
            <p:nvPr>
              <p:custDataLst>
                <p:tags r:id="rId10"/>
              </p:custDataLst>
            </p:nvPr>
          </p:nvSpPr>
          <p:spPr>
            <a:xfrm>
              <a:off x="4462780" y="3638550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kDa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54" name="矩形 53"/>
            <p:cNvSpPr/>
            <p:nvPr>
              <p:custDataLst>
                <p:tags r:id="rId11"/>
              </p:custDataLst>
            </p:nvPr>
          </p:nvSpPr>
          <p:spPr>
            <a:xfrm flipV="1">
              <a:off x="2897505" y="4701540"/>
              <a:ext cx="1356360" cy="31242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2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文本框 74"/>
            <p:cNvSpPr txBox="1"/>
            <p:nvPr>
              <p:custDataLst>
                <p:tags r:id="rId12"/>
              </p:custDataLst>
            </p:nvPr>
          </p:nvSpPr>
          <p:spPr>
            <a:xfrm>
              <a:off x="3014807" y="3572794"/>
              <a:ext cx="921736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siNC</a:t>
              </a:r>
              <a:endParaRPr lang="en-US" altLang="zh-CN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文本框 81"/>
            <p:cNvSpPr txBox="1"/>
            <p:nvPr>
              <p:custDataLst>
                <p:tags r:id="rId13"/>
              </p:custDataLst>
            </p:nvPr>
          </p:nvSpPr>
          <p:spPr>
            <a:xfrm>
              <a:off x="3650443" y="3572448"/>
              <a:ext cx="1362290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siNAT10</a:t>
              </a:r>
              <a:endParaRPr lang="en-US" altLang="zh-CN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3495653" y="876299"/>
            <a:ext cx="2597150" cy="2496676"/>
            <a:chOff x="2646045" y="463549"/>
            <a:chExt cx="2597150" cy="2496676"/>
          </a:xfrm>
        </p:grpSpPr>
        <p:grpSp>
          <p:nvGrpSpPr>
            <p:cNvPr id="84" name="组合 83"/>
            <p:cNvGrpSpPr/>
            <p:nvPr/>
          </p:nvGrpSpPr>
          <p:grpSpPr>
            <a:xfrm>
              <a:off x="2646045" y="799114"/>
              <a:ext cx="2597150" cy="2161111"/>
              <a:chOff x="2646045" y="799114"/>
              <a:chExt cx="2597150" cy="2161111"/>
            </a:xfrm>
          </p:grpSpPr>
          <p:pic>
            <p:nvPicPr>
              <p:cNvPr id="3" name="图片 2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15"/>
              <a:stretch>
                <a:fillRect/>
              </a:stretch>
            </p:blipFill>
            <p:spPr>
              <a:xfrm>
                <a:off x="2646045" y="1165860"/>
                <a:ext cx="1944000" cy="1794365"/>
              </a:xfrm>
              <a:prstGeom prst="rect">
                <a:avLst/>
              </a:prstGeom>
            </p:spPr>
          </p:pic>
          <p:sp>
            <p:nvSpPr>
              <p:cNvPr id="7" name="矩形 6"/>
              <p:cNvSpPr/>
              <p:nvPr>
                <p:custDataLst>
                  <p:tags r:id="rId16"/>
                </p:custDataLst>
              </p:nvPr>
            </p:nvSpPr>
            <p:spPr>
              <a:xfrm flipV="1">
                <a:off x="3033395" y="1181735"/>
                <a:ext cx="1169670" cy="270510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2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t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25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8" name="文本框 107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3033222" y="799114"/>
                <a:ext cx="921736" cy="3371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siNC</a:t>
                </a:r>
                <a:endPara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9" name="文本框 108"/>
              <p:cNvSpPr txBox="1"/>
              <p:nvPr>
                <p:custDataLst>
                  <p:tags r:id="rId18"/>
                </p:custDataLst>
              </p:nvPr>
            </p:nvSpPr>
            <p:spPr>
              <a:xfrm>
                <a:off x="3599643" y="810833"/>
                <a:ext cx="1362290" cy="3371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siNAT10</a:t>
                </a:r>
                <a:endPara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6" name="文本框 85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4322559" y="2318991"/>
                <a:ext cx="598442" cy="2755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35</a:t>
                </a:r>
                <a:endParaRPr lang="zh-CN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7" name="文本框 86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4363834" y="1814801"/>
                <a:ext cx="598442" cy="2755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40</a:t>
                </a:r>
                <a:endParaRPr lang="zh-CN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8" name="文本框 87"/>
              <p:cNvSpPr txBox="1"/>
              <p:nvPr>
                <p:custDataLst>
                  <p:tags r:id="rId21"/>
                </p:custDataLst>
              </p:nvPr>
            </p:nvSpPr>
            <p:spPr>
              <a:xfrm>
                <a:off x="4363834" y="1539211"/>
                <a:ext cx="598442" cy="2755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55</a:t>
                </a:r>
                <a:endParaRPr lang="zh-CN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0" name="文本框 89"/>
              <p:cNvSpPr txBox="1"/>
              <p:nvPr>
                <p:custDataLst>
                  <p:tags r:id="rId22"/>
                </p:custDataLst>
              </p:nvPr>
            </p:nvSpPr>
            <p:spPr>
              <a:xfrm>
                <a:off x="4576445" y="882650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kDa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</p:grpSp>
        <p:sp>
          <p:nvSpPr>
            <p:cNvPr id="107" name="文本框 106"/>
            <p:cNvSpPr txBox="1"/>
            <p:nvPr>
              <p:custDataLst>
                <p:tags r:id="rId23"/>
              </p:custDataLst>
            </p:nvPr>
          </p:nvSpPr>
          <p:spPr>
            <a:xfrm>
              <a:off x="2646045" y="463549"/>
              <a:ext cx="19069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METTL3</a:t>
              </a:r>
              <a:endParaRPr lang="en-US" altLang="zh-CN" dirty="0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480492" y="811372"/>
            <a:ext cx="2599055" cy="2613850"/>
            <a:chOff x="5006975" y="450850"/>
            <a:chExt cx="2599055" cy="2613850"/>
          </a:xfrm>
        </p:grpSpPr>
        <p:pic>
          <p:nvPicPr>
            <p:cNvPr id="39" name="图片 38"/>
            <p:cNvPicPr>
              <a:picLocks noChangeAspect="1"/>
            </p:cNvPicPr>
            <p:nvPr>
              <p:custDataLst>
                <p:tags r:id="rId24"/>
              </p:custDataLst>
            </p:nvPr>
          </p:nvPicPr>
          <p:blipFill>
            <a:blip r:embed="rId25"/>
            <a:stretch>
              <a:fillRect/>
            </a:stretch>
          </p:blipFill>
          <p:spPr>
            <a:xfrm>
              <a:off x="5064760" y="1148080"/>
              <a:ext cx="1944000" cy="1916620"/>
            </a:xfrm>
            <a:prstGeom prst="rect">
              <a:avLst/>
            </a:prstGeom>
          </p:spPr>
        </p:pic>
        <p:sp>
          <p:nvSpPr>
            <p:cNvPr id="9" name="矩形 8"/>
            <p:cNvSpPr/>
            <p:nvPr>
              <p:custDataLst>
                <p:tags r:id="rId26"/>
              </p:custDataLst>
            </p:nvPr>
          </p:nvSpPr>
          <p:spPr>
            <a:xfrm flipV="1">
              <a:off x="5312410" y="1755775"/>
              <a:ext cx="1169670" cy="27051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2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文本框 70"/>
            <p:cNvSpPr txBox="1"/>
            <p:nvPr>
              <p:custDataLst>
                <p:tags r:id="rId27"/>
              </p:custDataLst>
            </p:nvPr>
          </p:nvSpPr>
          <p:spPr>
            <a:xfrm>
              <a:off x="5243022" y="799114"/>
              <a:ext cx="921736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siNC</a:t>
              </a:r>
              <a:endParaRPr lang="en-US" altLang="zh-CN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文本框 77"/>
            <p:cNvSpPr txBox="1"/>
            <p:nvPr>
              <p:custDataLst>
                <p:tags r:id="rId28"/>
              </p:custDataLst>
            </p:nvPr>
          </p:nvSpPr>
          <p:spPr>
            <a:xfrm>
              <a:off x="5888818" y="790513"/>
              <a:ext cx="1362290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siNAT10</a:t>
              </a:r>
              <a:endParaRPr lang="en-US" altLang="zh-CN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文本框 91"/>
            <p:cNvSpPr txBox="1"/>
            <p:nvPr>
              <p:custDataLst>
                <p:tags r:id="rId29"/>
              </p:custDataLst>
            </p:nvPr>
          </p:nvSpPr>
          <p:spPr>
            <a:xfrm>
              <a:off x="6939280" y="828675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kDa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95" name="文本框 94"/>
            <p:cNvSpPr txBox="1"/>
            <p:nvPr>
              <p:custDataLst>
                <p:tags r:id="rId30"/>
              </p:custDataLst>
            </p:nvPr>
          </p:nvSpPr>
          <p:spPr>
            <a:xfrm>
              <a:off x="6784454" y="2508856"/>
              <a:ext cx="59844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文本框 98"/>
            <p:cNvSpPr txBox="1"/>
            <p:nvPr>
              <p:custDataLst>
                <p:tags r:id="rId31"/>
              </p:custDataLst>
            </p:nvPr>
          </p:nvSpPr>
          <p:spPr>
            <a:xfrm>
              <a:off x="6784454" y="2026256"/>
              <a:ext cx="59844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40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文本框 102"/>
            <p:cNvSpPr txBox="1"/>
            <p:nvPr>
              <p:custDataLst>
                <p:tags r:id="rId32"/>
              </p:custDataLst>
            </p:nvPr>
          </p:nvSpPr>
          <p:spPr>
            <a:xfrm>
              <a:off x="6784454" y="1666211"/>
              <a:ext cx="59844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55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文本框 109"/>
            <p:cNvSpPr txBox="1"/>
            <p:nvPr>
              <p:custDataLst>
                <p:tags r:id="rId33"/>
              </p:custDataLst>
            </p:nvPr>
          </p:nvSpPr>
          <p:spPr>
            <a:xfrm>
              <a:off x="5006975" y="450850"/>
              <a:ext cx="19323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METTL14</a:t>
              </a:r>
              <a:endParaRPr lang="en-US" altLang="zh-CN" dirty="0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547625" y="3530600"/>
            <a:ext cx="2563177" cy="2541265"/>
            <a:chOff x="9848533" y="392430"/>
            <a:chExt cx="2563177" cy="2541265"/>
          </a:xfrm>
        </p:grpSpPr>
        <p:sp>
          <p:nvSpPr>
            <p:cNvPr id="93" name="文本框 92"/>
            <p:cNvSpPr txBox="1"/>
            <p:nvPr>
              <p:custDataLst>
                <p:tags r:id="rId34"/>
              </p:custDataLst>
            </p:nvPr>
          </p:nvSpPr>
          <p:spPr>
            <a:xfrm>
              <a:off x="11744960" y="866775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kDa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9848533" y="392430"/>
              <a:ext cx="2271463" cy="2541265"/>
              <a:chOff x="9848533" y="392430"/>
              <a:chExt cx="2271463" cy="2541265"/>
            </a:xfrm>
          </p:grpSpPr>
          <p:grpSp>
            <p:nvGrpSpPr>
              <p:cNvPr id="20" name="组合 19"/>
              <p:cNvGrpSpPr/>
              <p:nvPr/>
            </p:nvGrpSpPr>
            <p:grpSpPr>
              <a:xfrm>
                <a:off x="9848533" y="810834"/>
                <a:ext cx="2271463" cy="2122861"/>
                <a:chOff x="9848533" y="810834"/>
                <a:chExt cx="2271463" cy="2122861"/>
              </a:xfrm>
            </p:grpSpPr>
            <p:pic>
              <p:nvPicPr>
                <p:cNvPr id="17" name="图片 16"/>
                <p:cNvPicPr>
                  <a:picLocks noChangeAspect="1"/>
                </p:cNvPicPr>
                <p:nvPr>
                  <p:custDataLst>
                    <p:tags r:id="rId35"/>
                  </p:custDataLst>
                </p:nvPr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9848533" y="1165860"/>
                  <a:ext cx="1944000" cy="1767835"/>
                </a:xfrm>
                <a:prstGeom prst="rect">
                  <a:avLst/>
                </a:prstGeom>
              </p:spPr>
            </p:pic>
            <p:sp>
              <p:nvSpPr>
                <p:cNvPr id="19" name="矩形 18"/>
                <p:cNvSpPr/>
                <p:nvPr>
                  <p:custDataLst>
                    <p:tags r:id="rId37"/>
                  </p:custDataLst>
                </p:nvPr>
              </p:nvSpPr>
              <p:spPr>
                <a:xfrm flipV="1">
                  <a:off x="10159365" y="1367790"/>
                  <a:ext cx="1127125" cy="313055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2"/>
                      </a:solidFill>
                    </a14:hiddenFill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t"/>
                <a:lstStyle>
                  <a:defPPr>
                    <a:defRPr lang="zh-CN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825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3" name="文本框 72"/>
                <p:cNvSpPr txBox="1"/>
                <p:nvPr>
                  <p:custDataLst>
                    <p:tags r:id="rId38"/>
                  </p:custDataLst>
                </p:nvPr>
              </p:nvSpPr>
              <p:spPr>
                <a:xfrm>
                  <a:off x="10159192" y="811179"/>
                  <a:ext cx="921736" cy="33718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siNC</a:t>
                  </a:r>
                  <a:endParaRPr lang="en-US" altLang="zh-CN" sz="1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0" name="文本框 79"/>
                <p:cNvSpPr txBox="1"/>
                <p:nvPr>
                  <p:custDataLst>
                    <p:tags r:id="rId39"/>
                  </p:custDataLst>
                </p:nvPr>
              </p:nvSpPr>
              <p:spPr>
                <a:xfrm>
                  <a:off x="10756728" y="810834"/>
                  <a:ext cx="98823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siNAT10</a:t>
                  </a:r>
                  <a:endParaRPr lang="en-US" altLang="zh-CN" sz="1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7" name="文本框 96"/>
                <p:cNvSpPr txBox="1"/>
                <p:nvPr>
                  <p:custDataLst>
                    <p:tags r:id="rId40"/>
                  </p:custDataLst>
                </p:nvPr>
              </p:nvSpPr>
              <p:spPr>
                <a:xfrm>
                  <a:off x="11520919" y="2318991"/>
                  <a:ext cx="598442" cy="2755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altLang="zh-CN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35</a:t>
                  </a:r>
                  <a:endParaRPr lang="zh-CN" altLang="en-US" sz="12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1" name="文本框 100"/>
                <p:cNvSpPr txBox="1"/>
                <p:nvPr>
                  <p:custDataLst>
                    <p:tags r:id="rId41"/>
                  </p:custDataLst>
                </p:nvPr>
              </p:nvSpPr>
              <p:spPr>
                <a:xfrm>
                  <a:off x="11521554" y="2026256"/>
                  <a:ext cx="598442" cy="2755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altLang="zh-CN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40</a:t>
                  </a:r>
                  <a:endParaRPr lang="zh-CN" altLang="en-US" sz="12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5" name="文本框 104"/>
                <p:cNvSpPr txBox="1"/>
                <p:nvPr>
                  <p:custDataLst>
                    <p:tags r:id="rId42"/>
                  </p:custDataLst>
                </p:nvPr>
              </p:nvSpPr>
              <p:spPr>
                <a:xfrm>
                  <a:off x="11520919" y="1666211"/>
                  <a:ext cx="598442" cy="2755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altLang="zh-CN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55</a:t>
                  </a:r>
                  <a:endParaRPr lang="zh-CN" altLang="en-US" sz="12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12" name="文本框 111"/>
              <p:cNvSpPr txBox="1"/>
              <p:nvPr>
                <p:custDataLst>
                  <p:tags r:id="rId43"/>
                </p:custDataLst>
              </p:nvPr>
            </p:nvSpPr>
            <p:spPr>
              <a:xfrm>
                <a:off x="9848850" y="392430"/>
                <a:ext cx="17859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YTHDF1</a:t>
                </a:r>
                <a:endParaRPr lang="en-US" altLang="zh-CN" dirty="0"/>
              </a:p>
            </p:txBody>
          </p:sp>
        </p:grpSp>
      </p:grpSp>
      <p:sp>
        <p:nvSpPr>
          <p:cNvPr id="116" name="文本框 115"/>
          <p:cNvSpPr txBox="1"/>
          <p:nvPr>
            <p:custDataLst>
              <p:tags r:id="rId44"/>
            </p:custDataLst>
          </p:nvPr>
        </p:nvSpPr>
        <p:spPr>
          <a:xfrm>
            <a:off x="3328648" y="3506469"/>
            <a:ext cx="2063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β-actin</a:t>
            </a:r>
            <a:endParaRPr lang="en-US" altLang="zh-CN" dirty="0"/>
          </a:p>
        </p:txBody>
      </p:sp>
      <p:sp>
        <p:nvSpPr>
          <p:cNvPr id="4" name="文本框 3"/>
          <p:cNvSpPr txBox="1"/>
          <p:nvPr>
            <p:custDataLst>
              <p:tags r:id="rId45"/>
            </p:custDataLst>
          </p:nvPr>
        </p:nvSpPr>
        <p:spPr>
          <a:xfrm>
            <a:off x="477498" y="873124"/>
            <a:ext cx="2237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NAT10</a:t>
            </a:r>
            <a:endParaRPr lang="en-US" altLang="zh-CN" dirty="0"/>
          </a:p>
        </p:txBody>
      </p:sp>
      <p:sp>
        <p:nvSpPr>
          <p:cNvPr id="6" name="文本框 5"/>
          <p:cNvSpPr txBox="1"/>
          <p:nvPr>
            <p:custDataLst>
              <p:tags r:id="rId46"/>
            </p:custDataLst>
          </p:nvPr>
        </p:nvSpPr>
        <p:spPr>
          <a:xfrm>
            <a:off x="879915" y="1206784"/>
            <a:ext cx="921736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siNC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>
            <p:custDataLst>
              <p:tags r:id="rId47"/>
            </p:custDataLst>
          </p:nvPr>
        </p:nvSpPr>
        <p:spPr>
          <a:xfrm>
            <a:off x="1515551" y="1206438"/>
            <a:ext cx="136229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siNAT10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>
            <p:custDataLst>
              <p:tags r:id="rId48"/>
            </p:custDataLst>
          </p:nvPr>
        </p:nvSpPr>
        <p:spPr>
          <a:xfrm>
            <a:off x="2279742" y="2921606"/>
            <a:ext cx="598442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>
            <p:custDataLst>
              <p:tags r:id="rId49"/>
            </p:custDataLst>
          </p:nvPr>
        </p:nvSpPr>
        <p:spPr>
          <a:xfrm>
            <a:off x="2315302" y="2503141"/>
            <a:ext cx="598442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>
            <p:custDataLst>
              <p:tags r:id="rId50"/>
            </p:custDataLst>
          </p:nvPr>
        </p:nvSpPr>
        <p:spPr>
          <a:xfrm>
            <a:off x="2314667" y="2018001"/>
            <a:ext cx="598442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>
            <p:custDataLst>
              <p:tags r:id="rId51"/>
            </p:custDataLst>
          </p:nvPr>
        </p:nvSpPr>
        <p:spPr>
          <a:xfrm>
            <a:off x="2315937" y="1676371"/>
            <a:ext cx="598442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>
            <p:custDataLst>
              <p:tags r:id="rId52"/>
            </p:custDataLst>
          </p:nvPr>
        </p:nvSpPr>
        <p:spPr>
          <a:xfrm>
            <a:off x="2534263" y="1279525"/>
            <a:ext cx="66675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kDa</a:t>
            </a:r>
            <a:endParaRPr lang="en-US" altLang="zh-CN" sz="1350" dirty="0" err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31" name="矩形 30"/>
          <p:cNvSpPr/>
          <p:nvPr>
            <p:custDataLst>
              <p:tags r:id="rId53"/>
            </p:custDataLst>
          </p:nvPr>
        </p:nvSpPr>
        <p:spPr>
          <a:xfrm flipV="1">
            <a:off x="774043" y="2018030"/>
            <a:ext cx="1125220" cy="27559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25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3" name="组合 122"/>
          <p:cNvGrpSpPr/>
          <p:nvPr/>
        </p:nvGrpSpPr>
        <p:grpSpPr>
          <a:xfrm>
            <a:off x="413998" y="3498850"/>
            <a:ext cx="2748915" cy="2275840"/>
            <a:chOff x="199390" y="3651250"/>
            <a:chExt cx="2748915" cy="2275840"/>
          </a:xfrm>
        </p:grpSpPr>
        <p:pic>
          <p:nvPicPr>
            <p:cNvPr id="36" name="图片 35"/>
            <p:cNvPicPr>
              <a:picLocks noChangeAspect="1"/>
            </p:cNvPicPr>
            <p:nvPr>
              <p:custDataLst>
                <p:tags r:id="rId54"/>
              </p:custDataLst>
            </p:nvPr>
          </p:nvPicPr>
          <p:blipFill>
            <a:blip r:embed="rId55"/>
            <a:stretch>
              <a:fillRect/>
            </a:stretch>
          </p:blipFill>
          <p:spPr>
            <a:xfrm>
              <a:off x="283845" y="4447540"/>
              <a:ext cx="2012950" cy="1479550"/>
            </a:xfrm>
            <a:prstGeom prst="rect">
              <a:avLst/>
            </a:prstGeom>
          </p:spPr>
        </p:pic>
        <p:sp>
          <p:nvSpPr>
            <p:cNvPr id="23" name="文本框 22"/>
            <p:cNvSpPr txBox="1"/>
            <p:nvPr>
              <p:custDataLst>
                <p:tags r:id="rId56"/>
              </p:custDataLst>
            </p:nvPr>
          </p:nvSpPr>
          <p:spPr>
            <a:xfrm>
              <a:off x="199390" y="3651250"/>
              <a:ext cx="1947545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β-actin</a:t>
              </a:r>
              <a:endParaRPr lang="en-US" altLang="zh-CN" dirty="0"/>
            </a:p>
          </p:txBody>
        </p:sp>
        <p:sp>
          <p:nvSpPr>
            <p:cNvPr id="25" name="文本框 24"/>
            <p:cNvSpPr txBox="1"/>
            <p:nvPr>
              <p:custDataLst>
                <p:tags r:id="rId57"/>
              </p:custDataLst>
            </p:nvPr>
          </p:nvSpPr>
          <p:spPr>
            <a:xfrm>
              <a:off x="796117" y="4080794"/>
              <a:ext cx="921736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siNC</a:t>
              </a:r>
              <a:endParaRPr lang="en-US" altLang="zh-CN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文本框 25"/>
            <p:cNvSpPr txBox="1"/>
            <p:nvPr>
              <p:custDataLst>
                <p:tags r:id="rId58"/>
              </p:custDataLst>
            </p:nvPr>
          </p:nvSpPr>
          <p:spPr>
            <a:xfrm>
              <a:off x="1383493" y="4080448"/>
              <a:ext cx="1362290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siNAT10</a:t>
              </a:r>
              <a:endParaRPr lang="en-US" altLang="zh-CN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26"/>
            <p:cNvSpPr txBox="1"/>
            <p:nvPr>
              <p:custDataLst>
                <p:tags r:id="rId59"/>
              </p:custDataLst>
            </p:nvPr>
          </p:nvSpPr>
          <p:spPr>
            <a:xfrm>
              <a:off x="2036559" y="5651471"/>
              <a:ext cx="59844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60"/>
              </p:custDataLst>
            </p:nvPr>
          </p:nvSpPr>
          <p:spPr>
            <a:xfrm>
              <a:off x="2036559" y="5375881"/>
              <a:ext cx="59844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40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61"/>
              </p:custDataLst>
            </p:nvPr>
          </p:nvSpPr>
          <p:spPr>
            <a:xfrm>
              <a:off x="2001634" y="4691986"/>
              <a:ext cx="59844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55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矩形 31"/>
            <p:cNvSpPr/>
            <p:nvPr>
              <p:custDataLst>
                <p:tags r:id="rId62"/>
              </p:custDataLst>
            </p:nvPr>
          </p:nvSpPr>
          <p:spPr>
            <a:xfrm flipV="1">
              <a:off x="495300" y="5052060"/>
              <a:ext cx="1340485" cy="29337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2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文本框 93"/>
            <p:cNvSpPr txBox="1"/>
            <p:nvPr>
              <p:custDataLst>
                <p:tags r:id="rId63"/>
              </p:custDataLst>
            </p:nvPr>
          </p:nvSpPr>
          <p:spPr>
            <a:xfrm>
              <a:off x="2281555" y="4206875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kDa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9294646" y="817860"/>
            <a:ext cx="2687955" cy="2693335"/>
            <a:chOff x="3066415" y="716280"/>
            <a:chExt cx="2687955" cy="2693335"/>
          </a:xfrm>
        </p:grpSpPr>
        <p:pic>
          <p:nvPicPr>
            <p:cNvPr id="102" name="图片 101"/>
            <p:cNvPicPr>
              <a:picLocks noChangeAspect="1"/>
            </p:cNvPicPr>
            <p:nvPr>
              <p:custDataLst>
                <p:tags r:id="rId64"/>
              </p:custDataLst>
            </p:nvPr>
          </p:nvPicPr>
          <p:blipFill>
            <a:blip r:embed="rId65"/>
            <a:stretch>
              <a:fillRect/>
            </a:stretch>
          </p:blipFill>
          <p:spPr>
            <a:xfrm>
              <a:off x="3143885" y="1421765"/>
              <a:ext cx="1944000" cy="1987850"/>
            </a:xfrm>
            <a:prstGeom prst="rect">
              <a:avLst/>
            </a:prstGeom>
          </p:spPr>
        </p:pic>
        <p:sp>
          <p:nvSpPr>
            <p:cNvPr id="106" name="矩形 105"/>
            <p:cNvSpPr/>
            <p:nvPr>
              <p:custDataLst>
                <p:tags r:id="rId66"/>
              </p:custDataLst>
            </p:nvPr>
          </p:nvSpPr>
          <p:spPr>
            <a:xfrm flipV="1">
              <a:off x="3351530" y="1605915"/>
              <a:ext cx="1201420" cy="26035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2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文本框 112"/>
            <p:cNvSpPr txBox="1"/>
            <p:nvPr>
              <p:custDataLst>
                <p:tags r:id="rId67"/>
              </p:custDataLst>
            </p:nvPr>
          </p:nvSpPr>
          <p:spPr>
            <a:xfrm>
              <a:off x="3263727" y="1084864"/>
              <a:ext cx="921736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siNC</a:t>
              </a:r>
              <a:endParaRPr lang="en-US" altLang="zh-CN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文本框 114"/>
            <p:cNvSpPr txBox="1"/>
            <p:nvPr>
              <p:custDataLst>
                <p:tags r:id="rId68"/>
              </p:custDataLst>
            </p:nvPr>
          </p:nvSpPr>
          <p:spPr>
            <a:xfrm>
              <a:off x="3943813" y="1084518"/>
              <a:ext cx="1362290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siNAT10</a:t>
              </a:r>
              <a:endParaRPr lang="en-US" altLang="zh-CN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文本框 116"/>
            <p:cNvSpPr txBox="1"/>
            <p:nvPr>
              <p:custDataLst>
                <p:tags r:id="rId69"/>
              </p:custDataLst>
            </p:nvPr>
          </p:nvSpPr>
          <p:spPr>
            <a:xfrm>
              <a:off x="5087620" y="1084580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kDa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18" name="文本框 117"/>
            <p:cNvSpPr txBox="1"/>
            <p:nvPr>
              <p:custDataLst>
                <p:tags r:id="rId70"/>
              </p:custDataLst>
            </p:nvPr>
          </p:nvSpPr>
          <p:spPr>
            <a:xfrm>
              <a:off x="5087620" y="1421765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70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19" name="文本框 118"/>
            <p:cNvSpPr txBox="1"/>
            <p:nvPr>
              <p:custDataLst>
                <p:tags r:id="rId71"/>
              </p:custDataLst>
            </p:nvPr>
          </p:nvSpPr>
          <p:spPr>
            <a:xfrm>
              <a:off x="5087620" y="2783840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35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20" name="文本框 119"/>
            <p:cNvSpPr txBox="1"/>
            <p:nvPr>
              <p:custDataLst>
                <p:tags r:id="rId72"/>
              </p:custDataLst>
            </p:nvPr>
          </p:nvSpPr>
          <p:spPr>
            <a:xfrm>
              <a:off x="5087620" y="2312670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40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21" name="文本框 120"/>
            <p:cNvSpPr txBox="1"/>
            <p:nvPr>
              <p:custDataLst>
                <p:tags r:id="rId73"/>
              </p:custDataLst>
            </p:nvPr>
          </p:nvSpPr>
          <p:spPr>
            <a:xfrm>
              <a:off x="5087620" y="1926590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55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22" name="文本框 121"/>
            <p:cNvSpPr txBox="1"/>
            <p:nvPr>
              <p:custDataLst>
                <p:tags r:id="rId74"/>
              </p:custDataLst>
            </p:nvPr>
          </p:nvSpPr>
          <p:spPr>
            <a:xfrm>
              <a:off x="3066415" y="716280"/>
              <a:ext cx="20212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IGF2BP1</a:t>
              </a:r>
              <a:endParaRPr lang="en-US" altLang="zh-CN" dirty="0"/>
            </a:p>
          </p:txBody>
        </p:sp>
      </p:grpSp>
      <p:sp>
        <p:nvSpPr>
          <p:cNvPr id="5" name="矩形 4"/>
          <p:cNvSpPr/>
          <p:nvPr>
            <p:custDataLst>
              <p:tags r:id="rId75"/>
            </p:custDataLst>
          </p:nvPr>
        </p:nvSpPr>
        <p:spPr>
          <a:xfrm flipV="1">
            <a:off x="299116" y="811372"/>
            <a:ext cx="2836914" cy="5646577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25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>
            <p:custDataLst>
              <p:tags r:id="rId76"/>
            </p:custDataLst>
          </p:nvPr>
        </p:nvSpPr>
        <p:spPr>
          <a:xfrm flipV="1">
            <a:off x="3306685" y="805146"/>
            <a:ext cx="8604623" cy="5652803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25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3255737" y="797336"/>
            <a:ext cx="2701925" cy="2276247"/>
            <a:chOff x="5826760" y="1074419"/>
            <a:chExt cx="2701925" cy="2276247"/>
          </a:xfrm>
        </p:grpSpPr>
        <p:pic>
          <p:nvPicPr>
            <p:cNvPr id="41" name="图片 40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5918200" y="1818005"/>
              <a:ext cx="1944000" cy="1532661"/>
            </a:xfrm>
            <a:prstGeom prst="rect">
              <a:avLst/>
            </a:prstGeom>
          </p:spPr>
        </p:pic>
        <p:sp>
          <p:nvSpPr>
            <p:cNvPr id="27" name="矩形 26"/>
            <p:cNvSpPr/>
            <p:nvPr>
              <p:custDataLst>
                <p:tags r:id="rId3"/>
              </p:custDataLst>
            </p:nvPr>
          </p:nvSpPr>
          <p:spPr>
            <a:xfrm flipV="1">
              <a:off x="6165850" y="2097405"/>
              <a:ext cx="964565" cy="24003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2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" name="文本框 1"/>
            <p:cNvSpPr txBox="1"/>
            <p:nvPr>
              <p:custDataLst>
                <p:tags r:id="rId4"/>
              </p:custDataLst>
            </p:nvPr>
          </p:nvSpPr>
          <p:spPr>
            <a:xfrm>
              <a:off x="6041852" y="1481104"/>
              <a:ext cx="921736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siNC</a:t>
              </a:r>
              <a:endParaRPr lang="en-US" altLang="zh-CN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文本框 4"/>
            <p:cNvSpPr txBox="1"/>
            <p:nvPr>
              <p:custDataLst>
                <p:tags r:id="rId5"/>
              </p:custDataLst>
            </p:nvPr>
          </p:nvSpPr>
          <p:spPr>
            <a:xfrm>
              <a:off x="6499688" y="1480758"/>
              <a:ext cx="1362290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siNAT10</a:t>
              </a:r>
              <a:endParaRPr lang="en-US" altLang="zh-CN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6"/>
              </p:custDataLst>
            </p:nvPr>
          </p:nvSpPr>
          <p:spPr>
            <a:xfrm>
              <a:off x="7861935" y="1518920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kDa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1" name="文本框 10"/>
            <p:cNvSpPr txBox="1"/>
            <p:nvPr>
              <p:custDataLst>
                <p:tags r:id="rId7"/>
              </p:custDataLst>
            </p:nvPr>
          </p:nvSpPr>
          <p:spPr>
            <a:xfrm>
              <a:off x="7861935" y="2880995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35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2" name="文本框 11"/>
            <p:cNvSpPr txBox="1"/>
            <p:nvPr>
              <p:custDataLst>
                <p:tags r:id="rId8"/>
              </p:custDataLst>
            </p:nvPr>
          </p:nvSpPr>
          <p:spPr>
            <a:xfrm>
              <a:off x="7861935" y="1818005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70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9"/>
              </p:custDataLst>
            </p:nvPr>
          </p:nvSpPr>
          <p:spPr>
            <a:xfrm>
              <a:off x="7861935" y="2571750"/>
              <a:ext cx="666750" cy="294005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40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10"/>
              </p:custDataLst>
            </p:nvPr>
          </p:nvSpPr>
          <p:spPr>
            <a:xfrm>
              <a:off x="7861935" y="2194560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55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59" name="文本框 58"/>
            <p:cNvSpPr txBox="1"/>
            <p:nvPr>
              <p:custDataLst>
                <p:tags r:id="rId11"/>
              </p:custDataLst>
            </p:nvPr>
          </p:nvSpPr>
          <p:spPr>
            <a:xfrm>
              <a:off x="5826760" y="1074419"/>
              <a:ext cx="2188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IGF2BP2</a:t>
              </a:r>
              <a:endParaRPr lang="en-US" altLang="zh-CN" dirty="0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330489" y="3778874"/>
            <a:ext cx="2674620" cy="2295418"/>
            <a:chOff x="8917940" y="1150620"/>
            <a:chExt cx="2674620" cy="2295418"/>
          </a:xfrm>
        </p:grpSpPr>
        <p:pic>
          <p:nvPicPr>
            <p:cNvPr id="43" name="图片 42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8982075" y="1818005"/>
              <a:ext cx="1944000" cy="1628033"/>
            </a:xfrm>
            <a:prstGeom prst="rect">
              <a:avLst/>
            </a:prstGeom>
          </p:spPr>
        </p:pic>
        <p:sp>
          <p:nvSpPr>
            <p:cNvPr id="28" name="矩形 27"/>
            <p:cNvSpPr/>
            <p:nvPr>
              <p:custDataLst>
                <p:tags r:id="rId14"/>
              </p:custDataLst>
            </p:nvPr>
          </p:nvSpPr>
          <p:spPr>
            <a:xfrm flipV="1">
              <a:off x="9339580" y="2097405"/>
              <a:ext cx="977900" cy="32512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2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文本框 3"/>
            <p:cNvSpPr txBox="1"/>
            <p:nvPr>
              <p:custDataLst>
                <p:tags r:id="rId15"/>
              </p:custDataLst>
            </p:nvPr>
          </p:nvSpPr>
          <p:spPr>
            <a:xfrm>
              <a:off x="9223837" y="1481104"/>
              <a:ext cx="921736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siNC</a:t>
              </a:r>
              <a:endParaRPr lang="en-US" altLang="zh-CN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文本框 81"/>
            <p:cNvSpPr txBox="1"/>
            <p:nvPr>
              <p:custDataLst>
                <p:tags r:id="rId16"/>
              </p:custDataLst>
            </p:nvPr>
          </p:nvSpPr>
          <p:spPr>
            <a:xfrm>
              <a:off x="9782003" y="1480758"/>
              <a:ext cx="1362290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siNAT10</a:t>
              </a:r>
              <a:endParaRPr lang="en-US" altLang="zh-CN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文本框 7"/>
            <p:cNvSpPr txBox="1"/>
            <p:nvPr>
              <p:custDataLst>
                <p:tags r:id="rId17"/>
              </p:custDataLst>
            </p:nvPr>
          </p:nvSpPr>
          <p:spPr>
            <a:xfrm>
              <a:off x="10925810" y="1518920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kDa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18"/>
              </p:custDataLst>
            </p:nvPr>
          </p:nvSpPr>
          <p:spPr>
            <a:xfrm>
              <a:off x="10925810" y="3007995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35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3" name="文本框 22"/>
            <p:cNvSpPr txBox="1"/>
            <p:nvPr>
              <p:custDataLst>
                <p:tags r:id="rId19"/>
              </p:custDataLst>
            </p:nvPr>
          </p:nvSpPr>
          <p:spPr>
            <a:xfrm>
              <a:off x="10925810" y="2708910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40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6" name="文本框 25"/>
            <p:cNvSpPr txBox="1"/>
            <p:nvPr>
              <p:custDataLst>
                <p:tags r:id="rId20"/>
              </p:custDataLst>
            </p:nvPr>
          </p:nvSpPr>
          <p:spPr>
            <a:xfrm>
              <a:off x="10925810" y="2409825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55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21"/>
              </p:custDataLst>
            </p:nvPr>
          </p:nvSpPr>
          <p:spPr>
            <a:xfrm>
              <a:off x="10925810" y="1945005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70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61" name="文本框 60"/>
            <p:cNvSpPr txBox="1"/>
            <p:nvPr>
              <p:custDataLst>
                <p:tags r:id="rId22"/>
              </p:custDataLst>
            </p:nvPr>
          </p:nvSpPr>
          <p:spPr>
            <a:xfrm>
              <a:off x="8917940" y="1150620"/>
              <a:ext cx="15849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IGF2BP3</a:t>
              </a:r>
              <a:endParaRPr lang="en-US" altLang="zh-CN" dirty="0"/>
            </a:p>
          </p:txBody>
        </p:sp>
      </p:grpSp>
      <p:grpSp>
        <p:nvGrpSpPr>
          <p:cNvPr id="95" name="组合 94"/>
          <p:cNvGrpSpPr>
            <a:grpSpLocks noChangeAspect="1"/>
          </p:cNvGrpSpPr>
          <p:nvPr/>
        </p:nvGrpSpPr>
        <p:grpSpPr>
          <a:xfrm>
            <a:off x="580757" y="759932"/>
            <a:ext cx="2275205" cy="2685660"/>
            <a:chOff x="384810" y="731943"/>
            <a:chExt cx="2275205" cy="2685660"/>
          </a:xfrm>
        </p:grpSpPr>
        <p:sp>
          <p:nvSpPr>
            <p:cNvPr id="20" name="矩形 19"/>
            <p:cNvSpPr/>
            <p:nvPr>
              <p:custDataLst>
                <p:tags r:id="rId23"/>
              </p:custDataLst>
            </p:nvPr>
          </p:nvSpPr>
          <p:spPr>
            <a:xfrm flipV="1">
              <a:off x="605790" y="1672590"/>
              <a:ext cx="1221105" cy="31242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2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文本框 73"/>
            <p:cNvSpPr txBox="1"/>
            <p:nvPr>
              <p:custDataLst>
                <p:tags r:id="rId24"/>
              </p:custDataLst>
            </p:nvPr>
          </p:nvSpPr>
          <p:spPr>
            <a:xfrm>
              <a:off x="605617" y="1149634"/>
              <a:ext cx="921736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siNC</a:t>
              </a:r>
              <a:endParaRPr lang="en-US" altLang="zh-CN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文本框 80"/>
            <p:cNvSpPr txBox="1"/>
            <p:nvPr>
              <p:custDataLst>
                <p:tags r:id="rId25"/>
              </p:custDataLst>
            </p:nvPr>
          </p:nvSpPr>
          <p:spPr>
            <a:xfrm>
              <a:off x="1119333" y="1149288"/>
              <a:ext cx="1362290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siNAT10</a:t>
              </a:r>
              <a:endParaRPr lang="en-US" altLang="zh-CN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文本框 97"/>
            <p:cNvSpPr txBox="1"/>
            <p:nvPr>
              <p:custDataLst>
                <p:tags r:id="rId26"/>
              </p:custDataLst>
            </p:nvPr>
          </p:nvSpPr>
          <p:spPr>
            <a:xfrm>
              <a:off x="2060689" y="2623791"/>
              <a:ext cx="59844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文本框 101"/>
            <p:cNvSpPr txBox="1"/>
            <p:nvPr>
              <p:custDataLst>
                <p:tags r:id="rId27"/>
              </p:custDataLst>
            </p:nvPr>
          </p:nvSpPr>
          <p:spPr>
            <a:xfrm>
              <a:off x="2060689" y="2246601"/>
              <a:ext cx="59844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40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文本框 105"/>
            <p:cNvSpPr txBox="1"/>
            <p:nvPr>
              <p:custDataLst>
                <p:tags r:id="rId28"/>
              </p:custDataLst>
            </p:nvPr>
          </p:nvSpPr>
          <p:spPr>
            <a:xfrm>
              <a:off x="1883410" y="1784985"/>
              <a:ext cx="776605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55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>
              <p:custDataLst>
                <p:tags r:id="rId29"/>
              </p:custDataLst>
            </p:nvPr>
          </p:nvPicPr>
          <p:blipFill>
            <a:blip r:embed="rId30"/>
            <a:stretch>
              <a:fillRect/>
            </a:stretch>
          </p:blipFill>
          <p:spPr>
            <a:xfrm>
              <a:off x="384810" y="1518603"/>
              <a:ext cx="1944000" cy="1899000"/>
            </a:xfrm>
            <a:prstGeom prst="rect">
              <a:avLst/>
            </a:prstGeom>
          </p:spPr>
        </p:pic>
        <p:sp>
          <p:nvSpPr>
            <p:cNvPr id="113" name="文本框 112"/>
            <p:cNvSpPr txBox="1"/>
            <p:nvPr>
              <p:custDataLst>
                <p:tags r:id="rId31"/>
              </p:custDataLst>
            </p:nvPr>
          </p:nvSpPr>
          <p:spPr>
            <a:xfrm>
              <a:off x="384810" y="731943"/>
              <a:ext cx="17859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YTHDF2</a:t>
              </a:r>
              <a:endParaRPr lang="en-US" altLang="zh-CN" dirty="0"/>
            </a:p>
          </p:txBody>
        </p:sp>
      </p:grpSp>
      <p:grpSp>
        <p:nvGrpSpPr>
          <p:cNvPr id="15" name="组合 14"/>
          <p:cNvGrpSpPr>
            <a:grpSpLocks noChangeAspect="1"/>
          </p:cNvGrpSpPr>
          <p:nvPr/>
        </p:nvGrpSpPr>
        <p:grpSpPr>
          <a:xfrm>
            <a:off x="509637" y="3701788"/>
            <a:ext cx="2592000" cy="2308785"/>
            <a:chOff x="8964295" y="3270249"/>
            <a:chExt cx="2830195" cy="2520951"/>
          </a:xfrm>
        </p:grpSpPr>
        <p:pic>
          <p:nvPicPr>
            <p:cNvPr id="62" name="图片 61"/>
            <p:cNvPicPr>
              <a:picLocks noChangeAspect="1"/>
            </p:cNvPicPr>
            <p:nvPr>
              <p:custDataLst>
                <p:tags r:id="rId32"/>
              </p:custDataLst>
            </p:nvPr>
          </p:nvPicPr>
          <p:blipFill>
            <a:blip r:embed="rId33"/>
            <a:stretch>
              <a:fillRect/>
            </a:stretch>
          </p:blipFill>
          <p:spPr>
            <a:xfrm>
              <a:off x="8964295" y="4056380"/>
              <a:ext cx="2176780" cy="1734820"/>
            </a:xfrm>
            <a:prstGeom prst="rect">
              <a:avLst/>
            </a:prstGeom>
          </p:spPr>
        </p:pic>
        <p:sp>
          <p:nvSpPr>
            <p:cNvPr id="63" name="文本框 62"/>
            <p:cNvSpPr txBox="1"/>
            <p:nvPr>
              <p:custDataLst>
                <p:tags r:id="rId34"/>
              </p:custDataLst>
            </p:nvPr>
          </p:nvSpPr>
          <p:spPr>
            <a:xfrm>
              <a:off x="11127740" y="3765550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kDa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64" name="文本框 63"/>
            <p:cNvSpPr txBox="1"/>
            <p:nvPr>
              <p:custDataLst>
                <p:tags r:id="rId35"/>
              </p:custDataLst>
            </p:nvPr>
          </p:nvSpPr>
          <p:spPr>
            <a:xfrm>
              <a:off x="11127740" y="5492115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35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65" name="文本框 64"/>
            <p:cNvSpPr txBox="1"/>
            <p:nvPr>
              <p:custDataLst>
                <p:tags r:id="rId36"/>
              </p:custDataLst>
            </p:nvPr>
          </p:nvSpPr>
          <p:spPr>
            <a:xfrm>
              <a:off x="11127740" y="5078095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40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66" name="文本框 65"/>
            <p:cNvSpPr txBox="1"/>
            <p:nvPr>
              <p:custDataLst>
                <p:tags r:id="rId37"/>
              </p:custDataLst>
            </p:nvPr>
          </p:nvSpPr>
          <p:spPr>
            <a:xfrm>
              <a:off x="11127740" y="4664075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55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67" name="文本框 66"/>
            <p:cNvSpPr txBox="1"/>
            <p:nvPr>
              <p:custDataLst>
                <p:tags r:id="rId38"/>
              </p:custDataLst>
            </p:nvPr>
          </p:nvSpPr>
          <p:spPr>
            <a:xfrm>
              <a:off x="11127740" y="4422140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70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68" name="文本框 67"/>
            <p:cNvSpPr txBox="1"/>
            <p:nvPr>
              <p:custDataLst>
                <p:tags r:id="rId39"/>
              </p:custDataLst>
            </p:nvPr>
          </p:nvSpPr>
          <p:spPr>
            <a:xfrm>
              <a:off x="11059160" y="4152265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100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69" name="矩形 68"/>
            <p:cNvSpPr/>
            <p:nvPr>
              <p:custDataLst>
                <p:tags r:id="rId40"/>
              </p:custDataLst>
            </p:nvPr>
          </p:nvSpPr>
          <p:spPr>
            <a:xfrm flipV="1">
              <a:off x="9181465" y="5013960"/>
              <a:ext cx="1356360" cy="31242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2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文本框 76"/>
            <p:cNvSpPr txBox="1"/>
            <p:nvPr>
              <p:custDataLst>
                <p:tags r:id="rId41"/>
              </p:custDataLst>
            </p:nvPr>
          </p:nvSpPr>
          <p:spPr>
            <a:xfrm>
              <a:off x="9181292" y="3638834"/>
              <a:ext cx="921736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siNC</a:t>
              </a:r>
              <a:endParaRPr lang="en-US" altLang="zh-CN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文本框 83"/>
            <p:cNvSpPr txBox="1"/>
            <p:nvPr>
              <p:custDataLst>
                <p:tags r:id="rId42"/>
              </p:custDataLst>
            </p:nvPr>
          </p:nvSpPr>
          <p:spPr>
            <a:xfrm>
              <a:off x="9882968" y="3638488"/>
              <a:ext cx="1362290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siNAT10</a:t>
              </a:r>
              <a:endParaRPr lang="en-US" altLang="zh-CN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文本框 114"/>
            <p:cNvSpPr txBox="1"/>
            <p:nvPr>
              <p:custDataLst>
                <p:tags r:id="rId43"/>
              </p:custDataLst>
            </p:nvPr>
          </p:nvSpPr>
          <p:spPr>
            <a:xfrm>
              <a:off x="8964295" y="3270249"/>
              <a:ext cx="26282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β-actin</a:t>
              </a:r>
              <a:endParaRPr lang="en-US" altLang="zh-CN" dirty="0"/>
            </a:p>
          </p:txBody>
        </p:sp>
      </p:grpSp>
      <p:grpSp>
        <p:nvGrpSpPr>
          <p:cNvPr id="94" name="组合 93"/>
          <p:cNvGrpSpPr>
            <a:grpSpLocks noChangeAspect="1"/>
          </p:cNvGrpSpPr>
          <p:nvPr/>
        </p:nvGrpSpPr>
        <p:grpSpPr>
          <a:xfrm>
            <a:off x="6113972" y="776074"/>
            <a:ext cx="2595880" cy="2457485"/>
            <a:chOff x="9088177" y="765175"/>
            <a:chExt cx="2595880" cy="2457485"/>
          </a:xfrm>
        </p:grpSpPr>
        <p:pic>
          <p:nvPicPr>
            <p:cNvPr id="49" name="图片 48"/>
            <p:cNvPicPr>
              <a:picLocks noChangeAspect="1"/>
            </p:cNvPicPr>
            <p:nvPr>
              <p:custDataLst>
                <p:tags r:id="rId44"/>
              </p:custDataLst>
            </p:nvPr>
          </p:nvPicPr>
          <p:blipFill>
            <a:blip r:embed="rId45"/>
            <a:stretch>
              <a:fillRect/>
            </a:stretch>
          </p:blipFill>
          <p:spPr>
            <a:xfrm>
              <a:off x="9088177" y="1470660"/>
              <a:ext cx="1944000" cy="1752000"/>
            </a:xfrm>
            <a:prstGeom prst="rect">
              <a:avLst/>
            </a:prstGeom>
          </p:spPr>
        </p:pic>
        <p:sp>
          <p:nvSpPr>
            <p:cNvPr id="70" name="矩形 69"/>
            <p:cNvSpPr/>
            <p:nvPr>
              <p:custDataLst>
                <p:tags r:id="rId46"/>
              </p:custDataLst>
            </p:nvPr>
          </p:nvSpPr>
          <p:spPr>
            <a:xfrm flipV="1">
              <a:off x="9432982" y="2385007"/>
              <a:ext cx="1127125" cy="2286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2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文本框 79"/>
            <p:cNvSpPr txBox="1"/>
            <p:nvPr>
              <p:custDataLst>
                <p:tags r:id="rId47"/>
              </p:custDataLst>
            </p:nvPr>
          </p:nvSpPr>
          <p:spPr>
            <a:xfrm>
              <a:off x="9311524" y="1121694"/>
              <a:ext cx="921736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siNC</a:t>
              </a:r>
              <a:endParaRPr lang="en-US" altLang="zh-CN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文本框 84"/>
            <p:cNvSpPr txBox="1"/>
            <p:nvPr>
              <p:custDataLst>
                <p:tags r:id="rId48"/>
              </p:custDataLst>
            </p:nvPr>
          </p:nvSpPr>
          <p:spPr>
            <a:xfrm>
              <a:off x="9842385" y="1121348"/>
              <a:ext cx="1362290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siNAT10</a:t>
              </a:r>
              <a:endParaRPr lang="en-US" altLang="zh-CN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文本框 86"/>
            <p:cNvSpPr txBox="1"/>
            <p:nvPr>
              <p:custDataLst>
                <p:tags r:id="rId49"/>
              </p:custDataLst>
            </p:nvPr>
          </p:nvSpPr>
          <p:spPr>
            <a:xfrm>
              <a:off x="11017307" y="1189355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kDa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88" name="文本框 87"/>
            <p:cNvSpPr txBox="1"/>
            <p:nvPr>
              <p:custDataLst>
                <p:tags r:id="rId50"/>
              </p:custDataLst>
            </p:nvPr>
          </p:nvSpPr>
          <p:spPr>
            <a:xfrm>
              <a:off x="10776756" y="2831436"/>
              <a:ext cx="59844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文本框 88"/>
            <p:cNvSpPr txBox="1"/>
            <p:nvPr>
              <p:custDataLst>
                <p:tags r:id="rId51"/>
              </p:custDataLst>
            </p:nvPr>
          </p:nvSpPr>
          <p:spPr>
            <a:xfrm>
              <a:off x="10776756" y="2365981"/>
              <a:ext cx="59844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40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文本框 90"/>
            <p:cNvSpPr txBox="1"/>
            <p:nvPr>
              <p:custDataLst>
                <p:tags r:id="rId52"/>
              </p:custDataLst>
            </p:nvPr>
          </p:nvSpPr>
          <p:spPr>
            <a:xfrm>
              <a:off x="10776642" y="2003425"/>
              <a:ext cx="598170" cy="26162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55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文本框 91"/>
            <p:cNvSpPr txBox="1"/>
            <p:nvPr>
              <p:custDataLst>
                <p:tags r:id="rId53"/>
              </p:custDataLst>
            </p:nvPr>
          </p:nvSpPr>
          <p:spPr>
            <a:xfrm>
              <a:off x="9088177" y="765175"/>
              <a:ext cx="1944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ALKBH5</a:t>
              </a:r>
              <a:endParaRPr lang="en-US" altLang="zh-CN" dirty="0"/>
            </a:p>
          </p:txBody>
        </p:sp>
      </p:grpSp>
      <p:grpSp>
        <p:nvGrpSpPr>
          <p:cNvPr id="93" name="组合 92"/>
          <p:cNvGrpSpPr>
            <a:grpSpLocks noChangeAspect="1"/>
          </p:cNvGrpSpPr>
          <p:nvPr/>
        </p:nvGrpSpPr>
        <p:grpSpPr>
          <a:xfrm>
            <a:off x="6137520" y="3743631"/>
            <a:ext cx="2592000" cy="2498421"/>
            <a:chOff x="9088812" y="3536950"/>
            <a:chExt cx="2796540" cy="2695575"/>
          </a:xfrm>
        </p:grpSpPr>
        <p:sp>
          <p:nvSpPr>
            <p:cNvPr id="40" name="文本框 39"/>
            <p:cNvSpPr txBox="1"/>
            <p:nvPr>
              <p:custDataLst>
                <p:tags r:id="rId54"/>
              </p:custDataLst>
            </p:nvPr>
          </p:nvSpPr>
          <p:spPr>
            <a:xfrm>
              <a:off x="11218602" y="3933190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kDa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pic>
          <p:nvPicPr>
            <p:cNvPr id="71" name="图片 70"/>
            <p:cNvPicPr>
              <a:picLocks noChangeAspect="1"/>
            </p:cNvPicPr>
            <p:nvPr>
              <p:custDataLst>
                <p:tags r:id="rId55"/>
              </p:custDataLst>
            </p:nvPr>
          </p:nvPicPr>
          <p:blipFill>
            <a:blip r:embed="rId56"/>
            <a:stretch>
              <a:fillRect/>
            </a:stretch>
          </p:blipFill>
          <p:spPr>
            <a:xfrm>
              <a:off x="9108497" y="4260215"/>
              <a:ext cx="2116455" cy="1972310"/>
            </a:xfrm>
            <a:prstGeom prst="rect">
              <a:avLst/>
            </a:prstGeom>
          </p:spPr>
        </p:pic>
        <p:sp>
          <p:nvSpPr>
            <p:cNvPr id="72" name="文本框 71"/>
            <p:cNvSpPr txBox="1"/>
            <p:nvPr>
              <p:custDataLst>
                <p:tags r:id="rId57"/>
              </p:custDataLst>
            </p:nvPr>
          </p:nvSpPr>
          <p:spPr>
            <a:xfrm>
              <a:off x="11052346" y="5763866"/>
              <a:ext cx="59844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文本框 72"/>
            <p:cNvSpPr txBox="1"/>
            <p:nvPr>
              <p:custDataLst>
                <p:tags r:id="rId58"/>
              </p:custDataLst>
            </p:nvPr>
          </p:nvSpPr>
          <p:spPr>
            <a:xfrm>
              <a:off x="11050441" y="5336511"/>
              <a:ext cx="59844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40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文本框 74"/>
            <p:cNvSpPr txBox="1"/>
            <p:nvPr>
              <p:custDataLst>
                <p:tags r:id="rId59"/>
              </p:custDataLst>
            </p:nvPr>
          </p:nvSpPr>
          <p:spPr>
            <a:xfrm>
              <a:off x="11052981" y="4909156"/>
              <a:ext cx="59844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55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文本框 75"/>
            <p:cNvSpPr txBox="1"/>
            <p:nvPr>
              <p:custDataLst>
                <p:tags r:id="rId60"/>
              </p:custDataLst>
            </p:nvPr>
          </p:nvSpPr>
          <p:spPr>
            <a:xfrm>
              <a:off x="11037741" y="4535776"/>
              <a:ext cx="59844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70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文本框 77"/>
            <p:cNvSpPr txBox="1"/>
            <p:nvPr>
              <p:custDataLst>
                <p:tags r:id="rId61"/>
              </p:custDataLst>
            </p:nvPr>
          </p:nvSpPr>
          <p:spPr>
            <a:xfrm>
              <a:off x="11057426" y="4260186"/>
              <a:ext cx="59844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矩形 78"/>
            <p:cNvSpPr/>
            <p:nvPr>
              <p:custDataLst>
                <p:tags r:id="rId62"/>
              </p:custDataLst>
            </p:nvPr>
          </p:nvSpPr>
          <p:spPr>
            <a:xfrm flipV="1">
              <a:off x="9256452" y="5151120"/>
              <a:ext cx="1356360" cy="31242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2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文本框 82"/>
            <p:cNvSpPr txBox="1"/>
            <p:nvPr>
              <p:custDataLst>
                <p:tags r:id="rId63"/>
              </p:custDataLst>
            </p:nvPr>
          </p:nvSpPr>
          <p:spPr>
            <a:xfrm>
              <a:off x="9256279" y="3895374"/>
              <a:ext cx="921736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siNC</a:t>
              </a:r>
              <a:endParaRPr lang="en-US" altLang="zh-CN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文本框 85"/>
            <p:cNvSpPr txBox="1"/>
            <p:nvPr>
              <p:custDataLst>
                <p:tags r:id="rId64"/>
              </p:custDataLst>
            </p:nvPr>
          </p:nvSpPr>
          <p:spPr>
            <a:xfrm>
              <a:off x="9856355" y="3905188"/>
              <a:ext cx="1362290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siNAT10</a:t>
              </a:r>
              <a:endParaRPr lang="en-US" altLang="zh-CN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文本框 46"/>
            <p:cNvSpPr txBox="1"/>
            <p:nvPr>
              <p:custDataLst>
                <p:tags r:id="rId65"/>
              </p:custDataLst>
            </p:nvPr>
          </p:nvSpPr>
          <p:spPr>
            <a:xfrm>
              <a:off x="9088812" y="3536950"/>
              <a:ext cx="1928495" cy="368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β-actin</a:t>
              </a:r>
              <a:endParaRPr lang="en-US" altLang="zh-CN" dirty="0"/>
            </a:p>
          </p:txBody>
        </p:sp>
      </p:grpSp>
      <p:grpSp>
        <p:nvGrpSpPr>
          <p:cNvPr id="96" name="组合 95"/>
          <p:cNvGrpSpPr>
            <a:grpSpLocks noChangeAspect="1"/>
          </p:cNvGrpSpPr>
          <p:nvPr/>
        </p:nvGrpSpPr>
        <p:grpSpPr>
          <a:xfrm>
            <a:off x="9087210" y="3158902"/>
            <a:ext cx="2671509" cy="3384000"/>
            <a:chOff x="4465031" y="3314065"/>
            <a:chExt cx="2583154" cy="3272082"/>
          </a:xfrm>
        </p:grpSpPr>
        <p:grpSp>
          <p:nvGrpSpPr>
            <p:cNvPr id="97" name="组合 96"/>
            <p:cNvGrpSpPr>
              <a:grpSpLocks noChangeAspect="1"/>
            </p:cNvGrpSpPr>
            <p:nvPr/>
          </p:nvGrpSpPr>
          <p:grpSpPr>
            <a:xfrm>
              <a:off x="4528185" y="3682303"/>
              <a:ext cx="2520000" cy="2903844"/>
              <a:chOff x="4528185" y="3682303"/>
              <a:chExt cx="2614295" cy="3012502"/>
            </a:xfrm>
          </p:grpSpPr>
          <p:pic>
            <p:nvPicPr>
              <p:cNvPr id="100" name="图片 99"/>
              <p:cNvPicPr>
                <a:picLocks noChangeAspect="1"/>
              </p:cNvPicPr>
              <p:nvPr>
                <p:custDataLst>
                  <p:tags r:id="rId66"/>
                </p:custDataLst>
              </p:nvPr>
            </p:nvPicPr>
            <p:blipFill>
              <a:blip r:embed="rId67"/>
              <a:stretch>
                <a:fillRect/>
              </a:stretch>
            </p:blipFill>
            <p:spPr>
              <a:xfrm>
                <a:off x="4528185" y="3986530"/>
                <a:ext cx="1947545" cy="2708275"/>
              </a:xfrm>
              <a:prstGeom prst="rect">
                <a:avLst/>
              </a:prstGeom>
            </p:spPr>
          </p:pic>
          <p:sp>
            <p:nvSpPr>
              <p:cNvPr id="101" name="矩形 100"/>
              <p:cNvSpPr/>
              <p:nvPr>
                <p:custDataLst>
                  <p:tags r:id="rId68"/>
                </p:custDataLst>
              </p:nvPr>
            </p:nvSpPr>
            <p:spPr>
              <a:xfrm flipV="1">
                <a:off x="4905375" y="4592320"/>
                <a:ext cx="1193800" cy="313055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2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t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25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3" name="文本框 102"/>
              <p:cNvSpPr txBox="1"/>
              <p:nvPr>
                <p:custDataLst>
                  <p:tags r:id="rId69"/>
                </p:custDataLst>
              </p:nvPr>
            </p:nvSpPr>
            <p:spPr>
              <a:xfrm>
                <a:off x="6475095" y="4803775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35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104" name="文本框 103"/>
              <p:cNvSpPr txBox="1"/>
              <p:nvPr>
                <p:custDataLst>
                  <p:tags r:id="rId70"/>
                </p:custDataLst>
              </p:nvPr>
            </p:nvSpPr>
            <p:spPr>
              <a:xfrm>
                <a:off x="6475095" y="4250690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40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105" name="文本框 104"/>
              <p:cNvSpPr txBox="1"/>
              <p:nvPr>
                <p:custDataLst>
                  <p:tags r:id="rId71"/>
                </p:custDataLst>
              </p:nvPr>
            </p:nvSpPr>
            <p:spPr>
              <a:xfrm>
                <a:off x="6475730" y="5415915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25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107" name="文本框 106"/>
              <p:cNvSpPr txBox="1"/>
              <p:nvPr>
                <p:custDataLst>
                  <p:tags r:id="rId72"/>
                </p:custDataLst>
              </p:nvPr>
            </p:nvSpPr>
            <p:spPr>
              <a:xfrm>
                <a:off x="6475730" y="5925185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15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109" name="文本框 108"/>
              <p:cNvSpPr txBox="1"/>
              <p:nvPr>
                <p:custDataLst>
                  <p:tags r:id="rId73"/>
                </p:custDataLst>
              </p:nvPr>
            </p:nvSpPr>
            <p:spPr>
              <a:xfrm>
                <a:off x="6475730" y="3682365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kDa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110" name="文本框 109"/>
              <p:cNvSpPr txBox="1"/>
              <p:nvPr>
                <p:custDataLst>
                  <p:tags r:id="rId74"/>
                </p:custDataLst>
              </p:nvPr>
            </p:nvSpPr>
            <p:spPr>
              <a:xfrm>
                <a:off x="4905202" y="3682649"/>
                <a:ext cx="921736" cy="3371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siNC</a:t>
                </a:r>
                <a:endPara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" name="文本框 110"/>
              <p:cNvSpPr txBox="1"/>
              <p:nvPr>
                <p:custDataLst>
                  <p:tags r:id="rId75"/>
                </p:custDataLst>
              </p:nvPr>
            </p:nvSpPr>
            <p:spPr>
              <a:xfrm>
                <a:off x="5449398" y="3682303"/>
                <a:ext cx="1362290" cy="3371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siNAT10</a:t>
                </a:r>
                <a:endPara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9" name="文本框 98"/>
            <p:cNvSpPr txBox="1"/>
            <p:nvPr>
              <p:custDataLst>
                <p:tags r:id="rId76"/>
              </p:custDataLst>
            </p:nvPr>
          </p:nvSpPr>
          <p:spPr>
            <a:xfrm>
              <a:off x="4465031" y="3314065"/>
              <a:ext cx="20631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β-actin</a:t>
              </a:r>
              <a:endParaRPr lang="en-US" altLang="zh-CN" dirty="0"/>
            </a:p>
          </p:txBody>
        </p:sp>
      </p:grpSp>
      <p:grpSp>
        <p:nvGrpSpPr>
          <p:cNvPr id="112" name="组合 111"/>
          <p:cNvGrpSpPr>
            <a:grpSpLocks noChangeAspect="1"/>
          </p:cNvGrpSpPr>
          <p:nvPr/>
        </p:nvGrpSpPr>
        <p:grpSpPr>
          <a:xfrm>
            <a:off x="9073490" y="737665"/>
            <a:ext cx="2681058" cy="2317714"/>
            <a:chOff x="634365" y="3173095"/>
            <a:chExt cx="3753545" cy="3244850"/>
          </a:xfrm>
        </p:grpSpPr>
        <p:pic>
          <p:nvPicPr>
            <p:cNvPr id="116" name="图片 25"/>
            <p:cNvPicPr>
              <a:picLocks noChangeAspect="1"/>
            </p:cNvPicPr>
            <p:nvPr>
              <p:custDataLst>
                <p:tags r:id="rId77"/>
              </p:custDataLst>
            </p:nvPr>
          </p:nvPicPr>
          <p:blipFill>
            <a:blip r:embed="rId78"/>
            <a:stretch>
              <a:fillRect/>
            </a:stretch>
          </p:blipFill>
          <p:spPr>
            <a:xfrm>
              <a:off x="754380" y="4160520"/>
              <a:ext cx="2741295" cy="225742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17" name="矩形 116"/>
            <p:cNvSpPr/>
            <p:nvPr>
              <p:custDataLst>
                <p:tags r:id="rId79"/>
              </p:custDataLst>
            </p:nvPr>
          </p:nvSpPr>
          <p:spPr>
            <a:xfrm flipV="1">
              <a:off x="1360170" y="5102860"/>
              <a:ext cx="1517650" cy="31305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2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文本框 117"/>
            <p:cNvSpPr txBox="1"/>
            <p:nvPr>
              <p:custDataLst>
                <p:tags r:id="rId80"/>
              </p:custDataLst>
            </p:nvPr>
          </p:nvSpPr>
          <p:spPr>
            <a:xfrm>
              <a:off x="3495673" y="3861435"/>
              <a:ext cx="892237" cy="4201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kDa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19" name="文本框 118"/>
            <p:cNvSpPr txBox="1"/>
            <p:nvPr>
              <p:custDataLst>
                <p:tags r:id="rId81"/>
              </p:custDataLst>
            </p:nvPr>
          </p:nvSpPr>
          <p:spPr>
            <a:xfrm>
              <a:off x="3495675" y="5309870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100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20" name="文本框 119"/>
            <p:cNvSpPr txBox="1"/>
            <p:nvPr>
              <p:custDataLst>
                <p:tags r:id="rId82"/>
              </p:custDataLst>
            </p:nvPr>
          </p:nvSpPr>
          <p:spPr>
            <a:xfrm>
              <a:off x="3495675" y="4876800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130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21" name="文本框 120"/>
            <p:cNvSpPr txBox="1"/>
            <p:nvPr>
              <p:custDataLst>
                <p:tags r:id="rId83"/>
              </p:custDataLst>
            </p:nvPr>
          </p:nvSpPr>
          <p:spPr>
            <a:xfrm>
              <a:off x="3495675" y="4504690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170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22" name="文本框 121"/>
            <p:cNvSpPr txBox="1"/>
            <p:nvPr>
              <p:custDataLst>
                <p:tags r:id="rId84"/>
              </p:custDataLst>
            </p:nvPr>
          </p:nvSpPr>
          <p:spPr>
            <a:xfrm>
              <a:off x="1236806" y="3645819"/>
              <a:ext cx="921736" cy="337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siNC</a:t>
              </a:r>
              <a:endParaRPr lang="en-US" altLang="zh-CN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文本框 122"/>
            <p:cNvSpPr txBox="1"/>
            <p:nvPr>
              <p:custDataLst>
                <p:tags r:id="rId85"/>
              </p:custDataLst>
            </p:nvPr>
          </p:nvSpPr>
          <p:spPr>
            <a:xfrm>
              <a:off x="2043258" y="3645473"/>
              <a:ext cx="1362290" cy="337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siNAT10</a:t>
              </a:r>
              <a:endParaRPr lang="en-US" altLang="zh-CN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文本框 123"/>
            <p:cNvSpPr txBox="1"/>
            <p:nvPr>
              <p:custDataLst>
                <p:tags r:id="rId86"/>
              </p:custDataLst>
            </p:nvPr>
          </p:nvSpPr>
          <p:spPr>
            <a:xfrm>
              <a:off x="634365" y="3173095"/>
              <a:ext cx="2909070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YTHDC1</a:t>
              </a:r>
              <a:endParaRPr lang="en-US" altLang="zh-CN" dirty="0"/>
            </a:p>
          </p:txBody>
        </p:sp>
      </p:grpSp>
      <p:sp>
        <p:nvSpPr>
          <p:cNvPr id="3" name="矩形 2"/>
          <p:cNvSpPr/>
          <p:nvPr>
            <p:custDataLst>
              <p:tags r:id="rId87"/>
            </p:custDataLst>
          </p:nvPr>
        </p:nvSpPr>
        <p:spPr>
          <a:xfrm flipV="1">
            <a:off x="280455" y="737664"/>
            <a:ext cx="2836914" cy="5660025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25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>
            <p:custDataLst>
              <p:tags r:id="rId88"/>
            </p:custDataLst>
          </p:nvPr>
        </p:nvSpPr>
        <p:spPr>
          <a:xfrm flipV="1">
            <a:off x="3241366" y="737663"/>
            <a:ext cx="5523797" cy="5663133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25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89"/>
            </p:custDataLst>
          </p:nvPr>
        </p:nvSpPr>
        <p:spPr>
          <a:xfrm flipV="1">
            <a:off x="8883276" y="737662"/>
            <a:ext cx="2836914" cy="5917211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25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>
            <p:custDataLst>
              <p:tags r:id="rId90"/>
            </p:custDataLst>
          </p:nvPr>
        </p:nvSpPr>
        <p:spPr>
          <a:xfrm flipV="1">
            <a:off x="842267" y="1731542"/>
            <a:ext cx="1242206" cy="286126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25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77000" y="135026"/>
            <a:ext cx="178593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Figure.1D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0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961005" y="1769110"/>
            <a:ext cx="4375785" cy="35026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 flipV="1">
            <a:off x="3679825" y="2132330"/>
            <a:ext cx="3004185" cy="23368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25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 flipV="1">
            <a:off x="3598545" y="3429000"/>
            <a:ext cx="3085465" cy="44577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25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>
            <p:custDataLst>
              <p:tags r:id="rId5"/>
            </p:custDataLst>
          </p:nvPr>
        </p:nvCxnSpPr>
        <p:spPr>
          <a:xfrm>
            <a:off x="3862465" y="1418470"/>
            <a:ext cx="115377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>
            <p:custDataLst>
              <p:tags r:id="rId6"/>
            </p:custDataLst>
          </p:nvPr>
        </p:nvCxnSpPr>
        <p:spPr>
          <a:xfrm>
            <a:off x="5356620" y="1418470"/>
            <a:ext cx="115377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1" name="文本框 180"/>
          <p:cNvSpPr txBox="1"/>
          <p:nvPr>
            <p:custDataLst>
              <p:tags r:id="rId7"/>
            </p:custDataLst>
          </p:nvPr>
        </p:nvSpPr>
        <p:spPr>
          <a:xfrm>
            <a:off x="4023431" y="939758"/>
            <a:ext cx="94697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siNC</a:t>
            </a: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文本框 181"/>
          <p:cNvSpPr txBox="1"/>
          <p:nvPr>
            <p:custDataLst>
              <p:tags r:id="rId8"/>
            </p:custDataLst>
          </p:nvPr>
        </p:nvSpPr>
        <p:spPr>
          <a:xfrm>
            <a:off x="5356633" y="957190"/>
            <a:ext cx="1563454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siNAT10</a:t>
            </a: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891280" y="1419860"/>
            <a:ext cx="730885" cy="2679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dirty="0"/>
              <a:t>0</a:t>
            </a:r>
            <a:endParaRPr lang="en-US" altLang="zh-CN" dirty="0"/>
          </a:p>
        </p:txBody>
      </p:sp>
      <p:sp>
        <p:nvSpPr>
          <p:cNvPr id="17" name="文本框 16"/>
          <p:cNvSpPr txBox="1"/>
          <p:nvPr>
            <p:custDataLst>
              <p:tags r:id="rId9"/>
            </p:custDataLst>
          </p:nvPr>
        </p:nvSpPr>
        <p:spPr>
          <a:xfrm>
            <a:off x="4625975" y="1419860"/>
            <a:ext cx="730885" cy="2679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/>
              <a:t>8</a:t>
            </a:r>
            <a:endParaRPr lang="en-US" altLang="zh-CN"/>
          </a:p>
        </p:txBody>
      </p:sp>
      <p:sp>
        <p:nvSpPr>
          <p:cNvPr id="18" name="文本框 17"/>
          <p:cNvSpPr txBox="1"/>
          <p:nvPr>
            <p:custDataLst>
              <p:tags r:id="rId10"/>
            </p:custDataLst>
          </p:nvPr>
        </p:nvSpPr>
        <p:spPr>
          <a:xfrm>
            <a:off x="5356860" y="1428115"/>
            <a:ext cx="730885" cy="2679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/>
              <a:t>0</a:t>
            </a:r>
            <a:endParaRPr lang="en-US" altLang="zh-CN"/>
          </a:p>
        </p:txBody>
      </p:sp>
      <p:sp>
        <p:nvSpPr>
          <p:cNvPr id="19" name="文本框 18"/>
          <p:cNvSpPr txBox="1"/>
          <p:nvPr>
            <p:custDataLst>
              <p:tags r:id="rId11"/>
            </p:custDataLst>
          </p:nvPr>
        </p:nvSpPr>
        <p:spPr>
          <a:xfrm>
            <a:off x="6087745" y="1428115"/>
            <a:ext cx="730885" cy="2679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/>
              <a:t>8</a:t>
            </a:r>
            <a:endParaRPr lang="en-US" altLang="zh-CN"/>
          </a:p>
        </p:txBody>
      </p:sp>
      <p:sp>
        <p:nvSpPr>
          <p:cNvPr id="20" name="文本框 19"/>
          <p:cNvSpPr txBox="1"/>
          <p:nvPr>
            <p:custDataLst>
              <p:tags r:id="rId12"/>
            </p:custDataLst>
          </p:nvPr>
        </p:nvSpPr>
        <p:spPr>
          <a:xfrm>
            <a:off x="7373620" y="1418590"/>
            <a:ext cx="66675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kDa</a:t>
            </a:r>
            <a:endParaRPr lang="en-US" altLang="zh-CN" sz="1350" dirty="0" err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2" name="文本框 21"/>
          <p:cNvSpPr txBox="1"/>
          <p:nvPr>
            <p:custDataLst>
              <p:tags r:id="rId13"/>
            </p:custDataLst>
          </p:nvPr>
        </p:nvSpPr>
        <p:spPr>
          <a:xfrm>
            <a:off x="7373620" y="4309745"/>
            <a:ext cx="66675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35</a:t>
            </a:r>
            <a:endParaRPr lang="en-US" altLang="zh-CN" sz="1350" dirty="0" err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3" name="文本框 22"/>
          <p:cNvSpPr txBox="1"/>
          <p:nvPr>
            <p:custDataLst>
              <p:tags r:id="rId14"/>
            </p:custDataLst>
          </p:nvPr>
        </p:nvSpPr>
        <p:spPr>
          <a:xfrm>
            <a:off x="7373620" y="3780155"/>
            <a:ext cx="66675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40</a:t>
            </a:r>
            <a:endParaRPr lang="en-US" altLang="zh-CN" sz="1350" dirty="0" err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5" name="文本框 24"/>
          <p:cNvSpPr txBox="1"/>
          <p:nvPr>
            <p:custDataLst>
              <p:tags r:id="rId15"/>
            </p:custDataLst>
          </p:nvPr>
        </p:nvSpPr>
        <p:spPr>
          <a:xfrm>
            <a:off x="7373620" y="3250565"/>
            <a:ext cx="66675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55</a:t>
            </a:r>
            <a:endParaRPr lang="en-US" altLang="zh-CN" sz="1350" dirty="0" err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7" name="文本框 26"/>
          <p:cNvSpPr txBox="1"/>
          <p:nvPr>
            <p:custDataLst>
              <p:tags r:id="rId16"/>
            </p:custDataLst>
          </p:nvPr>
        </p:nvSpPr>
        <p:spPr>
          <a:xfrm>
            <a:off x="7373620" y="2633980"/>
            <a:ext cx="66675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70</a:t>
            </a:r>
            <a:endParaRPr lang="en-US" altLang="zh-CN" sz="1350" dirty="0" err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17"/>
            </p:custDataLst>
          </p:nvPr>
        </p:nvSpPr>
        <p:spPr>
          <a:xfrm>
            <a:off x="7373620" y="4839335"/>
            <a:ext cx="66675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25</a:t>
            </a:r>
            <a:endParaRPr lang="en-US" altLang="zh-CN" sz="1350" dirty="0" err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8"/>
            </p:custDataLst>
          </p:nvPr>
        </p:nvSpPr>
        <p:spPr>
          <a:xfrm>
            <a:off x="7373620" y="1741805"/>
            <a:ext cx="66675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170</a:t>
            </a:r>
            <a:endParaRPr lang="en-US" altLang="zh-CN" sz="1350" dirty="0" err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0" name="文本框 39"/>
          <p:cNvSpPr txBox="1"/>
          <p:nvPr>
            <p:custDataLst>
              <p:tags r:id="rId19"/>
            </p:custDataLst>
          </p:nvPr>
        </p:nvSpPr>
        <p:spPr>
          <a:xfrm>
            <a:off x="7373620" y="2026285"/>
            <a:ext cx="66675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130</a:t>
            </a:r>
            <a:endParaRPr lang="en-US" altLang="zh-CN" sz="1350" dirty="0" err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1" name="文本框 40"/>
          <p:cNvSpPr txBox="1"/>
          <p:nvPr>
            <p:custDataLst>
              <p:tags r:id="rId20"/>
            </p:custDataLst>
          </p:nvPr>
        </p:nvSpPr>
        <p:spPr>
          <a:xfrm>
            <a:off x="7373620" y="2357755"/>
            <a:ext cx="66675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100</a:t>
            </a:r>
            <a:endParaRPr lang="en-US" altLang="zh-CN" sz="1350" dirty="0" err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58" name="文本框 57"/>
          <p:cNvSpPr txBox="1"/>
          <p:nvPr>
            <p:custDataLst>
              <p:tags r:id="rId21"/>
            </p:custDataLst>
          </p:nvPr>
        </p:nvSpPr>
        <p:spPr>
          <a:xfrm>
            <a:off x="1772602" y="206502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YTHDC1</a:t>
            </a:r>
            <a:endParaRPr lang="en-US" altLang="zh-CN" dirty="0"/>
          </a:p>
        </p:txBody>
      </p:sp>
      <p:sp>
        <p:nvSpPr>
          <p:cNvPr id="114" name="文本框 113"/>
          <p:cNvSpPr txBox="1"/>
          <p:nvPr>
            <p:custDataLst>
              <p:tags r:id="rId22"/>
            </p:custDataLst>
          </p:nvPr>
        </p:nvSpPr>
        <p:spPr>
          <a:xfrm>
            <a:off x="1991431" y="33655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β-actin</a:t>
            </a:r>
            <a:endParaRPr lang="en-US" altLang="zh-CN" dirty="0"/>
          </a:p>
        </p:txBody>
      </p:sp>
      <p:sp>
        <p:nvSpPr>
          <p:cNvPr id="4" name="矩形 3"/>
          <p:cNvSpPr/>
          <p:nvPr>
            <p:custDataLst>
              <p:tags r:id="rId23"/>
            </p:custDataLst>
          </p:nvPr>
        </p:nvSpPr>
        <p:spPr>
          <a:xfrm flipV="1">
            <a:off x="1678809" y="939569"/>
            <a:ext cx="6236466" cy="4575405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25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467520" y="1356340"/>
            <a:ext cx="1449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CHX (hrs)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7000" y="135026"/>
            <a:ext cx="178593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Figure.1J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118541" y="5473030"/>
            <a:ext cx="1816100" cy="12763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75181" y="3830902"/>
            <a:ext cx="1768725" cy="1368000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4506844" y="-60426"/>
            <a:ext cx="178593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Figure.3E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矩形 19"/>
          <p:cNvSpPr/>
          <p:nvPr>
            <p:custDataLst>
              <p:tags r:id="rId5"/>
            </p:custDataLst>
          </p:nvPr>
        </p:nvSpPr>
        <p:spPr>
          <a:xfrm flipV="1">
            <a:off x="5501005" y="4611317"/>
            <a:ext cx="981710" cy="28638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25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094980" y="3975189"/>
            <a:ext cx="2898140" cy="1160145"/>
          </a:xfrm>
          <a:prstGeom prst="rect">
            <a:avLst/>
          </a:prstGeom>
        </p:spPr>
      </p:pic>
      <p:sp>
        <p:nvSpPr>
          <p:cNvPr id="27" name="矩形 26"/>
          <p:cNvSpPr/>
          <p:nvPr>
            <p:custDataLst>
              <p:tags r:id="rId8"/>
            </p:custDataLst>
          </p:nvPr>
        </p:nvSpPr>
        <p:spPr>
          <a:xfrm flipV="1">
            <a:off x="9865360" y="4250779"/>
            <a:ext cx="726440" cy="25463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25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8184097" y="5720963"/>
            <a:ext cx="2665730" cy="1028065"/>
          </a:xfrm>
          <a:prstGeom prst="rect">
            <a:avLst/>
          </a:prstGeom>
        </p:spPr>
      </p:pic>
      <p:sp>
        <p:nvSpPr>
          <p:cNvPr id="29" name="矩形 28"/>
          <p:cNvSpPr/>
          <p:nvPr>
            <p:custDataLst>
              <p:tags r:id="rId11"/>
            </p:custDataLst>
          </p:nvPr>
        </p:nvSpPr>
        <p:spPr>
          <a:xfrm flipV="1">
            <a:off x="9730957" y="5781484"/>
            <a:ext cx="726440" cy="21399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25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矩形 29"/>
          <p:cNvSpPr/>
          <p:nvPr>
            <p:custDataLst>
              <p:tags r:id="rId12"/>
            </p:custDataLst>
          </p:nvPr>
        </p:nvSpPr>
        <p:spPr>
          <a:xfrm flipV="1">
            <a:off x="5540181" y="5990943"/>
            <a:ext cx="1000125" cy="30480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25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9" name="文本框 268"/>
          <p:cNvSpPr txBox="1"/>
          <p:nvPr>
            <p:custDataLst>
              <p:tags r:id="rId13"/>
            </p:custDataLst>
          </p:nvPr>
        </p:nvSpPr>
        <p:spPr>
          <a:xfrm rot="16200000">
            <a:off x="-673753" y="1844442"/>
            <a:ext cx="1723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U2OS  </a:t>
            </a:r>
            <a:endParaRPr lang="zh-CN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0" name="文本框 269"/>
          <p:cNvSpPr txBox="1"/>
          <p:nvPr>
            <p:custDataLst>
              <p:tags r:id="rId14"/>
            </p:custDataLst>
          </p:nvPr>
        </p:nvSpPr>
        <p:spPr>
          <a:xfrm rot="16200000">
            <a:off x="-645838" y="4877881"/>
            <a:ext cx="17237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143B  </a:t>
            </a:r>
            <a:endParaRPr lang="zh-CN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5"/>
            </p:custDataLst>
          </p:nvPr>
        </p:nvSpPr>
        <p:spPr>
          <a:xfrm>
            <a:off x="5500832" y="3464791"/>
            <a:ext cx="921736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siNC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>
            <p:custDataLst>
              <p:tags r:id="rId16"/>
            </p:custDataLst>
          </p:nvPr>
        </p:nvSpPr>
        <p:spPr>
          <a:xfrm rot="18480000">
            <a:off x="9600392" y="3339203"/>
            <a:ext cx="921736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siNC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文本框 35"/>
          <p:cNvSpPr txBox="1"/>
          <p:nvPr>
            <p:custDataLst>
              <p:tags r:id="rId17"/>
            </p:custDataLst>
          </p:nvPr>
        </p:nvSpPr>
        <p:spPr>
          <a:xfrm>
            <a:off x="5540008" y="5148247"/>
            <a:ext cx="921736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siNC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>
            <p:custDataLst>
              <p:tags r:id="rId18"/>
            </p:custDataLst>
          </p:nvPr>
        </p:nvSpPr>
        <p:spPr>
          <a:xfrm rot="18900000">
            <a:off x="9551079" y="5125617"/>
            <a:ext cx="921736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siNC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>
            <p:custDataLst>
              <p:tags r:id="rId19"/>
            </p:custDataLst>
          </p:nvPr>
        </p:nvSpPr>
        <p:spPr>
          <a:xfrm rot="18660000">
            <a:off x="9862612" y="5023672"/>
            <a:ext cx="136229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siNAT10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20"/>
            </p:custDataLst>
          </p:nvPr>
        </p:nvSpPr>
        <p:spPr>
          <a:xfrm rot="18420000">
            <a:off x="9870268" y="3187727"/>
            <a:ext cx="136229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siNAT10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>
            <p:custDataLst>
              <p:tags r:id="rId21"/>
            </p:custDataLst>
          </p:nvPr>
        </p:nvSpPr>
        <p:spPr>
          <a:xfrm>
            <a:off x="6070600" y="3464507"/>
            <a:ext cx="10909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siNAT10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文本框 41"/>
          <p:cNvSpPr txBox="1"/>
          <p:nvPr>
            <p:custDataLst>
              <p:tags r:id="rId22"/>
            </p:custDataLst>
          </p:nvPr>
        </p:nvSpPr>
        <p:spPr>
          <a:xfrm>
            <a:off x="6118494" y="5153616"/>
            <a:ext cx="136229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siNAT10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文本框 47"/>
          <p:cNvSpPr txBox="1"/>
          <p:nvPr>
            <p:custDataLst>
              <p:tags r:id="rId23"/>
            </p:custDataLst>
          </p:nvPr>
        </p:nvSpPr>
        <p:spPr>
          <a:xfrm>
            <a:off x="6691550" y="6473761"/>
            <a:ext cx="598442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文本框 49"/>
          <p:cNvSpPr txBox="1"/>
          <p:nvPr>
            <p:custDataLst>
              <p:tags r:id="rId24"/>
            </p:custDataLst>
          </p:nvPr>
        </p:nvSpPr>
        <p:spPr>
          <a:xfrm>
            <a:off x="6691550" y="6208719"/>
            <a:ext cx="598442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文本框 50"/>
          <p:cNvSpPr txBox="1"/>
          <p:nvPr>
            <p:custDataLst>
              <p:tags r:id="rId25"/>
            </p:custDataLst>
          </p:nvPr>
        </p:nvSpPr>
        <p:spPr>
          <a:xfrm>
            <a:off x="6691550" y="5725872"/>
            <a:ext cx="598442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55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文本框 52"/>
          <p:cNvSpPr txBox="1"/>
          <p:nvPr>
            <p:custDataLst>
              <p:tags r:id="rId26"/>
            </p:custDataLst>
          </p:nvPr>
        </p:nvSpPr>
        <p:spPr>
          <a:xfrm>
            <a:off x="6971471" y="5341638"/>
            <a:ext cx="66675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kDa</a:t>
            </a:r>
            <a:endParaRPr lang="en-US" altLang="zh-CN" sz="1350" dirty="0" err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60" name="文本框 59"/>
          <p:cNvSpPr txBox="1"/>
          <p:nvPr>
            <p:custDataLst>
              <p:tags r:id="rId27"/>
            </p:custDataLst>
          </p:nvPr>
        </p:nvSpPr>
        <p:spPr>
          <a:xfrm>
            <a:off x="10849827" y="5421878"/>
            <a:ext cx="66675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kDa</a:t>
            </a:r>
            <a:endParaRPr lang="en-US" altLang="zh-CN" sz="1350" dirty="0" err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61" name="文本框 60"/>
          <p:cNvSpPr txBox="1"/>
          <p:nvPr>
            <p:custDataLst>
              <p:tags r:id="rId28"/>
            </p:custDataLst>
          </p:nvPr>
        </p:nvSpPr>
        <p:spPr>
          <a:xfrm>
            <a:off x="10533076" y="5969854"/>
            <a:ext cx="598442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文本框 61"/>
          <p:cNvSpPr txBox="1"/>
          <p:nvPr>
            <p:custDataLst>
              <p:tags r:id="rId29"/>
            </p:custDataLst>
          </p:nvPr>
        </p:nvSpPr>
        <p:spPr>
          <a:xfrm>
            <a:off x="10689069" y="4318060"/>
            <a:ext cx="598442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文本框 62"/>
          <p:cNvSpPr txBox="1"/>
          <p:nvPr>
            <p:custDataLst>
              <p:tags r:id="rId30"/>
            </p:custDataLst>
          </p:nvPr>
        </p:nvSpPr>
        <p:spPr>
          <a:xfrm>
            <a:off x="10930255" y="3675469"/>
            <a:ext cx="66675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kDa</a:t>
            </a:r>
            <a:endParaRPr lang="en-US" altLang="zh-CN" sz="1350" dirty="0" err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14" name="文本框 113"/>
          <p:cNvSpPr txBox="1"/>
          <p:nvPr>
            <p:custDataLst>
              <p:tags r:id="rId31"/>
            </p:custDataLst>
          </p:nvPr>
        </p:nvSpPr>
        <p:spPr>
          <a:xfrm>
            <a:off x="8062177" y="5371078"/>
            <a:ext cx="26657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β-actin</a:t>
            </a:r>
            <a:endParaRPr lang="en-US" altLang="zh-CN" dirty="0"/>
          </a:p>
        </p:txBody>
      </p:sp>
      <p:sp>
        <p:nvSpPr>
          <p:cNvPr id="67" name="文本框 66"/>
          <p:cNvSpPr txBox="1"/>
          <p:nvPr>
            <p:custDataLst>
              <p:tags r:id="rId32"/>
            </p:custDataLst>
          </p:nvPr>
        </p:nvSpPr>
        <p:spPr>
          <a:xfrm>
            <a:off x="4113336" y="5427998"/>
            <a:ext cx="9683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β-actin</a:t>
            </a:r>
            <a:endParaRPr lang="en-US" altLang="zh-CN" dirty="0"/>
          </a:p>
        </p:txBody>
      </p:sp>
      <p:grpSp>
        <p:nvGrpSpPr>
          <p:cNvPr id="86" name="组合 85"/>
          <p:cNvGrpSpPr/>
          <p:nvPr/>
        </p:nvGrpSpPr>
        <p:grpSpPr>
          <a:xfrm>
            <a:off x="9540370" y="335940"/>
            <a:ext cx="2520000" cy="2868295"/>
            <a:chOff x="8040370" y="514350"/>
            <a:chExt cx="4064000" cy="2868295"/>
          </a:xfrm>
        </p:grpSpPr>
        <p:pic>
          <p:nvPicPr>
            <p:cNvPr id="9" name="图片 8"/>
            <p:cNvPicPr>
              <a:picLocks noChangeAspect="1"/>
            </p:cNvPicPr>
            <p:nvPr>
              <p:custDataLst>
                <p:tags r:id="rId33"/>
              </p:custDataLst>
            </p:nvPr>
          </p:nvPicPr>
          <p:blipFill>
            <a:blip r:embed="rId34"/>
            <a:stretch>
              <a:fillRect/>
            </a:stretch>
          </p:blipFill>
          <p:spPr>
            <a:xfrm>
              <a:off x="8040370" y="1276985"/>
              <a:ext cx="2380615" cy="2105660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>
              <p:custDataLst>
                <p:tags r:id="rId35"/>
              </p:custDataLst>
            </p:nvPr>
          </p:nvSpPr>
          <p:spPr>
            <a:xfrm>
              <a:off x="8122826" y="940084"/>
              <a:ext cx="110644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siNC</a:t>
              </a:r>
              <a:endParaRPr lang="en-US" altLang="zh-CN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36"/>
              </p:custDataLst>
            </p:nvPr>
          </p:nvSpPr>
          <p:spPr>
            <a:xfrm>
              <a:off x="8919037" y="939738"/>
              <a:ext cx="1609991" cy="350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siNAT10</a:t>
              </a:r>
              <a:endParaRPr lang="en-US" altLang="zh-CN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矩形 12"/>
            <p:cNvSpPr/>
            <p:nvPr>
              <p:custDataLst>
                <p:tags r:id="rId37"/>
              </p:custDataLst>
            </p:nvPr>
          </p:nvSpPr>
          <p:spPr>
            <a:xfrm flipV="1">
              <a:off x="8369935" y="1473835"/>
              <a:ext cx="1292860" cy="31496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2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文本框 54"/>
            <p:cNvSpPr txBox="1"/>
            <p:nvPr>
              <p:custDataLst>
                <p:tags r:id="rId38"/>
              </p:custDataLst>
            </p:nvPr>
          </p:nvSpPr>
          <p:spPr>
            <a:xfrm>
              <a:off x="10277760" y="2052926"/>
              <a:ext cx="59844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文本框 55"/>
            <p:cNvSpPr txBox="1"/>
            <p:nvPr>
              <p:custDataLst>
                <p:tags r:id="rId39"/>
              </p:custDataLst>
            </p:nvPr>
          </p:nvSpPr>
          <p:spPr>
            <a:xfrm>
              <a:off x="10250341" y="1565275"/>
              <a:ext cx="628651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40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文本框 56"/>
            <p:cNvSpPr txBox="1"/>
            <p:nvPr>
              <p:custDataLst>
                <p:tags r:id="rId40"/>
              </p:custDataLst>
            </p:nvPr>
          </p:nvSpPr>
          <p:spPr>
            <a:xfrm>
              <a:off x="10277760" y="2541876"/>
              <a:ext cx="59844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文本框 57"/>
            <p:cNvSpPr txBox="1"/>
            <p:nvPr>
              <p:custDataLst>
                <p:tags r:id="rId41"/>
              </p:custDataLst>
            </p:nvPr>
          </p:nvSpPr>
          <p:spPr>
            <a:xfrm>
              <a:off x="10384424" y="1020445"/>
              <a:ext cx="1106442" cy="30008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kDa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68" name="文本框 67"/>
            <p:cNvSpPr txBox="1"/>
            <p:nvPr>
              <p:custDataLst>
                <p:tags r:id="rId42"/>
              </p:custDataLst>
            </p:nvPr>
          </p:nvSpPr>
          <p:spPr>
            <a:xfrm>
              <a:off x="8040370" y="514350"/>
              <a:ext cx="406400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β-actin</a:t>
              </a:r>
              <a:endParaRPr lang="en-US" altLang="zh-CN" dirty="0"/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4590112" y="730251"/>
            <a:ext cx="2375512" cy="1949347"/>
            <a:chOff x="818212" y="488951"/>
            <a:chExt cx="2375512" cy="1949347"/>
          </a:xfrm>
        </p:grpSpPr>
        <p:sp>
          <p:nvSpPr>
            <p:cNvPr id="52" name="文本框 51"/>
            <p:cNvSpPr txBox="1"/>
            <p:nvPr>
              <p:custDataLst>
                <p:tags r:id="rId43"/>
              </p:custDataLst>
            </p:nvPr>
          </p:nvSpPr>
          <p:spPr>
            <a:xfrm>
              <a:off x="2526974" y="933336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kDa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grpSp>
          <p:nvGrpSpPr>
            <p:cNvPr id="84" name="组合 83"/>
            <p:cNvGrpSpPr>
              <a:grpSpLocks noChangeAspect="1"/>
            </p:cNvGrpSpPr>
            <p:nvPr/>
          </p:nvGrpSpPr>
          <p:grpSpPr>
            <a:xfrm>
              <a:off x="818212" y="488951"/>
              <a:ext cx="2229594" cy="1949347"/>
              <a:chOff x="622416" y="269886"/>
              <a:chExt cx="3269026" cy="2858124"/>
            </a:xfrm>
          </p:grpSpPr>
          <p:pic>
            <p:nvPicPr>
              <p:cNvPr id="11" name="图片 10"/>
              <p:cNvPicPr>
                <a:picLocks noChangeAspect="1"/>
              </p:cNvPicPr>
              <p:nvPr>
                <p:custDataLst>
                  <p:tags r:id="rId44"/>
                </p:custDataLst>
              </p:nvPr>
            </p:nvPicPr>
            <p:blipFill>
              <a:blip r:embed="rId45"/>
              <a:stretch>
                <a:fillRect/>
              </a:stretch>
            </p:blipFill>
            <p:spPr>
              <a:xfrm>
                <a:off x="652145" y="1319530"/>
                <a:ext cx="2622550" cy="1808480"/>
              </a:xfrm>
              <a:prstGeom prst="rect">
                <a:avLst/>
              </a:prstGeom>
            </p:spPr>
          </p:pic>
          <p:sp>
            <p:nvSpPr>
              <p:cNvPr id="108" name="文本框 107"/>
              <p:cNvSpPr txBox="1"/>
              <p:nvPr>
                <p:custDataLst>
                  <p:tags r:id="rId46"/>
                </p:custDataLst>
              </p:nvPr>
            </p:nvSpPr>
            <p:spPr>
              <a:xfrm>
                <a:off x="900480" y="796422"/>
                <a:ext cx="921736" cy="3371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siNC</a:t>
                </a:r>
                <a:endPara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9" name="文本框 108"/>
              <p:cNvSpPr txBox="1"/>
              <p:nvPr>
                <p:custDataLst>
                  <p:tags r:id="rId47"/>
                </p:custDataLst>
              </p:nvPr>
            </p:nvSpPr>
            <p:spPr>
              <a:xfrm>
                <a:off x="1614633" y="796077"/>
                <a:ext cx="1481105" cy="4963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siNAT10</a:t>
                </a:r>
                <a:endPara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矩形 11"/>
              <p:cNvSpPr/>
              <p:nvPr>
                <p:custDataLst>
                  <p:tags r:id="rId48"/>
                </p:custDataLst>
              </p:nvPr>
            </p:nvSpPr>
            <p:spPr>
              <a:xfrm flipV="1">
                <a:off x="937895" y="1980565"/>
                <a:ext cx="1475740" cy="365125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2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t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25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" name="文本框 46"/>
              <p:cNvSpPr txBox="1"/>
              <p:nvPr>
                <p:custDataLst>
                  <p:tags r:id="rId49"/>
                </p:custDataLst>
              </p:nvPr>
            </p:nvSpPr>
            <p:spPr>
              <a:xfrm>
                <a:off x="3025254" y="2602607"/>
                <a:ext cx="751001" cy="4061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55</a:t>
                </a:r>
                <a:endParaRPr lang="zh-CN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文本框 42"/>
              <p:cNvSpPr txBox="1"/>
              <p:nvPr>
                <p:custDataLst>
                  <p:tags r:id="rId50"/>
                </p:custDataLst>
              </p:nvPr>
            </p:nvSpPr>
            <p:spPr>
              <a:xfrm>
                <a:off x="3095738" y="1590646"/>
                <a:ext cx="782383" cy="4061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130</a:t>
                </a:r>
                <a:endParaRPr lang="zh-CN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" name="文本框 43"/>
              <p:cNvSpPr txBox="1"/>
              <p:nvPr>
                <p:custDataLst>
                  <p:tags r:id="rId51"/>
                </p:custDataLst>
              </p:nvPr>
            </p:nvSpPr>
            <p:spPr>
              <a:xfrm>
                <a:off x="3095740" y="1866236"/>
                <a:ext cx="795702" cy="4061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100</a:t>
                </a:r>
                <a:endParaRPr lang="zh-CN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" name="文本框 44"/>
              <p:cNvSpPr txBox="1"/>
              <p:nvPr>
                <p:custDataLst>
                  <p:tags r:id="rId52"/>
                </p:custDataLst>
              </p:nvPr>
            </p:nvSpPr>
            <p:spPr>
              <a:xfrm>
                <a:off x="3024619" y="2218660"/>
                <a:ext cx="782383" cy="4061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70</a:t>
                </a:r>
                <a:endParaRPr lang="zh-CN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" name="文本框 45"/>
              <p:cNvSpPr txBox="1"/>
              <p:nvPr>
                <p:custDataLst>
                  <p:tags r:id="rId53"/>
                </p:custDataLst>
              </p:nvPr>
            </p:nvSpPr>
            <p:spPr>
              <a:xfrm>
                <a:off x="3152235" y="1319501"/>
                <a:ext cx="724798" cy="4061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170</a:t>
                </a:r>
                <a:endParaRPr lang="zh-CN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9" name="文本框 68"/>
              <p:cNvSpPr txBox="1"/>
              <p:nvPr>
                <p:custDataLst>
                  <p:tags r:id="rId54"/>
                </p:custDataLst>
              </p:nvPr>
            </p:nvSpPr>
            <p:spPr>
              <a:xfrm>
                <a:off x="622416" y="269886"/>
                <a:ext cx="1230354" cy="5415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PFKM</a:t>
                </a:r>
                <a:endParaRPr lang="en-US" altLang="zh-CN" dirty="0"/>
              </a:p>
            </p:txBody>
          </p:sp>
        </p:grpSp>
      </p:grpSp>
      <p:sp>
        <p:nvSpPr>
          <p:cNvPr id="71" name="文本框 70"/>
          <p:cNvSpPr txBox="1"/>
          <p:nvPr>
            <p:custDataLst>
              <p:tags r:id="rId55"/>
            </p:custDataLst>
          </p:nvPr>
        </p:nvSpPr>
        <p:spPr>
          <a:xfrm>
            <a:off x="4276090" y="3778885"/>
            <a:ext cx="1261369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PFKM</a:t>
            </a:r>
            <a:endParaRPr lang="en-US" altLang="zh-CN" dirty="0"/>
          </a:p>
        </p:txBody>
      </p:sp>
      <p:grpSp>
        <p:nvGrpSpPr>
          <p:cNvPr id="85" name="组合 84"/>
          <p:cNvGrpSpPr>
            <a:grpSpLocks noChangeAspect="1"/>
          </p:cNvGrpSpPr>
          <p:nvPr/>
        </p:nvGrpSpPr>
        <p:grpSpPr>
          <a:xfrm>
            <a:off x="6897144" y="319307"/>
            <a:ext cx="2520000" cy="2862775"/>
            <a:chOff x="4855210" y="614045"/>
            <a:chExt cx="2362200" cy="2683510"/>
          </a:xfrm>
        </p:grpSpPr>
        <p:pic>
          <p:nvPicPr>
            <p:cNvPr id="5" name="图片 4"/>
            <p:cNvPicPr>
              <a:picLocks noChangeAspect="1"/>
            </p:cNvPicPr>
            <p:nvPr>
              <p:custDataLst>
                <p:tags r:id="rId56"/>
              </p:custDataLst>
            </p:nvPr>
          </p:nvPicPr>
          <p:blipFill>
            <a:blip r:embed="rId57"/>
            <a:stretch>
              <a:fillRect/>
            </a:stretch>
          </p:blipFill>
          <p:spPr>
            <a:xfrm>
              <a:off x="5073015" y="1319530"/>
              <a:ext cx="1351280" cy="1978025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>
              <p:custDataLst>
                <p:tags r:id="rId58"/>
              </p:custDataLst>
            </p:nvPr>
          </p:nvSpPr>
          <p:spPr>
            <a:xfrm>
              <a:off x="5142057" y="982629"/>
              <a:ext cx="921736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siNC</a:t>
              </a:r>
              <a:endParaRPr lang="en-US" altLang="zh-CN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文本框 7"/>
            <p:cNvSpPr txBox="1"/>
            <p:nvPr>
              <p:custDataLst>
                <p:tags r:id="rId59"/>
              </p:custDataLst>
            </p:nvPr>
          </p:nvSpPr>
          <p:spPr>
            <a:xfrm>
              <a:off x="5681808" y="982283"/>
              <a:ext cx="1362290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siNAT10</a:t>
              </a:r>
              <a:endParaRPr lang="en-US" altLang="zh-CN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矩形 13"/>
            <p:cNvSpPr/>
            <p:nvPr>
              <p:custDataLst>
                <p:tags r:id="rId60"/>
              </p:custDataLst>
            </p:nvPr>
          </p:nvSpPr>
          <p:spPr>
            <a:xfrm flipV="1">
              <a:off x="5266690" y="2346325"/>
              <a:ext cx="781685" cy="20701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2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文本框 58"/>
            <p:cNvSpPr txBox="1"/>
            <p:nvPr>
              <p:custDataLst>
                <p:tags r:id="rId61"/>
              </p:custDataLst>
            </p:nvPr>
          </p:nvSpPr>
          <p:spPr>
            <a:xfrm>
              <a:off x="6550660" y="982345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kDa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64" name="文本框 63"/>
            <p:cNvSpPr txBox="1"/>
            <p:nvPr>
              <p:custDataLst>
                <p:tags r:id="rId62"/>
              </p:custDataLst>
            </p:nvPr>
          </p:nvSpPr>
          <p:spPr>
            <a:xfrm>
              <a:off x="6204699" y="2906366"/>
              <a:ext cx="59844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文本框 64"/>
            <p:cNvSpPr txBox="1"/>
            <p:nvPr>
              <p:custDataLst>
                <p:tags r:id="rId63"/>
              </p:custDataLst>
            </p:nvPr>
          </p:nvSpPr>
          <p:spPr>
            <a:xfrm>
              <a:off x="6204699" y="2417416"/>
              <a:ext cx="59844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文本框 65"/>
            <p:cNvSpPr txBox="1"/>
            <p:nvPr>
              <p:custDataLst>
                <p:tags r:id="rId64"/>
              </p:custDataLst>
            </p:nvPr>
          </p:nvSpPr>
          <p:spPr>
            <a:xfrm>
              <a:off x="6204699" y="1943071"/>
              <a:ext cx="59844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40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文本框 71"/>
            <p:cNvSpPr txBox="1"/>
            <p:nvPr>
              <p:custDataLst>
                <p:tags r:id="rId65"/>
              </p:custDataLst>
            </p:nvPr>
          </p:nvSpPr>
          <p:spPr>
            <a:xfrm>
              <a:off x="4855210" y="614045"/>
              <a:ext cx="178593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/>
                <a:t>LDHA</a:t>
              </a:r>
              <a:endParaRPr lang="en-US" altLang="zh-CN"/>
            </a:p>
          </p:txBody>
        </p:sp>
      </p:grpSp>
      <p:sp>
        <p:nvSpPr>
          <p:cNvPr id="73" name="文本框 72"/>
          <p:cNvSpPr txBox="1"/>
          <p:nvPr>
            <p:custDataLst>
              <p:tags r:id="rId66"/>
            </p:custDataLst>
          </p:nvPr>
        </p:nvSpPr>
        <p:spPr>
          <a:xfrm>
            <a:off x="8077200" y="3661736"/>
            <a:ext cx="833184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LDHA</a:t>
            </a:r>
            <a:endParaRPr lang="en-US" altLang="zh-CN" dirty="0"/>
          </a:p>
        </p:txBody>
      </p:sp>
      <p:cxnSp>
        <p:nvCxnSpPr>
          <p:cNvPr id="2" name="直接连接符 1"/>
          <p:cNvCxnSpPr/>
          <p:nvPr/>
        </p:nvCxnSpPr>
        <p:spPr>
          <a:xfrm>
            <a:off x="5080" y="3411220"/>
            <a:ext cx="12240260" cy="1143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>
            <p:custDataLst>
              <p:tags r:id="rId67"/>
            </p:custDataLst>
          </p:nvPr>
        </p:nvSpPr>
        <p:spPr>
          <a:xfrm>
            <a:off x="6918297" y="3481278"/>
            <a:ext cx="66675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kDa</a:t>
            </a:r>
            <a:endParaRPr lang="en-US" altLang="zh-CN" sz="1350" dirty="0" err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68"/>
            </p:custDataLst>
          </p:nvPr>
        </p:nvSpPr>
        <p:spPr>
          <a:xfrm>
            <a:off x="6687299" y="4898943"/>
            <a:ext cx="598442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>
            <p:custDataLst>
              <p:tags r:id="rId69"/>
            </p:custDataLst>
          </p:nvPr>
        </p:nvSpPr>
        <p:spPr>
          <a:xfrm>
            <a:off x="6720319" y="3980098"/>
            <a:ext cx="598442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>
            <p:custDataLst>
              <p:tags r:id="rId70"/>
            </p:custDataLst>
          </p:nvPr>
        </p:nvSpPr>
        <p:spPr>
          <a:xfrm>
            <a:off x="6719684" y="4173773"/>
            <a:ext cx="598442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>
            <p:custDataLst>
              <p:tags r:id="rId71"/>
            </p:custDataLst>
          </p:nvPr>
        </p:nvSpPr>
        <p:spPr>
          <a:xfrm>
            <a:off x="6720954" y="4594143"/>
            <a:ext cx="598442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矩形 86"/>
          <p:cNvSpPr/>
          <p:nvPr>
            <p:custDataLst>
              <p:tags r:id="rId72"/>
            </p:custDataLst>
          </p:nvPr>
        </p:nvSpPr>
        <p:spPr>
          <a:xfrm flipV="1">
            <a:off x="4187981" y="370107"/>
            <a:ext cx="7338244" cy="2887474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25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矩形 112"/>
          <p:cNvSpPr/>
          <p:nvPr>
            <p:custDataLst>
              <p:tags r:id="rId73"/>
            </p:custDataLst>
          </p:nvPr>
        </p:nvSpPr>
        <p:spPr>
          <a:xfrm flipV="1">
            <a:off x="4174411" y="3507473"/>
            <a:ext cx="3447042" cy="3280091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25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8" name="组合 117"/>
          <p:cNvGrpSpPr/>
          <p:nvPr/>
        </p:nvGrpSpPr>
        <p:grpSpPr>
          <a:xfrm>
            <a:off x="624086" y="-60426"/>
            <a:ext cx="3553620" cy="6843792"/>
            <a:chOff x="7900044" y="-47120"/>
            <a:chExt cx="3553620" cy="6843792"/>
          </a:xfrm>
        </p:grpSpPr>
        <p:grpSp>
          <p:nvGrpSpPr>
            <p:cNvPr id="74" name="组合 73"/>
            <p:cNvGrpSpPr>
              <a:grpSpLocks noChangeAspect="1"/>
            </p:cNvGrpSpPr>
            <p:nvPr/>
          </p:nvGrpSpPr>
          <p:grpSpPr>
            <a:xfrm>
              <a:off x="7900044" y="3481041"/>
              <a:ext cx="3350149" cy="1949883"/>
              <a:chOff x="10753129" y="2202634"/>
              <a:chExt cx="4145241" cy="2412660"/>
            </a:xfrm>
          </p:grpSpPr>
          <p:pic>
            <p:nvPicPr>
              <p:cNvPr id="16" name="图片 15"/>
              <p:cNvPicPr>
                <a:picLocks noChangeAspect="1"/>
              </p:cNvPicPr>
              <p:nvPr>
                <p:custDataLst>
                  <p:tags r:id="rId74"/>
                </p:custDataLst>
              </p:nvPr>
            </p:nvPicPr>
            <p:blipFill>
              <a:blip r:embed="rId75"/>
              <a:stretch>
                <a:fillRect/>
              </a:stretch>
            </p:blipFill>
            <p:spPr>
              <a:xfrm>
                <a:off x="11842750" y="2612209"/>
                <a:ext cx="2451100" cy="1995805"/>
              </a:xfrm>
              <a:prstGeom prst="rect">
                <a:avLst/>
              </a:prstGeom>
            </p:spPr>
          </p:pic>
          <p:sp>
            <p:nvSpPr>
              <p:cNvPr id="23" name="矩形 22"/>
              <p:cNvSpPr/>
              <p:nvPr>
                <p:custDataLst>
                  <p:tags r:id="rId76"/>
                </p:custDataLst>
              </p:nvPr>
            </p:nvSpPr>
            <p:spPr>
              <a:xfrm flipV="1">
                <a:off x="12395835" y="3032579"/>
                <a:ext cx="1264285" cy="286385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2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t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25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文本框 24"/>
              <p:cNvSpPr txBox="1"/>
              <p:nvPr>
                <p:custDataLst>
                  <p:tags r:id="rId77"/>
                </p:custDataLst>
              </p:nvPr>
            </p:nvSpPr>
            <p:spPr>
              <a:xfrm>
                <a:off x="12395662" y="2216253"/>
                <a:ext cx="921736" cy="3371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siNC</a:t>
                </a:r>
                <a:endPara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文本框 25"/>
              <p:cNvSpPr txBox="1"/>
              <p:nvPr>
                <p:custDataLst>
                  <p:tags r:id="rId78"/>
                </p:custDataLst>
              </p:nvPr>
            </p:nvSpPr>
            <p:spPr>
              <a:xfrm>
                <a:off x="13039725" y="2202634"/>
                <a:ext cx="1375920" cy="4616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siNAT10</a:t>
                </a:r>
                <a:endPara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文本框 30"/>
              <p:cNvSpPr txBox="1"/>
              <p:nvPr>
                <p:custDataLst>
                  <p:tags r:id="rId79"/>
                </p:custDataLst>
              </p:nvPr>
            </p:nvSpPr>
            <p:spPr>
              <a:xfrm>
                <a:off x="14231620" y="2272484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kDa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32" name="文本框 31"/>
              <p:cNvSpPr txBox="1"/>
              <p:nvPr>
                <p:custDataLst>
                  <p:tags r:id="rId80"/>
                </p:custDataLst>
              </p:nvPr>
            </p:nvSpPr>
            <p:spPr>
              <a:xfrm>
                <a:off x="13999959" y="3819798"/>
                <a:ext cx="598443" cy="3427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70</a:t>
                </a:r>
                <a:endParaRPr lang="zh-CN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文本框 32"/>
              <p:cNvSpPr txBox="1"/>
              <p:nvPr>
                <p:custDataLst>
                  <p:tags r:id="rId81"/>
                </p:custDataLst>
              </p:nvPr>
            </p:nvSpPr>
            <p:spPr>
              <a:xfrm>
                <a:off x="14059014" y="2664258"/>
                <a:ext cx="598443" cy="275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170</a:t>
                </a:r>
                <a:endParaRPr lang="zh-CN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" name="文本框 37"/>
              <p:cNvSpPr txBox="1"/>
              <p:nvPr>
                <p:custDataLst>
                  <p:tags r:id="rId82"/>
                </p:custDataLst>
              </p:nvPr>
            </p:nvSpPr>
            <p:spPr>
              <a:xfrm>
                <a:off x="14059649" y="2985407"/>
                <a:ext cx="598443" cy="3427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130</a:t>
                </a:r>
                <a:endParaRPr lang="zh-CN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" name="文本框 48"/>
              <p:cNvSpPr txBox="1"/>
              <p:nvPr>
                <p:custDataLst>
                  <p:tags r:id="rId83"/>
                </p:custDataLst>
              </p:nvPr>
            </p:nvSpPr>
            <p:spPr>
              <a:xfrm>
                <a:off x="14059014" y="3415303"/>
                <a:ext cx="598443" cy="3427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100</a:t>
                </a:r>
                <a:endParaRPr lang="zh-CN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" name="文本框 53"/>
              <p:cNvSpPr txBox="1"/>
              <p:nvPr>
                <p:custDataLst>
                  <p:tags r:id="rId84"/>
                </p:custDataLst>
              </p:nvPr>
            </p:nvSpPr>
            <p:spPr>
              <a:xfrm>
                <a:off x="13999959" y="4272553"/>
                <a:ext cx="598443" cy="3427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55</a:t>
                </a:r>
                <a:endParaRPr lang="zh-CN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0" name="文本框 69"/>
              <p:cNvSpPr txBox="1"/>
              <p:nvPr>
                <p:custDataLst>
                  <p:tags r:id="rId85"/>
                </p:custDataLst>
              </p:nvPr>
            </p:nvSpPr>
            <p:spPr>
              <a:xfrm>
                <a:off x="10753129" y="2524482"/>
                <a:ext cx="1261698" cy="4609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NAT10</a:t>
                </a:r>
                <a:endParaRPr lang="en-US" altLang="zh-CN" dirty="0"/>
              </a:p>
            </p:txBody>
          </p:sp>
        </p:grpSp>
        <p:grpSp>
          <p:nvGrpSpPr>
            <p:cNvPr id="83" name="组合 82"/>
            <p:cNvGrpSpPr>
              <a:grpSpLocks noChangeAspect="1"/>
            </p:cNvGrpSpPr>
            <p:nvPr/>
          </p:nvGrpSpPr>
          <p:grpSpPr>
            <a:xfrm>
              <a:off x="7942231" y="5374247"/>
              <a:ext cx="3511433" cy="1353072"/>
              <a:chOff x="6070155" y="3997325"/>
              <a:chExt cx="5133288" cy="1978025"/>
            </a:xfrm>
          </p:grpSpPr>
          <p:pic>
            <p:nvPicPr>
              <p:cNvPr id="75" name="图片 74"/>
              <p:cNvPicPr>
                <a:picLocks noChangeAspect="1"/>
              </p:cNvPicPr>
              <p:nvPr>
                <p:custDataLst>
                  <p:tags r:id="rId86"/>
                </p:custDataLst>
              </p:nvPr>
            </p:nvPicPr>
            <p:blipFill>
              <a:blip r:embed="rId87"/>
              <a:stretch>
                <a:fillRect/>
              </a:stretch>
            </p:blipFill>
            <p:spPr>
              <a:xfrm>
                <a:off x="7284720" y="4394200"/>
                <a:ext cx="2932430" cy="1581150"/>
              </a:xfrm>
              <a:prstGeom prst="rect">
                <a:avLst/>
              </a:prstGeom>
            </p:spPr>
          </p:pic>
          <p:sp>
            <p:nvSpPr>
              <p:cNvPr id="76" name="矩形 75"/>
              <p:cNvSpPr/>
              <p:nvPr>
                <p:custDataLst>
                  <p:tags r:id="rId88"/>
                </p:custDataLst>
              </p:nvPr>
            </p:nvSpPr>
            <p:spPr>
              <a:xfrm flipV="1">
                <a:off x="7927340" y="4692015"/>
                <a:ext cx="1523365" cy="397510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2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t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25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7" name="文本框 76"/>
              <p:cNvSpPr txBox="1"/>
              <p:nvPr>
                <p:custDataLst>
                  <p:tags r:id="rId89"/>
                </p:custDataLst>
              </p:nvPr>
            </p:nvSpPr>
            <p:spPr>
              <a:xfrm>
                <a:off x="10217150" y="4095113"/>
                <a:ext cx="986293" cy="438683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kDa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78" name="文本框 77"/>
              <p:cNvSpPr txBox="1"/>
              <p:nvPr>
                <p:custDataLst>
                  <p:tags r:id="rId90"/>
                </p:custDataLst>
              </p:nvPr>
            </p:nvSpPr>
            <p:spPr>
              <a:xfrm>
                <a:off x="10000093" y="5442437"/>
                <a:ext cx="598442" cy="2755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35</a:t>
                </a:r>
                <a:endParaRPr lang="zh-CN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9" name="文本框 78"/>
              <p:cNvSpPr txBox="1"/>
              <p:nvPr>
                <p:custDataLst>
                  <p:tags r:id="rId91"/>
                </p:custDataLst>
              </p:nvPr>
            </p:nvSpPr>
            <p:spPr>
              <a:xfrm>
                <a:off x="6070155" y="4263623"/>
                <a:ext cx="1566544" cy="3682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β-actin</a:t>
                </a:r>
                <a:endParaRPr lang="en-US" altLang="zh-CN" dirty="0"/>
              </a:p>
            </p:txBody>
          </p:sp>
          <p:sp>
            <p:nvSpPr>
              <p:cNvPr id="80" name="文本框 79"/>
              <p:cNvSpPr txBox="1"/>
              <p:nvPr>
                <p:custDataLst>
                  <p:tags r:id="rId92"/>
                </p:custDataLst>
              </p:nvPr>
            </p:nvSpPr>
            <p:spPr>
              <a:xfrm>
                <a:off x="8636633" y="3997325"/>
                <a:ext cx="1481604" cy="4949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siNAT10</a:t>
                </a:r>
                <a:endPara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1" name="文本框 80"/>
              <p:cNvSpPr txBox="1"/>
              <p:nvPr>
                <p:custDataLst>
                  <p:tags r:id="rId93"/>
                </p:custDataLst>
              </p:nvPr>
            </p:nvSpPr>
            <p:spPr>
              <a:xfrm>
                <a:off x="7927167" y="3997609"/>
                <a:ext cx="921736" cy="3371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siNC</a:t>
                </a:r>
                <a:endPara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2" name="文本框 81"/>
              <p:cNvSpPr txBox="1"/>
              <p:nvPr>
                <p:custDataLst>
                  <p:tags r:id="rId94"/>
                </p:custDataLst>
              </p:nvPr>
            </p:nvSpPr>
            <p:spPr>
              <a:xfrm>
                <a:off x="9968344" y="4846807"/>
                <a:ext cx="598442" cy="2755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40</a:t>
                </a:r>
                <a:endPara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9" name="组合 98"/>
            <p:cNvGrpSpPr>
              <a:grpSpLocks noChangeAspect="1"/>
            </p:cNvGrpSpPr>
            <p:nvPr/>
          </p:nvGrpSpPr>
          <p:grpSpPr>
            <a:xfrm>
              <a:off x="8064237" y="-47120"/>
              <a:ext cx="3360897" cy="1893399"/>
              <a:chOff x="8390243" y="378741"/>
              <a:chExt cx="2792800" cy="1573350"/>
            </a:xfrm>
          </p:grpSpPr>
          <p:sp>
            <p:nvSpPr>
              <p:cNvPr id="88" name="文本框 87"/>
              <p:cNvSpPr txBox="1"/>
              <p:nvPr>
                <p:custDataLst>
                  <p:tags r:id="rId95"/>
                </p:custDataLst>
              </p:nvPr>
            </p:nvSpPr>
            <p:spPr>
              <a:xfrm>
                <a:off x="9308775" y="391656"/>
                <a:ext cx="694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siNC</a:t>
                </a:r>
                <a:endPara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9" name="文本框 88"/>
              <p:cNvSpPr txBox="1"/>
              <p:nvPr>
                <p:custDataLst>
                  <p:tags r:id="rId96"/>
                </p:custDataLst>
              </p:nvPr>
            </p:nvSpPr>
            <p:spPr>
              <a:xfrm>
                <a:off x="9790896" y="378741"/>
                <a:ext cx="108030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siNAT10</a:t>
                </a:r>
                <a:endPara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98" name="组合 97"/>
              <p:cNvGrpSpPr/>
              <p:nvPr/>
            </p:nvGrpSpPr>
            <p:grpSpPr>
              <a:xfrm>
                <a:off x="10229986" y="426134"/>
                <a:ext cx="953057" cy="1525957"/>
                <a:chOff x="9756315" y="426134"/>
                <a:chExt cx="566974" cy="1525957"/>
              </a:xfrm>
            </p:grpSpPr>
            <p:sp>
              <p:nvSpPr>
                <p:cNvPr id="90" name="文本框 89"/>
                <p:cNvSpPr txBox="1"/>
                <p:nvPr>
                  <p:custDataLst>
                    <p:tags r:id="rId97"/>
                  </p:custDataLst>
                </p:nvPr>
              </p:nvSpPr>
              <p:spPr>
                <a:xfrm>
                  <a:off x="9781992" y="947048"/>
                  <a:ext cx="371081" cy="17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altLang="zh-CN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130</a:t>
                  </a:r>
                  <a:endParaRPr lang="zh-CN" altLang="en-US" sz="12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1" name="文本框 90"/>
                <p:cNvSpPr txBox="1"/>
                <p:nvPr>
                  <p:custDataLst>
                    <p:tags r:id="rId98"/>
                  </p:custDataLst>
                </p:nvPr>
              </p:nvSpPr>
              <p:spPr>
                <a:xfrm>
                  <a:off x="9781599" y="1286066"/>
                  <a:ext cx="371081" cy="17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altLang="zh-CN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100</a:t>
                  </a:r>
                  <a:endParaRPr lang="zh-CN" altLang="en-US" sz="12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2" name="文本框 91"/>
                <p:cNvSpPr txBox="1"/>
                <p:nvPr>
                  <p:custDataLst>
                    <p:tags r:id="rId99"/>
                  </p:custDataLst>
                </p:nvPr>
              </p:nvSpPr>
              <p:spPr>
                <a:xfrm>
                  <a:off x="9756315" y="1675092"/>
                  <a:ext cx="37108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altLang="zh-CN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70</a:t>
                  </a:r>
                  <a:endParaRPr lang="zh-CN" altLang="en-US" sz="12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3" name="文本框 92"/>
                <p:cNvSpPr txBox="1"/>
                <p:nvPr>
                  <p:custDataLst>
                    <p:tags r:id="rId100"/>
                  </p:custDataLst>
                </p:nvPr>
              </p:nvSpPr>
              <p:spPr>
                <a:xfrm>
                  <a:off x="9774927" y="711585"/>
                  <a:ext cx="371081" cy="17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altLang="zh-CN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170</a:t>
                  </a:r>
                  <a:endParaRPr lang="zh-CN" altLang="en-US" sz="12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4" name="文本框 93"/>
                <p:cNvSpPr txBox="1"/>
                <p:nvPr>
                  <p:custDataLst>
                    <p:tags r:id="rId101"/>
                  </p:custDataLst>
                </p:nvPr>
              </p:nvSpPr>
              <p:spPr>
                <a:xfrm>
                  <a:off x="9909851" y="426134"/>
                  <a:ext cx="413438" cy="185456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l"/>
                  <a:r>
                    <a:rPr lang="en-US" altLang="zh-CN" sz="1350" dirty="0" err="1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  <a:sym typeface="+mn-ea"/>
                    </a:rPr>
                    <a:t>kDa</a:t>
                  </a:r>
                  <a:endPara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endParaRPr>
                </a:p>
              </p:txBody>
            </p:sp>
          </p:grpSp>
          <p:pic>
            <p:nvPicPr>
              <p:cNvPr id="95" name="图片 94"/>
              <p:cNvPicPr>
                <a:picLocks noChangeAspect="1"/>
              </p:cNvPicPr>
              <p:nvPr>
                <p:custDataLst>
                  <p:tags r:id="rId102"/>
                </p:custDataLst>
              </p:nvPr>
            </p:nvPicPr>
            <p:blipFill>
              <a:blip r:embed="rId103"/>
              <a:stretch>
                <a:fillRect/>
              </a:stretch>
            </p:blipFill>
            <p:spPr>
              <a:xfrm>
                <a:off x="9106083" y="639153"/>
                <a:ext cx="1406081" cy="1291894"/>
              </a:xfrm>
              <a:prstGeom prst="rect">
                <a:avLst/>
              </a:prstGeom>
            </p:spPr>
          </p:pic>
          <p:sp>
            <p:nvSpPr>
              <p:cNvPr id="96" name="矩形 95"/>
              <p:cNvSpPr/>
              <p:nvPr>
                <p:custDataLst>
                  <p:tags r:id="rId104"/>
                </p:custDataLst>
              </p:nvPr>
            </p:nvSpPr>
            <p:spPr>
              <a:xfrm flipV="1">
                <a:off x="9457702" y="950216"/>
                <a:ext cx="888300" cy="167737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2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t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25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7" name="文本框 96"/>
              <p:cNvSpPr txBox="1"/>
              <p:nvPr>
                <p:custDataLst>
                  <p:tags r:id="rId105"/>
                </p:custDataLst>
              </p:nvPr>
            </p:nvSpPr>
            <p:spPr>
              <a:xfrm>
                <a:off x="8390243" y="531082"/>
                <a:ext cx="879527" cy="3069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NAT10</a:t>
                </a:r>
                <a:endParaRPr lang="en-US" altLang="zh-CN" dirty="0"/>
              </a:p>
            </p:txBody>
          </p:sp>
        </p:grpSp>
        <p:grpSp>
          <p:nvGrpSpPr>
            <p:cNvPr id="110" name="组合 109"/>
            <p:cNvGrpSpPr>
              <a:grpSpLocks noChangeAspect="1"/>
            </p:cNvGrpSpPr>
            <p:nvPr/>
          </p:nvGrpSpPr>
          <p:grpSpPr>
            <a:xfrm>
              <a:off x="7979894" y="1734375"/>
              <a:ext cx="3001054" cy="1647328"/>
              <a:chOff x="6169695" y="472220"/>
              <a:chExt cx="4399813" cy="2415125"/>
            </a:xfrm>
          </p:grpSpPr>
          <p:sp>
            <p:nvSpPr>
              <p:cNvPr id="100" name="文本框 99"/>
              <p:cNvSpPr txBox="1"/>
              <p:nvPr>
                <p:custDataLst>
                  <p:tags r:id="rId106"/>
                </p:custDataLst>
              </p:nvPr>
            </p:nvSpPr>
            <p:spPr>
              <a:xfrm>
                <a:off x="6169695" y="746218"/>
                <a:ext cx="1633290" cy="5414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β-actin</a:t>
                </a:r>
                <a:endParaRPr lang="en-US" altLang="zh-CN" dirty="0"/>
              </a:p>
            </p:txBody>
          </p:sp>
          <p:pic>
            <p:nvPicPr>
              <p:cNvPr id="101" name="图片 100"/>
              <p:cNvPicPr>
                <a:picLocks noChangeAspect="1"/>
              </p:cNvPicPr>
              <p:nvPr>
                <p:custDataLst>
                  <p:tags r:id="rId107"/>
                </p:custDataLst>
              </p:nvPr>
            </p:nvPicPr>
            <p:blipFill>
              <a:blip r:embed="rId108"/>
              <a:stretch>
                <a:fillRect/>
              </a:stretch>
            </p:blipFill>
            <p:spPr>
              <a:xfrm>
                <a:off x="7537450" y="939800"/>
                <a:ext cx="2535555" cy="1947545"/>
              </a:xfrm>
              <a:prstGeom prst="rect">
                <a:avLst/>
              </a:prstGeom>
            </p:spPr>
          </p:pic>
          <p:sp>
            <p:nvSpPr>
              <p:cNvPr id="102" name="文本框 101"/>
              <p:cNvSpPr txBox="1"/>
              <p:nvPr>
                <p:custDataLst>
                  <p:tags r:id="rId109"/>
                </p:custDataLst>
              </p:nvPr>
            </p:nvSpPr>
            <p:spPr>
              <a:xfrm>
                <a:off x="7931085" y="472566"/>
                <a:ext cx="921735" cy="3371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siNC</a:t>
                </a:r>
                <a:endPara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3" name="文本框 102"/>
              <p:cNvSpPr txBox="1"/>
              <p:nvPr>
                <p:custDataLst>
                  <p:tags r:id="rId110"/>
                </p:custDataLst>
              </p:nvPr>
            </p:nvSpPr>
            <p:spPr>
              <a:xfrm>
                <a:off x="9970003" y="2308830"/>
                <a:ext cx="598442" cy="275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35</a:t>
                </a:r>
                <a:endParaRPr lang="zh-CN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4" name="文本框 103"/>
              <p:cNvSpPr txBox="1"/>
              <p:nvPr>
                <p:custDataLst>
                  <p:tags r:id="rId111"/>
                </p:custDataLst>
              </p:nvPr>
            </p:nvSpPr>
            <p:spPr>
              <a:xfrm>
                <a:off x="9957097" y="1984981"/>
                <a:ext cx="598442" cy="275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40</a:t>
                </a:r>
                <a:endParaRPr lang="zh-CN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5" name="文本框 104"/>
              <p:cNvSpPr txBox="1"/>
              <p:nvPr>
                <p:custDataLst>
                  <p:tags r:id="rId112"/>
                </p:custDataLst>
              </p:nvPr>
            </p:nvSpPr>
            <p:spPr>
              <a:xfrm>
                <a:off x="9971066" y="1182341"/>
                <a:ext cx="598442" cy="275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55</a:t>
                </a:r>
                <a:endParaRPr lang="zh-CN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6" name="矩形 105"/>
              <p:cNvSpPr/>
              <p:nvPr>
                <p:custDataLst>
                  <p:tags r:id="rId113"/>
                </p:custDataLst>
              </p:nvPr>
            </p:nvSpPr>
            <p:spPr>
              <a:xfrm flipV="1">
                <a:off x="8289290" y="1595120"/>
                <a:ext cx="1506855" cy="389890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2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t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25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7" name="文本框 106"/>
              <p:cNvSpPr txBox="1"/>
              <p:nvPr>
                <p:custDataLst>
                  <p:tags r:id="rId114"/>
                </p:custDataLst>
              </p:nvPr>
            </p:nvSpPr>
            <p:spPr>
              <a:xfrm>
                <a:off x="8722771" y="472220"/>
                <a:ext cx="1453678" cy="4963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siNAT10</a:t>
                </a:r>
                <a:endPara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1" name="文本框 110"/>
            <p:cNvSpPr txBox="1"/>
            <p:nvPr>
              <p:custDataLst>
                <p:tags r:id="rId115"/>
              </p:custDataLst>
            </p:nvPr>
          </p:nvSpPr>
          <p:spPr>
            <a:xfrm>
              <a:off x="10588786" y="1813314"/>
              <a:ext cx="836337" cy="22318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kDa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15" name="矩形 114"/>
            <p:cNvSpPr/>
            <p:nvPr/>
          </p:nvSpPr>
          <p:spPr>
            <a:xfrm flipV="1">
              <a:off x="7921689" y="40432"/>
              <a:ext cx="3303037" cy="3320248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2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矩形 115"/>
            <p:cNvSpPr/>
            <p:nvPr/>
          </p:nvSpPr>
          <p:spPr>
            <a:xfrm flipV="1">
              <a:off x="7918366" y="3507623"/>
              <a:ext cx="3331822" cy="328904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2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7" name="矩形 116"/>
          <p:cNvSpPr/>
          <p:nvPr>
            <p:custDataLst>
              <p:tags r:id="rId116"/>
            </p:custDataLst>
          </p:nvPr>
        </p:nvSpPr>
        <p:spPr>
          <a:xfrm flipV="1">
            <a:off x="7891107" y="3501251"/>
            <a:ext cx="3447042" cy="3280091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25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811144" y="479196"/>
            <a:ext cx="178593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Figure.4C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9" name="文本框 268"/>
          <p:cNvSpPr txBox="1"/>
          <p:nvPr>
            <p:custDataLst>
              <p:tags r:id="rId1"/>
            </p:custDataLst>
          </p:nvPr>
        </p:nvSpPr>
        <p:spPr>
          <a:xfrm>
            <a:off x="784617" y="1401287"/>
            <a:ext cx="1162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U2OS  </a:t>
            </a:r>
            <a:endParaRPr lang="zh-CN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493105" y="1438690"/>
            <a:ext cx="14042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143B</a:t>
            </a:r>
            <a:endParaRPr lang="zh-CN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7" name="组合 26"/>
          <p:cNvGrpSpPr>
            <a:grpSpLocks noChangeAspect="1"/>
          </p:cNvGrpSpPr>
          <p:nvPr/>
        </p:nvGrpSpPr>
        <p:grpSpPr>
          <a:xfrm>
            <a:off x="6720969" y="1723729"/>
            <a:ext cx="5148000" cy="3867403"/>
            <a:chOff x="6174869" y="1723724"/>
            <a:chExt cx="5459387" cy="4101332"/>
          </a:xfrm>
        </p:grpSpPr>
        <p:pic>
          <p:nvPicPr>
            <p:cNvPr id="30" name="图片 29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7445038" y="2112720"/>
              <a:ext cx="3302033" cy="1058950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>
              <p:custDataLst>
                <p:tags r:id="rId5"/>
              </p:custDataLst>
            </p:nvPr>
          </p:nvSpPr>
          <p:spPr>
            <a:xfrm>
              <a:off x="10747070" y="1780163"/>
              <a:ext cx="543183" cy="24365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kDa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33" name="文本框 32"/>
            <p:cNvSpPr txBox="1"/>
            <p:nvPr>
              <p:custDataLst>
                <p:tags r:id="rId6"/>
              </p:custDataLst>
            </p:nvPr>
          </p:nvSpPr>
          <p:spPr>
            <a:xfrm>
              <a:off x="10697408" y="2022189"/>
              <a:ext cx="543183" cy="24365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170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34" name="文本框 33"/>
            <p:cNvSpPr txBox="1"/>
            <p:nvPr>
              <p:custDataLst>
                <p:tags r:id="rId7"/>
              </p:custDataLst>
            </p:nvPr>
          </p:nvSpPr>
          <p:spPr>
            <a:xfrm>
              <a:off x="10697408" y="2265846"/>
              <a:ext cx="543183" cy="24365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130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35" name="文本框 34"/>
            <p:cNvSpPr txBox="1"/>
            <p:nvPr>
              <p:custDataLst>
                <p:tags r:id="rId8"/>
              </p:custDataLst>
            </p:nvPr>
          </p:nvSpPr>
          <p:spPr>
            <a:xfrm>
              <a:off x="10697408" y="2536403"/>
              <a:ext cx="543183" cy="24365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100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36" name="文本框 35"/>
            <p:cNvSpPr txBox="1"/>
            <p:nvPr>
              <p:custDataLst>
                <p:tags r:id="rId9"/>
              </p:custDataLst>
            </p:nvPr>
          </p:nvSpPr>
          <p:spPr>
            <a:xfrm>
              <a:off x="10747070" y="2903699"/>
              <a:ext cx="543183" cy="24365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70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39" name="文本框 38"/>
            <p:cNvSpPr txBox="1"/>
            <p:nvPr>
              <p:custDataLst>
                <p:tags r:id="rId10"/>
              </p:custDataLst>
            </p:nvPr>
          </p:nvSpPr>
          <p:spPr>
            <a:xfrm>
              <a:off x="8933282" y="1723724"/>
              <a:ext cx="947207" cy="27469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   </a:t>
              </a:r>
              <a:r>
                <a:rPr lang="en-US" altLang="zh-CN" sz="1600" dirty="0" err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siNC</a:t>
              </a:r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 </a:t>
              </a:r>
              <a:endParaRPr lang="en-US" altLang="zh-CN" sz="1400" dirty="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40" name="文本框 39"/>
            <p:cNvSpPr txBox="1"/>
            <p:nvPr>
              <p:custDataLst>
                <p:tags r:id="rId11"/>
              </p:custDataLst>
            </p:nvPr>
          </p:nvSpPr>
          <p:spPr>
            <a:xfrm>
              <a:off x="9485697" y="1732802"/>
              <a:ext cx="1421353" cy="33855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   </a:t>
              </a:r>
              <a:r>
                <a:rPr lang="en-US" altLang="zh-CN" sz="1600" dirty="0" err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siYTHDC1</a:t>
              </a:r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 </a:t>
              </a:r>
              <a:endParaRPr lang="en-US" altLang="zh-CN" sz="1400" dirty="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43" name="矩形 42"/>
            <p:cNvSpPr/>
            <p:nvPr>
              <p:custDataLst>
                <p:tags r:id="rId12"/>
              </p:custDataLst>
            </p:nvPr>
          </p:nvSpPr>
          <p:spPr>
            <a:xfrm flipV="1">
              <a:off x="9168220" y="2386898"/>
              <a:ext cx="1349162" cy="19865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2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文本框 57"/>
            <p:cNvSpPr txBox="1"/>
            <p:nvPr>
              <p:custDataLst>
                <p:tags r:id="rId13"/>
              </p:custDataLst>
            </p:nvPr>
          </p:nvSpPr>
          <p:spPr>
            <a:xfrm>
              <a:off x="6174869" y="2064630"/>
              <a:ext cx="3310827" cy="3000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YTHDC1</a:t>
              </a:r>
              <a:endParaRPr lang="en-US" altLang="zh-CN" dirty="0"/>
            </a:p>
          </p:txBody>
        </p:sp>
        <p:grpSp>
          <p:nvGrpSpPr>
            <p:cNvPr id="20" name="组合 19"/>
            <p:cNvGrpSpPr>
              <a:grpSpLocks noChangeAspect="1"/>
            </p:cNvGrpSpPr>
            <p:nvPr/>
          </p:nvGrpSpPr>
          <p:grpSpPr>
            <a:xfrm>
              <a:off x="6255894" y="3261458"/>
              <a:ext cx="5378362" cy="2563598"/>
              <a:chOff x="5754873" y="3699510"/>
              <a:chExt cx="4598802" cy="2192020"/>
            </a:xfrm>
          </p:grpSpPr>
          <p:pic>
            <p:nvPicPr>
              <p:cNvPr id="31" name="图片 30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15"/>
              <a:stretch>
                <a:fillRect/>
              </a:stretch>
            </p:blipFill>
            <p:spPr>
              <a:xfrm>
                <a:off x="6759575" y="4036695"/>
                <a:ext cx="2921635" cy="1854835"/>
              </a:xfrm>
              <a:prstGeom prst="rect">
                <a:avLst/>
              </a:prstGeom>
            </p:spPr>
          </p:pic>
          <p:sp>
            <p:nvSpPr>
              <p:cNvPr id="41" name="矩形 40"/>
              <p:cNvSpPr/>
              <p:nvPr>
                <p:custDataLst>
                  <p:tags r:id="rId16"/>
                </p:custDataLst>
              </p:nvPr>
            </p:nvSpPr>
            <p:spPr>
              <a:xfrm flipV="1">
                <a:off x="8253873" y="4426143"/>
                <a:ext cx="1282065" cy="334645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2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t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25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文本框 7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9686925" y="4143375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55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9" name="文本框 8"/>
              <p:cNvSpPr txBox="1"/>
              <p:nvPr>
                <p:custDataLst>
                  <p:tags r:id="rId18"/>
                </p:custDataLst>
              </p:nvPr>
            </p:nvSpPr>
            <p:spPr>
              <a:xfrm>
                <a:off x="9681210" y="5050155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35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10" name="文本框 9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9686925" y="4667885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40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15" name="文本框 14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8019241" y="3699510"/>
                <a:ext cx="1162685" cy="3371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    </a:t>
                </a:r>
                <a:r>
                  <a:rPr lang="en-US" altLang="zh-CN" sz="1600" dirty="0" err="1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siNC</a:t>
                </a:r>
                <a:r>
                  <a:rPr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  </a:t>
                </a:r>
                <a:endParaRPr lang="en-US" altLang="zh-CN" sz="14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17" name="文本框 16"/>
              <p:cNvSpPr txBox="1"/>
              <p:nvPr>
                <p:custDataLst>
                  <p:tags r:id="rId21"/>
                </p:custDataLst>
              </p:nvPr>
            </p:nvSpPr>
            <p:spPr>
              <a:xfrm>
                <a:off x="8648525" y="3699510"/>
                <a:ext cx="1393825" cy="3371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    </a:t>
                </a:r>
                <a:r>
                  <a:rPr lang="en-US" altLang="zh-CN" sz="1600" dirty="0" err="1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siYTHDC1</a:t>
                </a:r>
                <a:r>
                  <a:rPr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  </a:t>
                </a:r>
                <a:endParaRPr lang="en-US" altLang="zh-CN" sz="14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114" name="文本框 113"/>
              <p:cNvSpPr txBox="1"/>
              <p:nvPr>
                <p:custDataLst>
                  <p:tags r:id="rId22"/>
                </p:custDataLst>
              </p:nvPr>
            </p:nvSpPr>
            <p:spPr>
              <a:xfrm>
                <a:off x="5754873" y="4226394"/>
                <a:ext cx="406400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β-actin</a:t>
                </a:r>
                <a:endParaRPr lang="en-US" altLang="zh-CN" dirty="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1028700" y="1800860"/>
            <a:ext cx="4418037" cy="3695322"/>
            <a:chOff x="1625600" y="1115060"/>
            <a:chExt cx="4418037" cy="3695322"/>
          </a:xfrm>
        </p:grpSpPr>
        <p:sp>
          <p:nvSpPr>
            <p:cNvPr id="12" name="文本框 11"/>
            <p:cNvSpPr txBox="1"/>
            <p:nvPr/>
          </p:nvSpPr>
          <p:spPr>
            <a:xfrm>
              <a:off x="4671695" y="1351280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kDa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3" name="文本框 22"/>
            <p:cNvSpPr txBox="1"/>
            <p:nvPr>
              <p:custDataLst>
                <p:tags r:id="rId23"/>
              </p:custDataLst>
            </p:nvPr>
          </p:nvSpPr>
          <p:spPr>
            <a:xfrm>
              <a:off x="4732655" y="2934335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55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5" name="文本框 24"/>
            <p:cNvSpPr txBox="1"/>
            <p:nvPr>
              <p:custDataLst>
                <p:tags r:id="rId24"/>
              </p:custDataLst>
            </p:nvPr>
          </p:nvSpPr>
          <p:spPr>
            <a:xfrm>
              <a:off x="4732655" y="2578735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70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6" name="文本框 25"/>
            <p:cNvSpPr txBox="1"/>
            <p:nvPr>
              <p:custDataLst>
                <p:tags r:id="rId25"/>
              </p:custDataLst>
            </p:nvPr>
          </p:nvSpPr>
          <p:spPr>
            <a:xfrm>
              <a:off x="4672330" y="2188845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100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8" name="文本框 27"/>
            <p:cNvSpPr txBox="1"/>
            <p:nvPr>
              <p:custDataLst>
                <p:tags r:id="rId26"/>
              </p:custDataLst>
            </p:nvPr>
          </p:nvSpPr>
          <p:spPr>
            <a:xfrm>
              <a:off x="4670425" y="1821815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130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27"/>
              </p:custDataLst>
            </p:nvPr>
          </p:nvSpPr>
          <p:spPr>
            <a:xfrm>
              <a:off x="4670425" y="1539875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170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2803525" y="1115060"/>
              <a:ext cx="1162685" cy="3371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   </a:t>
              </a:r>
              <a:r>
                <a:rPr lang="en-US" altLang="zh-CN" sz="1600" dirty="0" err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siNC</a:t>
              </a:r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 </a:t>
              </a:r>
              <a:endParaRPr lang="en-US" altLang="zh-CN" sz="1400" dirty="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3338830" y="1115060"/>
              <a:ext cx="1393825" cy="3371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   </a:t>
              </a:r>
              <a:r>
                <a:rPr lang="en-US" altLang="zh-CN" sz="1600" dirty="0" err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siYTHDC1</a:t>
              </a:r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 </a:t>
              </a:r>
              <a:endParaRPr lang="en-US" altLang="zh-CN" sz="1400" dirty="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8" name="文本框 17"/>
            <p:cNvSpPr txBox="1"/>
            <p:nvPr>
              <p:custDataLst>
                <p:tags r:id="rId28"/>
              </p:custDataLst>
            </p:nvPr>
          </p:nvSpPr>
          <p:spPr>
            <a:xfrm>
              <a:off x="1625600" y="1370330"/>
              <a:ext cx="406400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YTHDC1</a:t>
              </a:r>
              <a:endParaRPr lang="en-US" altLang="zh-CN" dirty="0"/>
            </a:p>
          </p:txBody>
        </p:sp>
        <p:pic>
          <p:nvPicPr>
            <p:cNvPr id="3" name="图片 2"/>
            <p:cNvPicPr>
              <a:picLocks noChangeAspect="1"/>
            </p:cNvPicPr>
            <p:nvPr>
              <p:custDataLst>
                <p:tags r:id="rId29"/>
              </p:custDataLst>
            </p:nvPr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733675" y="1470749"/>
              <a:ext cx="1968810" cy="1764000"/>
            </a:xfrm>
            <a:prstGeom prst="rect">
              <a:avLst/>
            </a:prstGeom>
          </p:spPr>
        </p:pic>
        <p:grpSp>
          <p:nvGrpSpPr>
            <p:cNvPr id="5" name="组合 4"/>
            <p:cNvGrpSpPr>
              <a:grpSpLocks noChangeAspect="1"/>
            </p:cNvGrpSpPr>
            <p:nvPr/>
          </p:nvGrpSpPr>
          <p:grpSpPr>
            <a:xfrm>
              <a:off x="1726570" y="3296711"/>
              <a:ext cx="4317067" cy="1513671"/>
              <a:chOff x="7173599" y="1116965"/>
              <a:chExt cx="4064000" cy="1424940"/>
            </a:xfrm>
          </p:grpSpPr>
          <p:sp>
            <p:nvSpPr>
              <p:cNvPr id="14" name="文本框 13"/>
              <p:cNvSpPr txBox="1"/>
              <p:nvPr>
                <p:custDataLst>
                  <p:tags r:id="rId31"/>
                </p:custDataLst>
              </p:nvPr>
            </p:nvSpPr>
            <p:spPr>
              <a:xfrm>
                <a:off x="9954895" y="1291590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kDa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21" name="文本框 20"/>
              <p:cNvSpPr txBox="1"/>
              <p:nvPr>
                <p:custDataLst>
                  <p:tags r:id="rId32"/>
                </p:custDataLst>
              </p:nvPr>
            </p:nvSpPr>
            <p:spPr>
              <a:xfrm>
                <a:off x="9954895" y="2119630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35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22" name="文本框 21"/>
              <p:cNvSpPr txBox="1"/>
              <p:nvPr>
                <p:custDataLst>
                  <p:tags r:id="rId33"/>
                </p:custDataLst>
              </p:nvPr>
            </p:nvSpPr>
            <p:spPr>
              <a:xfrm>
                <a:off x="9954895" y="1731010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40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13" name="文本框 12"/>
              <p:cNvSpPr txBox="1"/>
              <p:nvPr>
                <p:custDataLst>
                  <p:tags r:id="rId34"/>
                </p:custDataLst>
              </p:nvPr>
            </p:nvSpPr>
            <p:spPr>
              <a:xfrm>
                <a:off x="8128000" y="1116965"/>
                <a:ext cx="1162685" cy="411480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/>
              <a:p>
                <a:r>
                  <a:rPr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    </a:t>
                </a:r>
                <a:r>
                  <a:rPr lang="en-US" altLang="zh-CN" sz="1600" dirty="0" err="1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siNC</a:t>
                </a:r>
                <a:r>
                  <a:rPr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  </a:t>
                </a:r>
                <a:endParaRPr lang="en-US" altLang="zh-CN" sz="14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16" name="文本框 15"/>
              <p:cNvSpPr txBox="1"/>
              <p:nvPr>
                <p:custDataLst>
                  <p:tags r:id="rId35"/>
                </p:custDataLst>
              </p:nvPr>
            </p:nvSpPr>
            <p:spPr>
              <a:xfrm>
                <a:off x="8782685" y="1122680"/>
                <a:ext cx="1393825" cy="3371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    </a:t>
                </a:r>
                <a:r>
                  <a:rPr lang="en-US" altLang="zh-CN" sz="1600" dirty="0" err="1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siYTHDC1</a:t>
                </a:r>
                <a:r>
                  <a:rPr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  </a:t>
                </a:r>
                <a:endParaRPr lang="en-US" altLang="zh-CN" sz="14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19" name="文本框 18"/>
              <p:cNvSpPr txBox="1"/>
              <p:nvPr>
                <p:custDataLst>
                  <p:tags r:id="rId36"/>
                </p:custDataLst>
              </p:nvPr>
            </p:nvSpPr>
            <p:spPr>
              <a:xfrm>
                <a:off x="7173599" y="1281870"/>
                <a:ext cx="406400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β-actin</a:t>
                </a:r>
                <a:endParaRPr lang="en-US" altLang="zh-CN" dirty="0"/>
              </a:p>
            </p:txBody>
          </p:sp>
          <p:pic>
            <p:nvPicPr>
              <p:cNvPr id="11" name="图片 10"/>
              <p:cNvPicPr>
                <a:picLocks noChangeAspect="1"/>
              </p:cNvPicPr>
              <p:nvPr>
                <p:custDataLst>
                  <p:tags r:id="rId37"/>
                </p:custDataLst>
              </p:nvPr>
            </p:nvPicPr>
            <p:blipFill>
              <a:blip r:embed="rId38"/>
              <a:stretch>
                <a:fillRect/>
              </a:stretch>
            </p:blipFill>
            <p:spPr>
              <a:xfrm>
                <a:off x="8128000" y="1481455"/>
                <a:ext cx="1879600" cy="1060450"/>
              </a:xfrm>
              <a:prstGeom prst="rect">
                <a:avLst/>
              </a:prstGeom>
            </p:spPr>
          </p:pic>
        </p:grpSp>
      </p:grpSp>
      <p:sp>
        <p:nvSpPr>
          <p:cNvPr id="2" name="矩形 1"/>
          <p:cNvSpPr/>
          <p:nvPr>
            <p:custDataLst>
              <p:tags r:id="rId39"/>
            </p:custDataLst>
          </p:nvPr>
        </p:nvSpPr>
        <p:spPr>
          <a:xfrm flipV="1">
            <a:off x="2582134" y="2531627"/>
            <a:ext cx="1054013" cy="369049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25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>
            <p:custDataLst>
              <p:tags r:id="rId40"/>
            </p:custDataLst>
          </p:nvPr>
        </p:nvSpPr>
        <p:spPr>
          <a:xfrm flipV="1">
            <a:off x="2585241" y="4484830"/>
            <a:ext cx="1109980" cy="369049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25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 flipV="1">
            <a:off x="935223" y="1371197"/>
            <a:ext cx="4093005" cy="4499081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25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 flipV="1">
            <a:off x="6701537" y="1371197"/>
            <a:ext cx="4796220" cy="4499081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25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文本框 53"/>
          <p:cNvSpPr txBox="1"/>
          <p:nvPr/>
        </p:nvSpPr>
        <p:spPr>
          <a:xfrm>
            <a:off x="1446336" y="1058260"/>
            <a:ext cx="10001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U2OS</a:t>
            </a:r>
            <a:endParaRPr lang="en-US" altLang="zh-CN" sz="2000" b="1" dirty="0"/>
          </a:p>
        </p:txBody>
      </p:sp>
      <p:grpSp>
        <p:nvGrpSpPr>
          <p:cNvPr id="2" name="组合 1"/>
          <p:cNvGrpSpPr>
            <a:grpSpLocks noChangeAspect="1"/>
          </p:cNvGrpSpPr>
          <p:nvPr/>
        </p:nvGrpSpPr>
        <p:grpSpPr>
          <a:xfrm>
            <a:off x="1686428" y="3941981"/>
            <a:ext cx="3998100" cy="1839915"/>
            <a:chOff x="6527092" y="544667"/>
            <a:chExt cx="4272353" cy="1966123"/>
          </a:xfrm>
        </p:grpSpPr>
        <p:pic>
          <p:nvPicPr>
            <p:cNvPr id="26" name="图片 25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7409815" y="1034415"/>
              <a:ext cx="2722880" cy="1476375"/>
            </a:xfrm>
            <a:prstGeom prst="rect">
              <a:avLst/>
            </a:prstGeom>
          </p:spPr>
        </p:pic>
        <p:sp>
          <p:nvSpPr>
            <p:cNvPr id="9" name="矩形 8"/>
            <p:cNvSpPr/>
            <p:nvPr>
              <p:custDataLst>
                <p:tags r:id="rId3"/>
              </p:custDataLst>
            </p:nvPr>
          </p:nvSpPr>
          <p:spPr>
            <a:xfrm flipV="1">
              <a:off x="7966710" y="1280795"/>
              <a:ext cx="1548130" cy="34544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2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文本框 49"/>
            <p:cNvSpPr txBox="1"/>
            <p:nvPr>
              <p:custDataLst>
                <p:tags r:id="rId4"/>
              </p:custDataLst>
            </p:nvPr>
          </p:nvSpPr>
          <p:spPr>
            <a:xfrm>
              <a:off x="10132695" y="779145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kDa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70" name="文本框 69"/>
            <p:cNvSpPr txBox="1"/>
            <p:nvPr>
              <p:custDataLst>
                <p:tags r:id="rId5"/>
              </p:custDataLst>
            </p:nvPr>
          </p:nvSpPr>
          <p:spPr>
            <a:xfrm>
              <a:off x="10132695" y="2143125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35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71" name="文本框 70"/>
            <p:cNvSpPr txBox="1"/>
            <p:nvPr>
              <p:custDataLst>
                <p:tags r:id="rId6"/>
              </p:custDataLst>
            </p:nvPr>
          </p:nvSpPr>
          <p:spPr>
            <a:xfrm>
              <a:off x="10100945" y="1444625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40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8" name="文本框 27"/>
            <p:cNvSpPr txBox="1"/>
            <p:nvPr>
              <p:custDataLst>
                <p:tags r:id="rId7"/>
              </p:custDataLst>
            </p:nvPr>
          </p:nvSpPr>
          <p:spPr>
            <a:xfrm>
              <a:off x="7966710" y="567529"/>
              <a:ext cx="762635" cy="31432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kumimoji="1" lang="en-US" altLang="zh-CN" sz="16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siNC</a:t>
              </a:r>
              <a:endParaRPr kumimoji="1"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kumimoji="1"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8"/>
              </p:custDataLst>
            </p:nvPr>
          </p:nvSpPr>
          <p:spPr>
            <a:xfrm>
              <a:off x="8658225" y="544667"/>
              <a:ext cx="1271905" cy="3371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kumimoji="1" lang="en-US" altLang="zh-CN" sz="16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siYTHDC1</a:t>
              </a:r>
              <a:endPara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40" name="文本框 39"/>
            <p:cNvSpPr txBox="1"/>
            <p:nvPr>
              <p:custDataLst>
                <p:tags r:id="rId9"/>
              </p:custDataLst>
            </p:nvPr>
          </p:nvSpPr>
          <p:spPr>
            <a:xfrm>
              <a:off x="6527092" y="925830"/>
              <a:ext cx="1123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β-actin</a:t>
              </a:r>
              <a:endParaRPr lang="en-US" altLang="zh-CN" dirty="0"/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7062175" y="1044026"/>
            <a:ext cx="15214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143B</a:t>
            </a:r>
            <a:endParaRPr lang="en-US" altLang="zh-CN" sz="2000" b="1" dirty="0"/>
          </a:p>
        </p:txBody>
      </p:sp>
      <p:grpSp>
        <p:nvGrpSpPr>
          <p:cNvPr id="4" name="组合 3"/>
          <p:cNvGrpSpPr>
            <a:grpSpLocks noChangeAspect="1"/>
          </p:cNvGrpSpPr>
          <p:nvPr/>
        </p:nvGrpSpPr>
        <p:grpSpPr>
          <a:xfrm>
            <a:off x="7310749" y="3493524"/>
            <a:ext cx="4190688" cy="2738659"/>
            <a:chOff x="7336164" y="4049243"/>
            <a:chExt cx="3463281" cy="2263292"/>
          </a:xfrm>
        </p:grpSpPr>
        <p:pic>
          <p:nvPicPr>
            <p:cNvPr id="38" name="图片 37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8055610" y="4398645"/>
              <a:ext cx="2045335" cy="1913890"/>
            </a:xfrm>
            <a:prstGeom prst="rect">
              <a:avLst/>
            </a:prstGeom>
          </p:spPr>
        </p:pic>
        <p:sp>
          <p:nvSpPr>
            <p:cNvPr id="19" name="矩形 18"/>
            <p:cNvSpPr/>
            <p:nvPr>
              <p:custDataLst>
                <p:tags r:id="rId12"/>
              </p:custDataLst>
            </p:nvPr>
          </p:nvSpPr>
          <p:spPr>
            <a:xfrm flipV="1">
              <a:off x="8448040" y="4467860"/>
              <a:ext cx="1159510" cy="26416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2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8366760" y="4049243"/>
              <a:ext cx="748030" cy="3371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kumimoji="1" lang="en-US" altLang="zh-CN" sz="16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siNC</a:t>
              </a:r>
              <a:endPara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59" name="文本框 58"/>
            <p:cNvSpPr txBox="1"/>
            <p:nvPr>
              <p:custDataLst>
                <p:tags r:id="rId13"/>
              </p:custDataLst>
            </p:nvPr>
          </p:nvSpPr>
          <p:spPr>
            <a:xfrm>
              <a:off x="8983345" y="4049243"/>
              <a:ext cx="1271905" cy="3371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kumimoji="1" lang="en-US" altLang="zh-CN" sz="16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siYTHDC1</a:t>
              </a:r>
              <a:endPara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97" name="文本框 96"/>
            <p:cNvSpPr txBox="1"/>
            <p:nvPr>
              <p:custDataLst>
                <p:tags r:id="rId14"/>
              </p:custDataLst>
            </p:nvPr>
          </p:nvSpPr>
          <p:spPr>
            <a:xfrm>
              <a:off x="10100945" y="4665980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40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98" name="文本框 97"/>
            <p:cNvSpPr txBox="1"/>
            <p:nvPr>
              <p:custDataLst>
                <p:tags r:id="rId15"/>
              </p:custDataLst>
            </p:nvPr>
          </p:nvSpPr>
          <p:spPr>
            <a:xfrm>
              <a:off x="10100945" y="5088255"/>
              <a:ext cx="666750" cy="329565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35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99" name="文本框 98"/>
            <p:cNvSpPr txBox="1"/>
            <p:nvPr>
              <p:custDataLst>
                <p:tags r:id="rId16"/>
              </p:custDataLst>
            </p:nvPr>
          </p:nvSpPr>
          <p:spPr>
            <a:xfrm>
              <a:off x="10132695" y="4131945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kDa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00" name="文本框 99"/>
            <p:cNvSpPr txBox="1"/>
            <p:nvPr>
              <p:custDataLst>
                <p:tags r:id="rId17"/>
              </p:custDataLst>
            </p:nvPr>
          </p:nvSpPr>
          <p:spPr>
            <a:xfrm>
              <a:off x="10100945" y="5541010"/>
              <a:ext cx="666750" cy="299720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25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2" name="文本框 11"/>
            <p:cNvSpPr txBox="1"/>
            <p:nvPr>
              <p:custDataLst>
                <p:tags r:id="rId18"/>
              </p:custDataLst>
            </p:nvPr>
          </p:nvSpPr>
          <p:spPr>
            <a:xfrm>
              <a:off x="7336164" y="4334660"/>
              <a:ext cx="1032248" cy="3052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β-actin</a:t>
              </a:r>
              <a:endParaRPr lang="en-US" altLang="zh-CN" dirty="0"/>
            </a:p>
          </p:txBody>
        </p:sp>
        <p:sp>
          <p:nvSpPr>
            <p:cNvPr id="39" name="文本框 38"/>
            <p:cNvSpPr txBox="1"/>
            <p:nvPr>
              <p:custDataLst>
                <p:tags r:id="rId19"/>
              </p:custDataLst>
            </p:nvPr>
          </p:nvSpPr>
          <p:spPr>
            <a:xfrm>
              <a:off x="10100945" y="6013450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15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087552" y="1325229"/>
            <a:ext cx="4272280" cy="2142190"/>
            <a:chOff x="2128520" y="4130975"/>
            <a:chExt cx="4272280" cy="2142190"/>
          </a:xfrm>
        </p:grpSpPr>
        <p:pic>
          <p:nvPicPr>
            <p:cNvPr id="31" name="图片 30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1"/>
            <a:stretch>
              <a:fillRect/>
            </a:stretch>
          </p:blipFill>
          <p:spPr>
            <a:xfrm>
              <a:off x="3166745" y="4463415"/>
              <a:ext cx="2526030" cy="1809750"/>
            </a:xfrm>
            <a:prstGeom prst="rect">
              <a:avLst/>
            </a:prstGeom>
          </p:spPr>
        </p:pic>
        <p:sp>
          <p:nvSpPr>
            <p:cNvPr id="91" name="矩形 90"/>
            <p:cNvSpPr/>
            <p:nvPr>
              <p:custDataLst>
                <p:tags r:id="rId22"/>
              </p:custDataLst>
            </p:nvPr>
          </p:nvSpPr>
          <p:spPr>
            <a:xfrm flipV="1">
              <a:off x="3724910" y="5201920"/>
              <a:ext cx="1309370" cy="27432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2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文本框 103"/>
            <p:cNvSpPr txBox="1"/>
            <p:nvPr>
              <p:custDataLst>
                <p:tags r:id="rId23"/>
              </p:custDataLst>
            </p:nvPr>
          </p:nvSpPr>
          <p:spPr>
            <a:xfrm>
              <a:off x="5734050" y="5901055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55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32" name="文本框 31"/>
            <p:cNvSpPr txBox="1"/>
            <p:nvPr>
              <p:custDataLst>
                <p:tags r:id="rId24"/>
              </p:custDataLst>
            </p:nvPr>
          </p:nvSpPr>
          <p:spPr>
            <a:xfrm>
              <a:off x="4286250" y="4140500"/>
              <a:ext cx="1271905" cy="3371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kumimoji="1" lang="en-US" altLang="zh-CN" sz="16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siYTHDC1</a:t>
              </a:r>
              <a:endPara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651250" y="4130975"/>
              <a:ext cx="762635" cy="31432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kumimoji="1" lang="en-US" altLang="zh-CN" sz="16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siNC</a:t>
              </a:r>
              <a:endParaRPr kumimoji="1"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kumimoji="1"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文本框 33"/>
            <p:cNvSpPr txBox="1"/>
            <p:nvPr>
              <p:custDataLst>
                <p:tags r:id="rId25"/>
              </p:custDataLst>
            </p:nvPr>
          </p:nvSpPr>
          <p:spPr>
            <a:xfrm>
              <a:off x="5734050" y="5541645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70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35" name="文本框 34"/>
            <p:cNvSpPr txBox="1"/>
            <p:nvPr>
              <p:custDataLst>
                <p:tags r:id="rId26"/>
              </p:custDataLst>
            </p:nvPr>
          </p:nvSpPr>
          <p:spPr>
            <a:xfrm>
              <a:off x="5692775" y="5128895"/>
              <a:ext cx="666750" cy="288925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100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36" name="文本框 35"/>
            <p:cNvSpPr txBox="1"/>
            <p:nvPr>
              <p:custDataLst>
                <p:tags r:id="rId27"/>
              </p:custDataLst>
            </p:nvPr>
          </p:nvSpPr>
          <p:spPr>
            <a:xfrm>
              <a:off x="5692775" y="4829810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130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37" name="文本框 36"/>
            <p:cNvSpPr txBox="1"/>
            <p:nvPr>
              <p:custDataLst>
                <p:tags r:id="rId28"/>
              </p:custDataLst>
            </p:nvPr>
          </p:nvSpPr>
          <p:spPr>
            <a:xfrm>
              <a:off x="5692775" y="4530725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170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41" name="文本框 40"/>
            <p:cNvSpPr txBox="1"/>
            <p:nvPr>
              <p:custDataLst>
                <p:tags r:id="rId29"/>
              </p:custDataLst>
            </p:nvPr>
          </p:nvSpPr>
          <p:spPr>
            <a:xfrm>
              <a:off x="2128520" y="4401820"/>
              <a:ext cx="112934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YTHDC1</a:t>
              </a:r>
              <a:endParaRPr lang="en-US" altLang="zh-CN" dirty="0"/>
            </a:p>
          </p:txBody>
        </p:sp>
      </p:grpSp>
      <p:grpSp>
        <p:nvGrpSpPr>
          <p:cNvPr id="6" name="组合 5"/>
          <p:cNvGrpSpPr>
            <a:grpSpLocks noChangeAspect="1"/>
          </p:cNvGrpSpPr>
          <p:nvPr/>
        </p:nvGrpSpPr>
        <p:grpSpPr>
          <a:xfrm>
            <a:off x="1434465" y="1369060"/>
            <a:ext cx="4227933" cy="2556000"/>
            <a:chOff x="1955165" y="429260"/>
            <a:chExt cx="4269740" cy="2581275"/>
          </a:xfrm>
        </p:grpSpPr>
        <p:pic>
          <p:nvPicPr>
            <p:cNvPr id="21" name="图片 20"/>
            <p:cNvPicPr>
              <a:picLocks noChangeAspect="1"/>
            </p:cNvPicPr>
            <p:nvPr>
              <p:custDataLst>
                <p:tags r:id="rId30"/>
              </p:custDataLst>
            </p:nvPr>
          </p:nvPicPr>
          <p:blipFill>
            <a:blip r:embed="rId31"/>
            <a:stretch>
              <a:fillRect/>
            </a:stretch>
          </p:blipFill>
          <p:spPr>
            <a:xfrm>
              <a:off x="3016885" y="802640"/>
              <a:ext cx="2541270" cy="2169160"/>
            </a:xfrm>
            <a:prstGeom prst="rect">
              <a:avLst/>
            </a:prstGeom>
          </p:spPr>
        </p:pic>
        <p:sp>
          <p:nvSpPr>
            <p:cNvPr id="10" name="矩形 9"/>
            <p:cNvSpPr/>
            <p:nvPr>
              <p:custDataLst>
                <p:tags r:id="rId32"/>
              </p:custDataLst>
            </p:nvPr>
          </p:nvSpPr>
          <p:spPr>
            <a:xfrm flipV="1">
              <a:off x="3521710" y="1352550"/>
              <a:ext cx="1372870" cy="27432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2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3580765" y="429260"/>
              <a:ext cx="762635" cy="31432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kumimoji="1" lang="en-US" altLang="zh-CN" sz="16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siNC</a:t>
              </a:r>
              <a:endParaRPr kumimoji="1"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kumimoji="1"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4286250" y="431165"/>
              <a:ext cx="1271905" cy="3371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kumimoji="1" lang="en-US" altLang="zh-CN" sz="16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siYTHDC1</a:t>
              </a:r>
              <a:endPara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72" name="文本框 71"/>
            <p:cNvSpPr txBox="1"/>
            <p:nvPr>
              <p:custDataLst>
                <p:tags r:id="rId33"/>
              </p:custDataLst>
            </p:nvPr>
          </p:nvSpPr>
          <p:spPr>
            <a:xfrm>
              <a:off x="5558155" y="2711450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55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73" name="文本框 72"/>
            <p:cNvSpPr txBox="1"/>
            <p:nvPr>
              <p:custDataLst>
                <p:tags r:id="rId34"/>
              </p:custDataLst>
            </p:nvPr>
          </p:nvSpPr>
          <p:spPr>
            <a:xfrm>
              <a:off x="5558155" y="2176780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70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74" name="文本框 73"/>
            <p:cNvSpPr txBox="1"/>
            <p:nvPr>
              <p:custDataLst>
                <p:tags r:id="rId35"/>
              </p:custDataLst>
            </p:nvPr>
          </p:nvSpPr>
          <p:spPr>
            <a:xfrm>
              <a:off x="5520690" y="1826260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100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75" name="文本框 74"/>
            <p:cNvSpPr txBox="1"/>
            <p:nvPr>
              <p:custDataLst>
                <p:tags r:id="rId36"/>
              </p:custDataLst>
            </p:nvPr>
          </p:nvSpPr>
          <p:spPr>
            <a:xfrm>
              <a:off x="5520690" y="593090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kDa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3" name="文本框 22"/>
            <p:cNvSpPr txBox="1"/>
            <p:nvPr>
              <p:custDataLst>
                <p:tags r:id="rId37"/>
              </p:custDataLst>
            </p:nvPr>
          </p:nvSpPr>
          <p:spPr>
            <a:xfrm>
              <a:off x="5520690" y="1350010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130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5" name="文本框 24"/>
            <p:cNvSpPr txBox="1"/>
            <p:nvPr>
              <p:custDataLst>
                <p:tags r:id="rId38"/>
              </p:custDataLst>
            </p:nvPr>
          </p:nvSpPr>
          <p:spPr>
            <a:xfrm>
              <a:off x="5520690" y="981710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170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43" name="文本框 42"/>
            <p:cNvSpPr txBox="1"/>
            <p:nvPr>
              <p:custDataLst>
                <p:tags r:id="rId39"/>
              </p:custDataLst>
            </p:nvPr>
          </p:nvSpPr>
          <p:spPr>
            <a:xfrm>
              <a:off x="1955165" y="706755"/>
              <a:ext cx="1123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YTHDC1</a:t>
              </a:r>
              <a:endParaRPr lang="en-US" altLang="zh-CN" dirty="0"/>
            </a:p>
          </p:txBody>
        </p:sp>
      </p:grpSp>
      <p:sp>
        <p:nvSpPr>
          <p:cNvPr id="5" name="矩形 4"/>
          <p:cNvSpPr/>
          <p:nvPr/>
        </p:nvSpPr>
        <p:spPr>
          <a:xfrm flipV="1">
            <a:off x="1434465" y="1044024"/>
            <a:ext cx="4078957" cy="4826253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25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 flipV="1">
            <a:off x="7087199" y="1045029"/>
            <a:ext cx="4093005" cy="5346439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25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>
            <p:custDataLst>
              <p:tags r:id="rId40"/>
            </p:custDataLst>
          </p:nvPr>
        </p:nvSpPr>
        <p:spPr>
          <a:xfrm>
            <a:off x="10641201" y="1487740"/>
            <a:ext cx="660222" cy="29615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kDa</a:t>
            </a:r>
            <a:endParaRPr lang="en-US" altLang="zh-CN" sz="1350" dirty="0" err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77000" y="135026"/>
            <a:ext cx="178593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Figure.5D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277000" y="135026"/>
            <a:ext cx="178593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Figure.5D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396319" y="-125095"/>
            <a:ext cx="3879884" cy="3138897"/>
            <a:chOff x="-225981" y="246380"/>
            <a:chExt cx="3879884" cy="3138897"/>
          </a:xfrm>
        </p:grpSpPr>
        <p:sp>
          <p:nvSpPr>
            <p:cNvPr id="79" name="文本框 78"/>
            <p:cNvSpPr txBox="1"/>
            <p:nvPr>
              <p:custDataLst>
                <p:tags r:id="rId1"/>
              </p:custDataLst>
            </p:nvPr>
          </p:nvSpPr>
          <p:spPr>
            <a:xfrm rot="18000000">
              <a:off x="1303655" y="713740"/>
              <a:ext cx="1271905" cy="3371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kumimoji="1" lang="en-US" altLang="zh-CN" sz="16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siYTHDC1</a:t>
              </a:r>
              <a:endPara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grpSp>
          <p:nvGrpSpPr>
            <p:cNvPr id="25" name="组合 24"/>
            <p:cNvGrpSpPr>
              <a:grpSpLocks noChangeAspect="1"/>
            </p:cNvGrpSpPr>
            <p:nvPr/>
          </p:nvGrpSpPr>
          <p:grpSpPr>
            <a:xfrm>
              <a:off x="-225981" y="754353"/>
              <a:ext cx="3879884" cy="2630924"/>
              <a:chOff x="-217995" y="753745"/>
              <a:chExt cx="3730815" cy="2529840"/>
            </a:xfrm>
          </p:grpSpPr>
          <p:pic>
            <p:nvPicPr>
              <p:cNvPr id="3" name="图片 2"/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3"/>
              <a:stretch>
                <a:fillRect/>
              </a:stretch>
            </p:blipFill>
            <p:spPr>
              <a:xfrm>
                <a:off x="694690" y="1529715"/>
                <a:ext cx="2151380" cy="1753870"/>
              </a:xfrm>
              <a:prstGeom prst="rect">
                <a:avLst/>
              </a:prstGeom>
            </p:spPr>
          </p:pic>
          <p:sp>
            <p:nvSpPr>
              <p:cNvPr id="10" name="矩形 9"/>
              <p:cNvSpPr/>
              <p:nvPr>
                <p:custDataLst>
                  <p:tags r:id="rId4"/>
                </p:custDataLst>
              </p:nvPr>
            </p:nvSpPr>
            <p:spPr>
              <a:xfrm flipV="1">
                <a:off x="1035685" y="1757680"/>
                <a:ext cx="887730" cy="274320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2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t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25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" name="文本框 53"/>
              <p:cNvSpPr txBox="1"/>
              <p:nvPr/>
            </p:nvSpPr>
            <p:spPr>
              <a:xfrm>
                <a:off x="-217995" y="975922"/>
                <a:ext cx="1000125" cy="3847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/>
                  <a:t>U2OS</a:t>
                </a:r>
                <a:endParaRPr lang="en-US" altLang="zh-CN" sz="2000" b="1" dirty="0"/>
              </a:p>
            </p:txBody>
          </p:sp>
          <p:sp>
            <p:nvSpPr>
              <p:cNvPr id="70" name="文本框 69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2846070" y="2760980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35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71" name="文本框 70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2846070" y="2390775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40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72" name="文本框 71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2846070" y="2103120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55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73" name="文本框 72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2846070" y="1831340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70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74" name="文本框 73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2827117" y="1593850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100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75" name="文本框 74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2846070" y="1217930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kDa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78" name="文本框 77"/>
              <p:cNvSpPr txBox="1"/>
              <p:nvPr>
                <p:custDataLst>
                  <p:tags r:id="rId11"/>
                </p:custDataLst>
              </p:nvPr>
            </p:nvSpPr>
            <p:spPr>
              <a:xfrm rot="18480000">
                <a:off x="937895" y="977900"/>
                <a:ext cx="762635" cy="31432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kumimoji="1" lang="en-US" altLang="zh-CN" sz="1600" dirty="0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siNC</a:t>
                </a:r>
                <a:endParaRPr kumimoji="1" lang="zh-CN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kumimoji="1" lang="zh-CN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9" name="文本框 68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-119068" y="1703783"/>
                <a:ext cx="961390" cy="35877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 dirty="0"/>
                  <a:t>PFKM</a:t>
                </a:r>
                <a:endParaRPr lang="en-US" altLang="zh-CN" dirty="0"/>
              </a:p>
            </p:txBody>
          </p:sp>
        </p:grpSp>
      </p:grpSp>
      <p:grpSp>
        <p:nvGrpSpPr>
          <p:cNvPr id="22" name="组合 21"/>
          <p:cNvGrpSpPr>
            <a:grpSpLocks noChangeAspect="1"/>
          </p:cNvGrpSpPr>
          <p:nvPr/>
        </p:nvGrpSpPr>
        <p:grpSpPr>
          <a:xfrm>
            <a:off x="558077" y="2358371"/>
            <a:ext cx="3707620" cy="2932578"/>
            <a:chOff x="3484821" y="246380"/>
            <a:chExt cx="3839904" cy="3037205"/>
          </a:xfrm>
        </p:grpSpPr>
        <p:pic>
          <p:nvPicPr>
            <p:cNvPr id="7" name="图片 6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4"/>
            <a:stretch>
              <a:fillRect/>
            </a:stretch>
          </p:blipFill>
          <p:spPr>
            <a:xfrm>
              <a:off x="4291965" y="1532255"/>
              <a:ext cx="2366010" cy="1751330"/>
            </a:xfrm>
            <a:prstGeom prst="rect">
              <a:avLst/>
            </a:prstGeom>
          </p:spPr>
        </p:pic>
        <p:sp>
          <p:nvSpPr>
            <p:cNvPr id="11" name="矩形 10"/>
            <p:cNvSpPr/>
            <p:nvPr>
              <p:custDataLst>
                <p:tags r:id="rId15"/>
              </p:custDataLst>
            </p:nvPr>
          </p:nvSpPr>
          <p:spPr>
            <a:xfrm flipV="1">
              <a:off x="4723130" y="2689860"/>
              <a:ext cx="854710" cy="21463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2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文本框 60"/>
            <p:cNvSpPr txBox="1"/>
            <p:nvPr>
              <p:custDataLst>
                <p:tags r:id="rId16"/>
              </p:custDataLst>
            </p:nvPr>
          </p:nvSpPr>
          <p:spPr>
            <a:xfrm>
              <a:off x="6657975" y="2760980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35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62" name="文本框 61"/>
            <p:cNvSpPr txBox="1"/>
            <p:nvPr>
              <p:custDataLst>
                <p:tags r:id="rId17"/>
              </p:custDataLst>
            </p:nvPr>
          </p:nvSpPr>
          <p:spPr>
            <a:xfrm>
              <a:off x="6657975" y="2390775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40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63" name="文本框 62"/>
            <p:cNvSpPr txBox="1"/>
            <p:nvPr>
              <p:custDataLst>
                <p:tags r:id="rId18"/>
              </p:custDataLst>
            </p:nvPr>
          </p:nvSpPr>
          <p:spPr>
            <a:xfrm>
              <a:off x="6657975" y="2103120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55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64" name="文本框 63"/>
            <p:cNvSpPr txBox="1"/>
            <p:nvPr>
              <p:custDataLst>
                <p:tags r:id="rId19"/>
              </p:custDataLst>
            </p:nvPr>
          </p:nvSpPr>
          <p:spPr>
            <a:xfrm>
              <a:off x="6657975" y="1831340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70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65" name="文本框 64"/>
            <p:cNvSpPr txBox="1"/>
            <p:nvPr>
              <p:custDataLst>
                <p:tags r:id="rId20"/>
              </p:custDataLst>
            </p:nvPr>
          </p:nvSpPr>
          <p:spPr>
            <a:xfrm>
              <a:off x="6638245" y="1640795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100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67" name="文本框 66"/>
            <p:cNvSpPr txBox="1"/>
            <p:nvPr>
              <p:custDataLst>
                <p:tags r:id="rId21"/>
              </p:custDataLst>
            </p:nvPr>
          </p:nvSpPr>
          <p:spPr>
            <a:xfrm>
              <a:off x="6657975" y="1217930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kDa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84" name="文本框 83"/>
            <p:cNvSpPr txBox="1"/>
            <p:nvPr>
              <p:custDataLst>
                <p:tags r:id="rId22"/>
              </p:custDataLst>
            </p:nvPr>
          </p:nvSpPr>
          <p:spPr>
            <a:xfrm rot="18480000">
              <a:off x="4646295" y="962660"/>
              <a:ext cx="762635" cy="31432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kumimoji="1" lang="en-US" altLang="zh-CN" sz="16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siNC</a:t>
              </a:r>
              <a:endParaRPr kumimoji="1"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kumimoji="1"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文本框 84"/>
            <p:cNvSpPr txBox="1"/>
            <p:nvPr>
              <p:custDataLst>
                <p:tags r:id="rId23"/>
              </p:custDataLst>
            </p:nvPr>
          </p:nvSpPr>
          <p:spPr>
            <a:xfrm rot="18000000">
              <a:off x="4996180" y="713740"/>
              <a:ext cx="1271905" cy="3371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kumimoji="1" lang="en-US" altLang="zh-CN" sz="16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siYTHDC1</a:t>
              </a:r>
              <a:endPara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4" name="文本框 3"/>
            <p:cNvSpPr txBox="1"/>
            <p:nvPr>
              <p:custDataLst>
                <p:tags r:id="rId24"/>
              </p:custDataLst>
            </p:nvPr>
          </p:nvSpPr>
          <p:spPr>
            <a:xfrm>
              <a:off x="3484821" y="1451871"/>
              <a:ext cx="991684" cy="3825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LDHA</a:t>
              </a:r>
              <a:endParaRPr lang="en-US" altLang="zh-CN" dirty="0"/>
            </a:p>
          </p:txBody>
        </p:sp>
      </p:grpSp>
      <p:grpSp>
        <p:nvGrpSpPr>
          <p:cNvPr id="21" name="组合 20"/>
          <p:cNvGrpSpPr>
            <a:grpSpLocks noChangeAspect="1"/>
          </p:cNvGrpSpPr>
          <p:nvPr/>
        </p:nvGrpSpPr>
        <p:grpSpPr>
          <a:xfrm>
            <a:off x="451029" y="5149079"/>
            <a:ext cx="3776975" cy="1390202"/>
            <a:chOff x="6892383" y="1145539"/>
            <a:chExt cx="5237834" cy="1927906"/>
          </a:xfrm>
        </p:grpSpPr>
        <p:pic>
          <p:nvPicPr>
            <p:cNvPr id="16" name="图片 15"/>
            <p:cNvPicPr>
              <a:picLocks noChangeAspect="1"/>
            </p:cNvPicPr>
            <p:nvPr>
              <p:custDataLst>
                <p:tags r:id="rId25"/>
              </p:custDataLst>
            </p:nvPr>
          </p:nvPicPr>
          <p:blipFill>
            <a:blip r:embed="rId26"/>
            <a:stretch>
              <a:fillRect/>
            </a:stretch>
          </p:blipFill>
          <p:spPr>
            <a:xfrm>
              <a:off x="8132714" y="1529716"/>
              <a:ext cx="3145217" cy="1543729"/>
            </a:xfrm>
            <a:prstGeom prst="rect">
              <a:avLst/>
            </a:prstGeom>
          </p:spPr>
        </p:pic>
        <p:sp>
          <p:nvSpPr>
            <p:cNvPr id="9" name="矩形 8"/>
            <p:cNvSpPr/>
            <p:nvPr>
              <p:custDataLst>
                <p:tags r:id="rId27"/>
              </p:custDataLst>
            </p:nvPr>
          </p:nvSpPr>
          <p:spPr>
            <a:xfrm flipV="1">
              <a:off x="8715763" y="1789173"/>
              <a:ext cx="1181100" cy="274321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2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文本框 46"/>
            <p:cNvSpPr txBox="1"/>
            <p:nvPr>
              <p:custDataLst>
                <p:tags r:id="rId28"/>
              </p:custDataLst>
            </p:nvPr>
          </p:nvSpPr>
          <p:spPr>
            <a:xfrm>
              <a:off x="11323955" y="2258695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35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48" name="文本框 47"/>
            <p:cNvSpPr txBox="1"/>
            <p:nvPr>
              <p:custDataLst>
                <p:tags r:id="rId29"/>
              </p:custDataLst>
            </p:nvPr>
          </p:nvSpPr>
          <p:spPr>
            <a:xfrm>
              <a:off x="11310746" y="1893565"/>
              <a:ext cx="666750" cy="29908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40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49" name="文本框 48"/>
            <p:cNvSpPr txBox="1"/>
            <p:nvPr>
              <p:custDataLst>
                <p:tags r:id="rId30"/>
              </p:custDataLst>
            </p:nvPr>
          </p:nvSpPr>
          <p:spPr>
            <a:xfrm>
              <a:off x="11313412" y="1519046"/>
              <a:ext cx="666750" cy="29908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55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50" name="文本框 49"/>
            <p:cNvSpPr txBox="1"/>
            <p:nvPr>
              <p:custDataLst>
                <p:tags r:id="rId31"/>
              </p:custDataLst>
            </p:nvPr>
          </p:nvSpPr>
          <p:spPr>
            <a:xfrm>
              <a:off x="11245850" y="1145539"/>
              <a:ext cx="884367" cy="41614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kDa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8" name="文本框 7"/>
            <p:cNvSpPr txBox="1"/>
            <p:nvPr>
              <p:custDataLst>
                <p:tags r:id="rId32"/>
              </p:custDataLst>
            </p:nvPr>
          </p:nvSpPr>
          <p:spPr>
            <a:xfrm>
              <a:off x="6892383" y="1648719"/>
              <a:ext cx="4063994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β-actin</a:t>
              </a:r>
              <a:endParaRPr lang="en-US" altLang="zh-CN" dirty="0"/>
            </a:p>
          </p:txBody>
        </p:sp>
      </p:grpSp>
      <p:grpSp>
        <p:nvGrpSpPr>
          <p:cNvPr id="30" name="组合 29"/>
          <p:cNvGrpSpPr>
            <a:grpSpLocks noChangeAspect="1"/>
          </p:cNvGrpSpPr>
          <p:nvPr/>
        </p:nvGrpSpPr>
        <p:grpSpPr>
          <a:xfrm>
            <a:off x="8153021" y="3290368"/>
            <a:ext cx="3829725" cy="2665337"/>
            <a:chOff x="7170607" y="3266972"/>
            <a:chExt cx="4263838" cy="2967458"/>
          </a:xfrm>
        </p:grpSpPr>
        <p:pic>
          <p:nvPicPr>
            <p:cNvPr id="17" name="图片 16"/>
            <p:cNvPicPr>
              <a:picLocks noChangeAspect="1"/>
            </p:cNvPicPr>
            <p:nvPr>
              <p:custDataLst>
                <p:tags r:id="rId33"/>
              </p:custDataLst>
            </p:nvPr>
          </p:nvPicPr>
          <p:blipFill>
            <a:blip r:embed="rId34"/>
            <a:stretch>
              <a:fillRect/>
            </a:stretch>
          </p:blipFill>
          <p:spPr>
            <a:xfrm>
              <a:off x="8097520" y="4539615"/>
              <a:ext cx="2670175" cy="1694815"/>
            </a:xfrm>
            <a:prstGeom prst="rect">
              <a:avLst/>
            </a:prstGeom>
          </p:spPr>
        </p:pic>
        <p:sp>
          <p:nvSpPr>
            <p:cNvPr id="19" name="矩形 18"/>
            <p:cNvSpPr/>
            <p:nvPr>
              <p:custDataLst>
                <p:tags r:id="rId35"/>
              </p:custDataLst>
            </p:nvPr>
          </p:nvSpPr>
          <p:spPr>
            <a:xfrm flipV="1">
              <a:off x="8355330" y="4912360"/>
              <a:ext cx="1140460" cy="27432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2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文本框 56"/>
            <p:cNvSpPr txBox="1">
              <a:spLocks noChangeAspect="1"/>
            </p:cNvSpPr>
            <p:nvPr/>
          </p:nvSpPr>
          <p:spPr>
            <a:xfrm rot="17760000">
              <a:off x="8358003" y="3937860"/>
              <a:ext cx="748030" cy="3371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kumimoji="1" lang="en-US" altLang="zh-CN" sz="1600" dirty="0" err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siNC</a:t>
              </a:r>
              <a:r>
                <a:rPr kumimoji="1" lang="en-US" altLang="zh-CN" sz="16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</a:t>
              </a:r>
              <a:endPara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59" name="文本框 58"/>
            <p:cNvSpPr txBox="1">
              <a:spLocks noChangeAspect="1"/>
            </p:cNvSpPr>
            <p:nvPr>
              <p:custDataLst>
                <p:tags r:id="rId36"/>
              </p:custDataLst>
            </p:nvPr>
          </p:nvSpPr>
          <p:spPr>
            <a:xfrm rot="17760000">
              <a:off x="8734486" y="3734332"/>
              <a:ext cx="1271905" cy="3371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kumimoji="1" lang="en-US" altLang="zh-CN" sz="16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siYTHDC1</a:t>
              </a:r>
              <a:endPara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97" name="文本框 96"/>
            <p:cNvSpPr txBox="1"/>
            <p:nvPr>
              <p:custDataLst>
                <p:tags r:id="rId37"/>
              </p:custDataLst>
            </p:nvPr>
          </p:nvSpPr>
          <p:spPr>
            <a:xfrm>
              <a:off x="10767695" y="5171440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40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98" name="文本框 97"/>
            <p:cNvSpPr txBox="1"/>
            <p:nvPr>
              <p:custDataLst>
                <p:tags r:id="rId38"/>
              </p:custDataLst>
            </p:nvPr>
          </p:nvSpPr>
          <p:spPr>
            <a:xfrm>
              <a:off x="10767695" y="5440045"/>
              <a:ext cx="666750" cy="329565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35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99" name="文本框 98"/>
            <p:cNvSpPr txBox="1"/>
            <p:nvPr>
              <p:custDataLst>
                <p:tags r:id="rId39"/>
              </p:custDataLst>
            </p:nvPr>
          </p:nvSpPr>
          <p:spPr>
            <a:xfrm>
              <a:off x="10767695" y="4240530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kDa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00" name="文本框 99"/>
            <p:cNvSpPr txBox="1"/>
            <p:nvPr>
              <p:custDataLst>
                <p:tags r:id="rId40"/>
              </p:custDataLst>
            </p:nvPr>
          </p:nvSpPr>
          <p:spPr>
            <a:xfrm>
              <a:off x="10767695" y="4613275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55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2" name="文本框 11"/>
            <p:cNvSpPr txBox="1"/>
            <p:nvPr>
              <p:custDataLst>
                <p:tags r:id="rId41"/>
              </p:custDataLst>
            </p:nvPr>
          </p:nvSpPr>
          <p:spPr>
            <a:xfrm>
              <a:off x="7170607" y="4561584"/>
              <a:ext cx="1271905" cy="380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β-actin</a:t>
              </a:r>
              <a:endParaRPr lang="en-US" altLang="zh-CN" dirty="0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241615" y="394336"/>
            <a:ext cx="3854972" cy="3076103"/>
            <a:chOff x="4135600" y="3398792"/>
            <a:chExt cx="3854972" cy="3076103"/>
          </a:xfrm>
        </p:grpSpPr>
        <p:grpSp>
          <p:nvGrpSpPr>
            <p:cNvPr id="31" name="组合 30"/>
            <p:cNvGrpSpPr>
              <a:grpSpLocks noChangeAspect="1"/>
            </p:cNvGrpSpPr>
            <p:nvPr/>
          </p:nvGrpSpPr>
          <p:grpSpPr>
            <a:xfrm>
              <a:off x="4135600" y="3398792"/>
              <a:ext cx="3854972" cy="3076103"/>
              <a:chOff x="4032977" y="3318073"/>
              <a:chExt cx="3790858" cy="3024942"/>
            </a:xfrm>
          </p:grpSpPr>
          <p:pic>
            <p:nvPicPr>
              <p:cNvPr id="15" name="图片 14"/>
              <p:cNvPicPr>
                <a:picLocks noChangeAspect="1"/>
              </p:cNvPicPr>
              <p:nvPr>
                <p:custDataLst>
                  <p:tags r:id="rId42"/>
                </p:custDataLst>
              </p:nvPr>
            </p:nvPicPr>
            <p:blipFill>
              <a:blip r:embed="rId43"/>
              <a:stretch>
                <a:fillRect/>
              </a:stretch>
            </p:blipFill>
            <p:spPr>
              <a:xfrm>
                <a:off x="4800600" y="4539615"/>
                <a:ext cx="2348865" cy="1803400"/>
              </a:xfrm>
              <a:prstGeom prst="rect">
                <a:avLst/>
              </a:prstGeom>
            </p:spPr>
          </p:pic>
          <p:sp>
            <p:nvSpPr>
              <p:cNvPr id="20" name="矩形 19"/>
              <p:cNvSpPr/>
              <p:nvPr>
                <p:custDataLst>
                  <p:tags r:id="rId44"/>
                </p:custDataLst>
              </p:nvPr>
            </p:nvSpPr>
            <p:spPr>
              <a:xfrm flipV="1">
                <a:off x="5031105" y="5741035"/>
                <a:ext cx="1064895" cy="273050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2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t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25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文本框 55"/>
              <p:cNvSpPr txBox="1"/>
              <p:nvPr/>
            </p:nvSpPr>
            <p:spPr>
              <a:xfrm rot="17760000">
                <a:off x="5002321" y="3935296"/>
                <a:ext cx="939800" cy="3371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kumimoji="1" lang="en-US" altLang="zh-CN" sz="1600" dirty="0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siNC</a:t>
                </a:r>
                <a:endParaRPr kumimoji="1" lang="en-US" altLang="zh-CN" sz="16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60" name="文本框 59"/>
              <p:cNvSpPr txBox="1"/>
              <p:nvPr>
                <p:custDataLst>
                  <p:tags r:id="rId45"/>
                </p:custDataLst>
              </p:nvPr>
            </p:nvSpPr>
            <p:spPr>
              <a:xfrm rot="17760000">
                <a:off x="5450415" y="3785433"/>
                <a:ext cx="1271905" cy="3371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kumimoji="1" lang="en-US" altLang="zh-CN" sz="1600" dirty="0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siYTHDC1</a:t>
                </a:r>
                <a:endParaRPr kumimoji="1" lang="en-US" altLang="zh-CN" sz="16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93" name="文本框 92"/>
              <p:cNvSpPr txBox="1"/>
              <p:nvPr>
                <p:custDataLst>
                  <p:tags r:id="rId46"/>
                </p:custDataLst>
              </p:nvPr>
            </p:nvSpPr>
            <p:spPr>
              <a:xfrm>
                <a:off x="7157085" y="5829935"/>
                <a:ext cx="666750" cy="32956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35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94" name="文本框 93"/>
              <p:cNvSpPr txBox="1"/>
              <p:nvPr>
                <p:custDataLst>
                  <p:tags r:id="rId47"/>
                </p:custDataLst>
              </p:nvPr>
            </p:nvSpPr>
            <p:spPr>
              <a:xfrm>
                <a:off x="7149465" y="5470525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40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95" name="文本框 94"/>
              <p:cNvSpPr txBox="1"/>
              <p:nvPr>
                <p:custDataLst>
                  <p:tags r:id="rId48"/>
                </p:custDataLst>
              </p:nvPr>
            </p:nvSpPr>
            <p:spPr>
              <a:xfrm>
                <a:off x="7149465" y="5171440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55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96" name="文本框 95"/>
              <p:cNvSpPr txBox="1"/>
              <p:nvPr>
                <p:custDataLst>
                  <p:tags r:id="rId49"/>
                </p:custDataLst>
              </p:nvPr>
            </p:nvSpPr>
            <p:spPr>
              <a:xfrm>
                <a:off x="7082790" y="4278630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kDa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5" name="文本框 4"/>
              <p:cNvSpPr txBox="1"/>
              <p:nvPr>
                <p:custDataLst>
                  <p:tags r:id="rId50"/>
                </p:custDataLst>
              </p:nvPr>
            </p:nvSpPr>
            <p:spPr>
              <a:xfrm>
                <a:off x="4032977" y="4475480"/>
                <a:ext cx="105791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LDHA</a:t>
                </a:r>
                <a:endParaRPr lang="en-US" altLang="zh-CN" dirty="0"/>
              </a:p>
            </p:txBody>
          </p:sp>
        </p:grpSp>
        <p:sp>
          <p:nvSpPr>
            <p:cNvPr id="32" name="文本框 31"/>
            <p:cNvSpPr txBox="1"/>
            <p:nvPr>
              <p:custDataLst>
                <p:tags r:id="rId51"/>
              </p:custDataLst>
            </p:nvPr>
          </p:nvSpPr>
          <p:spPr>
            <a:xfrm>
              <a:off x="7282576" y="4744143"/>
              <a:ext cx="678027" cy="30414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100</a:t>
              </a:r>
              <a:endParaRPr lang="en-US" altLang="zh-CN" sz="13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</p:grpSp>
      <p:sp>
        <p:nvSpPr>
          <p:cNvPr id="6" name="文本框 5"/>
          <p:cNvSpPr txBox="1"/>
          <p:nvPr>
            <p:custDataLst>
              <p:tags r:id="rId52"/>
            </p:custDataLst>
          </p:nvPr>
        </p:nvSpPr>
        <p:spPr>
          <a:xfrm>
            <a:off x="4561567" y="2804020"/>
            <a:ext cx="2500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β-actin</a:t>
            </a:r>
            <a:endParaRPr lang="en-US" altLang="zh-CN" dirty="0"/>
          </a:p>
        </p:txBody>
      </p:sp>
      <p:sp>
        <p:nvSpPr>
          <p:cNvPr id="51" name="文本框 50"/>
          <p:cNvSpPr txBox="1"/>
          <p:nvPr/>
        </p:nvSpPr>
        <p:spPr>
          <a:xfrm>
            <a:off x="4529567" y="572026"/>
            <a:ext cx="15214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143B</a:t>
            </a:r>
            <a:endParaRPr lang="en-US" altLang="zh-CN" sz="2000" b="1" dirty="0"/>
          </a:p>
        </p:txBody>
      </p:sp>
      <p:grpSp>
        <p:nvGrpSpPr>
          <p:cNvPr id="29" name="组合 28"/>
          <p:cNvGrpSpPr>
            <a:grpSpLocks noChangeAspect="1"/>
          </p:cNvGrpSpPr>
          <p:nvPr/>
        </p:nvGrpSpPr>
        <p:grpSpPr>
          <a:xfrm>
            <a:off x="5400901" y="1234505"/>
            <a:ext cx="2517700" cy="1140940"/>
            <a:chOff x="1545704" y="3333750"/>
            <a:chExt cx="3161212" cy="1432560"/>
          </a:xfrm>
        </p:grpSpPr>
        <p:pic>
          <p:nvPicPr>
            <p:cNvPr id="13" name="图片 12"/>
            <p:cNvPicPr>
              <a:picLocks noChangeAspect="1"/>
            </p:cNvPicPr>
            <p:nvPr>
              <p:custDataLst>
                <p:tags r:id="rId53"/>
              </p:custDataLst>
            </p:nvPr>
          </p:nvPicPr>
          <p:blipFill rotWithShape="1">
            <a:blip r:embed="rId54"/>
            <a:srcRect l="3782" r="30912"/>
            <a:stretch>
              <a:fillRect/>
            </a:stretch>
          </p:blipFill>
          <p:spPr>
            <a:xfrm>
              <a:off x="1545704" y="3547110"/>
              <a:ext cx="2348865" cy="1219200"/>
            </a:xfrm>
            <a:prstGeom prst="rect">
              <a:avLst/>
            </a:prstGeom>
          </p:spPr>
        </p:pic>
        <p:sp>
          <p:nvSpPr>
            <p:cNvPr id="18" name="矩形 17"/>
            <p:cNvSpPr/>
            <p:nvPr>
              <p:custDataLst>
                <p:tags r:id="rId55"/>
              </p:custDataLst>
            </p:nvPr>
          </p:nvSpPr>
          <p:spPr>
            <a:xfrm flipV="1">
              <a:off x="1774190" y="4403725"/>
              <a:ext cx="1805305" cy="27432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2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4040166" y="3333750"/>
              <a:ext cx="666750" cy="1305560"/>
              <a:chOff x="4421166" y="3333750"/>
              <a:chExt cx="666750" cy="1305560"/>
            </a:xfrm>
          </p:grpSpPr>
          <p:sp>
            <p:nvSpPr>
              <p:cNvPr id="27" name="文本框 26"/>
              <p:cNvSpPr txBox="1"/>
              <p:nvPr>
                <p:custDataLst>
                  <p:tags r:id="rId56"/>
                </p:custDataLst>
              </p:nvPr>
            </p:nvSpPr>
            <p:spPr>
              <a:xfrm>
                <a:off x="4421166" y="4340225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100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44" name="文本框 43"/>
              <p:cNvSpPr txBox="1"/>
              <p:nvPr>
                <p:custDataLst>
                  <p:tags r:id="rId57"/>
                </p:custDataLst>
              </p:nvPr>
            </p:nvSpPr>
            <p:spPr>
              <a:xfrm>
                <a:off x="4421166" y="4041140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130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45" name="文本框 44"/>
              <p:cNvSpPr txBox="1"/>
              <p:nvPr>
                <p:custDataLst>
                  <p:tags r:id="rId58"/>
                </p:custDataLst>
              </p:nvPr>
            </p:nvSpPr>
            <p:spPr>
              <a:xfrm>
                <a:off x="4421166" y="3718560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170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46" name="文本框 45"/>
              <p:cNvSpPr txBox="1"/>
              <p:nvPr>
                <p:custDataLst>
                  <p:tags r:id="rId59"/>
                </p:custDataLst>
              </p:nvPr>
            </p:nvSpPr>
            <p:spPr>
              <a:xfrm>
                <a:off x="4421166" y="3333750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kDa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</p:grpSp>
      </p:grpSp>
      <p:sp>
        <p:nvSpPr>
          <p:cNvPr id="55" name="文本框 54"/>
          <p:cNvSpPr txBox="1"/>
          <p:nvPr/>
        </p:nvSpPr>
        <p:spPr>
          <a:xfrm>
            <a:off x="5706452" y="1049526"/>
            <a:ext cx="762635" cy="3143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siNC</a:t>
            </a:r>
            <a:endParaRPr kumimoji="1"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6303987" y="1034921"/>
            <a:ext cx="12719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siYTHDC1</a:t>
            </a:r>
            <a:endParaRPr kumimoji="1"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pic>
        <p:nvPicPr>
          <p:cNvPr id="90" name="图片 89"/>
          <p:cNvPicPr>
            <a:picLocks noChangeAspect="1"/>
          </p:cNvPicPr>
          <p:nvPr>
            <p:custDataLst>
              <p:tags r:id="rId60"/>
            </p:custDataLst>
          </p:nvPr>
        </p:nvPicPr>
        <p:blipFill rotWithShape="1">
          <a:blip r:embed="rId61"/>
          <a:srcRect r="8806"/>
          <a:stretch>
            <a:fillRect/>
          </a:stretch>
        </p:blipFill>
        <p:spPr>
          <a:xfrm>
            <a:off x="5412411" y="2935211"/>
            <a:ext cx="1916763" cy="1554480"/>
          </a:xfrm>
          <a:prstGeom prst="rect">
            <a:avLst/>
          </a:prstGeom>
        </p:spPr>
      </p:pic>
      <p:sp>
        <p:nvSpPr>
          <p:cNvPr id="91" name="矩形 90"/>
          <p:cNvSpPr/>
          <p:nvPr>
            <p:custDataLst>
              <p:tags r:id="rId62"/>
            </p:custDataLst>
          </p:nvPr>
        </p:nvSpPr>
        <p:spPr>
          <a:xfrm flipV="1">
            <a:off x="5537312" y="3349866"/>
            <a:ext cx="1409700" cy="27432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25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文本框 100"/>
          <p:cNvSpPr txBox="1"/>
          <p:nvPr>
            <p:custDataLst>
              <p:tags r:id="rId63"/>
            </p:custDataLst>
          </p:nvPr>
        </p:nvSpPr>
        <p:spPr>
          <a:xfrm>
            <a:off x="7458275" y="3894696"/>
            <a:ext cx="666750" cy="3295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l"/>
            <a:r>
              <a: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35</a:t>
            </a:r>
            <a:endParaRPr lang="en-US" altLang="zh-CN" sz="1350" dirty="0" err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03" name="文本框 102"/>
          <p:cNvSpPr txBox="1"/>
          <p:nvPr>
            <p:custDataLst>
              <p:tags r:id="rId64"/>
            </p:custDataLst>
          </p:nvPr>
        </p:nvSpPr>
        <p:spPr>
          <a:xfrm>
            <a:off x="7458275" y="3515601"/>
            <a:ext cx="66675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40</a:t>
            </a:r>
            <a:endParaRPr lang="en-US" altLang="zh-CN" sz="1350" dirty="0" err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04" name="文本框 103"/>
          <p:cNvSpPr txBox="1"/>
          <p:nvPr>
            <p:custDataLst>
              <p:tags r:id="rId65"/>
            </p:custDataLst>
          </p:nvPr>
        </p:nvSpPr>
        <p:spPr>
          <a:xfrm>
            <a:off x="7458275" y="3022206"/>
            <a:ext cx="66675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55</a:t>
            </a:r>
            <a:endParaRPr lang="en-US" altLang="zh-CN" sz="1350" dirty="0" err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" name="文本框 1"/>
          <p:cNvSpPr txBox="1"/>
          <p:nvPr>
            <p:custDataLst>
              <p:tags r:id="rId66"/>
            </p:custDataLst>
          </p:nvPr>
        </p:nvSpPr>
        <p:spPr>
          <a:xfrm>
            <a:off x="4565762" y="1079371"/>
            <a:ext cx="961390" cy="3587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dirty="0"/>
              <a:t>PFKM</a:t>
            </a:r>
            <a:endParaRPr lang="en-US" altLang="zh-CN" dirty="0"/>
          </a:p>
        </p:txBody>
      </p:sp>
      <p:sp>
        <p:nvSpPr>
          <p:cNvPr id="28" name="矩形 27"/>
          <p:cNvSpPr/>
          <p:nvPr/>
        </p:nvSpPr>
        <p:spPr>
          <a:xfrm flipV="1">
            <a:off x="4486503" y="590439"/>
            <a:ext cx="3419935" cy="4177797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25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 flipV="1">
            <a:off x="8152413" y="613932"/>
            <a:ext cx="3694549" cy="5992812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25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 flipV="1">
            <a:off x="381217" y="595401"/>
            <a:ext cx="3824500" cy="6011342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25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177642" y="562501"/>
            <a:ext cx="15214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143B</a:t>
            </a:r>
            <a:endParaRPr lang="en-US" altLang="zh-CN" sz="2000" b="1" dirty="0"/>
          </a:p>
        </p:txBody>
      </p:sp>
      <p:sp>
        <p:nvSpPr>
          <p:cNvPr id="39" name="文本框 38"/>
          <p:cNvSpPr txBox="1"/>
          <p:nvPr/>
        </p:nvSpPr>
        <p:spPr>
          <a:xfrm>
            <a:off x="5715977" y="2611626"/>
            <a:ext cx="762635" cy="3143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siNC</a:t>
            </a:r>
            <a:endParaRPr kumimoji="1"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313512" y="2597021"/>
            <a:ext cx="12719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siYTHDC1</a:t>
            </a:r>
            <a:endParaRPr kumimoji="1"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2717" y="135026"/>
            <a:ext cx="3124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Figure 6G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3874129" y="-19834"/>
            <a:ext cx="4105098" cy="6765861"/>
            <a:chOff x="2295699" y="-19834"/>
            <a:chExt cx="4105098" cy="6765861"/>
          </a:xfrm>
        </p:grpSpPr>
        <p:pic>
          <p:nvPicPr>
            <p:cNvPr id="48" name="图片 47"/>
            <p:cNvPicPr>
              <a:picLocks noChangeAspect="1"/>
            </p:cNvPicPr>
            <p:nvPr/>
          </p:nvPicPr>
          <p:blipFill rotWithShape="1">
            <a:blip r:embed="rId1"/>
            <a:srcRect r="5730"/>
            <a:stretch>
              <a:fillRect/>
            </a:stretch>
          </p:blipFill>
          <p:spPr>
            <a:xfrm>
              <a:off x="3896079" y="766969"/>
              <a:ext cx="2199922" cy="1333500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96078" y="2246963"/>
              <a:ext cx="2160000" cy="4482576"/>
            </a:xfrm>
            <a:prstGeom prst="rect">
              <a:avLst/>
            </a:prstGeom>
          </p:spPr>
        </p:pic>
        <p:grpSp>
          <p:nvGrpSpPr>
            <p:cNvPr id="5" name="组合 4"/>
            <p:cNvGrpSpPr>
              <a:grpSpLocks noChangeAspect="1"/>
            </p:cNvGrpSpPr>
            <p:nvPr/>
          </p:nvGrpSpPr>
          <p:grpSpPr>
            <a:xfrm>
              <a:off x="2295699" y="59090"/>
              <a:ext cx="4044053" cy="6686937"/>
              <a:chOff x="2042778" y="34875"/>
              <a:chExt cx="4159343" cy="6877573"/>
            </a:xfrm>
          </p:grpSpPr>
          <p:sp>
            <p:nvSpPr>
              <p:cNvPr id="11" name="文本框 10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3230841" y="555902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kDa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12" name="文本框 11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3249503" y="5166551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35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13" name="文本框 12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3249503" y="4503404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40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14" name="文本框 13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3249503" y="3898897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55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15" name="文本框 14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3230841" y="3364167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70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16" name="文本框 15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3249503" y="5792111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25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17" name="文本框 16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3230841" y="2338966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170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18" name="文本框 17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3230841" y="2604784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130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19" name="文本框 18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3230841" y="2936254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100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20" name="文本框 19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3261943" y="6484638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15</a:t>
                </a:r>
                <a:endParaRPr lang="en-US" altLang="zh-CN" sz="135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22" name="文本框 21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3233950" y="1746412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70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23" name="文本框 22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3233950" y="807582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170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24" name="文本框 23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3233950" y="1073400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130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25" name="文本框 24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3233950" y="1404870"/>
                <a:ext cx="666750" cy="299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350" dirty="0" err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100</a:t>
                </a:r>
                <a:endPara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26" name="矩形 25"/>
              <p:cNvSpPr/>
              <p:nvPr>
                <p:custDataLst>
                  <p:tags r:id="rId17"/>
                </p:custDataLst>
              </p:nvPr>
            </p:nvSpPr>
            <p:spPr>
              <a:xfrm flipV="1">
                <a:off x="3724345" y="1117259"/>
                <a:ext cx="1935977" cy="350660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2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t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25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矩形 26"/>
              <p:cNvSpPr/>
              <p:nvPr>
                <p:custDataLst>
                  <p:tags r:id="rId18"/>
                </p:custDataLst>
              </p:nvPr>
            </p:nvSpPr>
            <p:spPr>
              <a:xfrm flipV="1">
                <a:off x="3724344" y="2590879"/>
                <a:ext cx="1935978" cy="342993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2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t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25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矩形 27"/>
              <p:cNvSpPr/>
              <p:nvPr>
                <p:custDataLst>
                  <p:tags r:id="rId19"/>
                </p:custDataLst>
              </p:nvPr>
            </p:nvSpPr>
            <p:spPr>
              <a:xfrm flipV="1">
                <a:off x="3688782" y="4297933"/>
                <a:ext cx="1971541" cy="373109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2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t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25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文本框 28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2108724" y="652113"/>
                <a:ext cx="1153220" cy="37311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 dirty="0"/>
                  <a:t>NAT10</a:t>
                </a:r>
                <a:endParaRPr lang="en-US" altLang="zh-CN" dirty="0"/>
              </a:p>
            </p:txBody>
          </p:sp>
          <p:sp>
            <p:nvSpPr>
              <p:cNvPr id="30" name="文本框 29"/>
              <p:cNvSpPr txBox="1"/>
              <p:nvPr>
                <p:custDataLst>
                  <p:tags r:id="rId21"/>
                </p:custDataLst>
              </p:nvPr>
            </p:nvSpPr>
            <p:spPr>
              <a:xfrm>
                <a:off x="2134953" y="2297153"/>
                <a:ext cx="1153220" cy="37311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 dirty="0"/>
                  <a:t>YTHDC1</a:t>
                </a:r>
                <a:endParaRPr lang="en-US" altLang="zh-CN" dirty="0"/>
              </a:p>
            </p:txBody>
          </p:sp>
          <p:sp>
            <p:nvSpPr>
              <p:cNvPr id="31" name="文本框 30"/>
              <p:cNvSpPr txBox="1"/>
              <p:nvPr>
                <p:custDataLst>
                  <p:tags r:id="rId22"/>
                </p:custDataLst>
              </p:nvPr>
            </p:nvSpPr>
            <p:spPr>
              <a:xfrm>
                <a:off x="2134953" y="4091654"/>
                <a:ext cx="1153220" cy="37311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 dirty="0"/>
                  <a:t>β-actin</a:t>
                </a:r>
                <a:endParaRPr lang="en-US" altLang="zh-CN" dirty="0"/>
              </a:p>
            </p:txBody>
          </p:sp>
          <p:sp>
            <p:nvSpPr>
              <p:cNvPr id="32" name="矩形 31"/>
              <p:cNvSpPr/>
              <p:nvPr/>
            </p:nvSpPr>
            <p:spPr>
              <a:xfrm flipV="1">
                <a:off x="2042778" y="34875"/>
                <a:ext cx="4159343" cy="6877573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2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t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25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>
              <a:off x="2873834" y="295177"/>
              <a:ext cx="10089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CHX (hrs)</a:t>
              </a:r>
              <a:endParaRPr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3952669" y="435535"/>
              <a:ext cx="805012" cy="318860"/>
              <a:chOff x="7486653" y="2503181"/>
              <a:chExt cx="1742744" cy="318860"/>
            </a:xfrm>
          </p:grpSpPr>
          <p:sp>
            <p:nvSpPr>
              <p:cNvPr id="37" name="文本框 36"/>
              <p:cNvSpPr txBox="1"/>
              <p:nvPr/>
            </p:nvSpPr>
            <p:spPr>
              <a:xfrm>
                <a:off x="7486653" y="2503181"/>
                <a:ext cx="49226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8737128" y="2514264"/>
                <a:ext cx="49226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  <a:endParaRPr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9" name="直接连接符 38"/>
              <p:cNvCxnSpPr/>
              <p:nvPr/>
            </p:nvCxnSpPr>
            <p:spPr>
              <a:xfrm>
                <a:off x="7612395" y="2536396"/>
                <a:ext cx="1330872" cy="0"/>
              </a:xfrm>
              <a:prstGeom prst="line">
                <a:avLst/>
              </a:prstGeom>
              <a:ln w="25400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组合 39"/>
            <p:cNvGrpSpPr/>
            <p:nvPr/>
          </p:nvGrpSpPr>
          <p:grpSpPr>
            <a:xfrm>
              <a:off x="5047642" y="430275"/>
              <a:ext cx="799984" cy="318860"/>
              <a:chOff x="7497539" y="2503181"/>
              <a:chExt cx="1731858" cy="318860"/>
            </a:xfrm>
          </p:grpSpPr>
          <p:sp>
            <p:nvSpPr>
              <p:cNvPr id="41" name="文本框 40"/>
              <p:cNvSpPr txBox="1"/>
              <p:nvPr/>
            </p:nvSpPr>
            <p:spPr>
              <a:xfrm>
                <a:off x="7497539" y="2503181"/>
                <a:ext cx="49226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8737128" y="2514264"/>
                <a:ext cx="49226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  <a:endParaRPr lang="zh-CN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43" name="直接连接符 42"/>
              <p:cNvCxnSpPr/>
              <p:nvPr/>
            </p:nvCxnSpPr>
            <p:spPr>
              <a:xfrm>
                <a:off x="7623281" y="2536396"/>
                <a:ext cx="1330872" cy="0"/>
              </a:xfrm>
              <a:prstGeom prst="line">
                <a:avLst/>
              </a:prstGeom>
              <a:ln w="25400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4" name="文本框 43"/>
            <p:cNvSpPr txBox="1"/>
            <p:nvPr/>
          </p:nvSpPr>
          <p:spPr>
            <a:xfrm>
              <a:off x="3450589" y="-8722"/>
              <a:ext cx="13590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Lenti</a:t>
              </a:r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en-US" altLang="zh-CN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shNAT10  </a:t>
              </a:r>
              <a:endParaRPr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4671707" y="-19834"/>
              <a:ext cx="17290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Lenti-shNAT10 </a:t>
              </a:r>
              <a:endParaRPr lang="en-US" altLang="zh-CN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+ Lenti-YTHDC1  </a:t>
              </a:r>
              <a:endParaRPr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20759" y="2394703"/>
            <a:ext cx="2196000" cy="4031810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9306327" y="1814954"/>
            <a:ext cx="11512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Lenti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-empty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0000761" y="1824489"/>
            <a:ext cx="14240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Lenti-YTHDC1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993145" y="2397399"/>
            <a:ext cx="1501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YTHDC1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114864" y="4142871"/>
            <a:ext cx="1354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2"/>
            </p:custDataLst>
          </p:nvPr>
        </p:nvSpPr>
        <p:spPr>
          <a:xfrm>
            <a:off x="8141853" y="4882023"/>
            <a:ext cx="66675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35</a:t>
            </a:r>
            <a:endParaRPr lang="en-US" altLang="zh-CN" sz="1350" dirty="0" err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35" name="文本框 34"/>
          <p:cNvSpPr txBox="1"/>
          <p:nvPr>
            <p:custDataLst>
              <p:tags r:id="rId3"/>
            </p:custDataLst>
          </p:nvPr>
        </p:nvSpPr>
        <p:spPr>
          <a:xfrm>
            <a:off x="8141853" y="4324440"/>
            <a:ext cx="66675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40</a:t>
            </a:r>
            <a:endParaRPr lang="en-US" altLang="zh-CN" sz="1350" dirty="0" err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36" name="文本框 35"/>
          <p:cNvSpPr txBox="1"/>
          <p:nvPr>
            <p:custDataLst>
              <p:tags r:id="rId4"/>
            </p:custDataLst>
          </p:nvPr>
        </p:nvSpPr>
        <p:spPr>
          <a:xfrm>
            <a:off x="8141853" y="3850831"/>
            <a:ext cx="66675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55</a:t>
            </a:r>
            <a:endParaRPr lang="en-US" altLang="zh-CN" sz="1350" dirty="0" err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37" name="文本框 36"/>
          <p:cNvSpPr txBox="1"/>
          <p:nvPr>
            <p:custDataLst>
              <p:tags r:id="rId5"/>
            </p:custDataLst>
          </p:nvPr>
        </p:nvSpPr>
        <p:spPr>
          <a:xfrm>
            <a:off x="8123191" y="3476851"/>
            <a:ext cx="66675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70</a:t>
            </a:r>
            <a:endParaRPr lang="en-US" altLang="zh-CN" sz="1350" dirty="0" err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38" name="文本框 37"/>
          <p:cNvSpPr txBox="1"/>
          <p:nvPr>
            <p:custDataLst>
              <p:tags r:id="rId6"/>
            </p:custDataLst>
          </p:nvPr>
        </p:nvSpPr>
        <p:spPr>
          <a:xfrm>
            <a:off x="8141853" y="5411613"/>
            <a:ext cx="66675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25</a:t>
            </a:r>
            <a:endParaRPr lang="en-US" altLang="zh-CN" sz="1350" dirty="0" err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7"/>
            </p:custDataLst>
          </p:nvPr>
        </p:nvSpPr>
        <p:spPr>
          <a:xfrm>
            <a:off x="8123191" y="2556684"/>
            <a:ext cx="66675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170</a:t>
            </a:r>
            <a:endParaRPr lang="en-US" altLang="zh-CN" sz="1350" dirty="0" err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0" name="文本框 39"/>
          <p:cNvSpPr txBox="1"/>
          <p:nvPr>
            <p:custDataLst>
              <p:tags r:id="rId8"/>
            </p:custDataLst>
          </p:nvPr>
        </p:nvSpPr>
        <p:spPr>
          <a:xfrm>
            <a:off x="8123191" y="2775847"/>
            <a:ext cx="66675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130</a:t>
            </a:r>
            <a:endParaRPr lang="en-US" altLang="zh-CN" sz="1350" dirty="0" err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1" name="文本框 40"/>
          <p:cNvSpPr txBox="1"/>
          <p:nvPr>
            <p:custDataLst>
              <p:tags r:id="rId9"/>
            </p:custDataLst>
          </p:nvPr>
        </p:nvSpPr>
        <p:spPr>
          <a:xfrm>
            <a:off x="8123191" y="3116645"/>
            <a:ext cx="66675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100</a:t>
            </a:r>
            <a:endParaRPr lang="en-US" altLang="zh-CN" sz="1350" dirty="0" err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2" name="文本框 41"/>
          <p:cNvSpPr txBox="1"/>
          <p:nvPr>
            <p:custDataLst>
              <p:tags r:id="rId10"/>
            </p:custDataLst>
          </p:nvPr>
        </p:nvSpPr>
        <p:spPr>
          <a:xfrm>
            <a:off x="8154293" y="6151844"/>
            <a:ext cx="66675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13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15</a:t>
            </a:r>
            <a:endParaRPr lang="en-US" altLang="zh-CN" sz="135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11"/>
            </p:custDataLst>
          </p:nvPr>
        </p:nvSpPr>
        <p:spPr>
          <a:xfrm>
            <a:off x="8132523" y="2168146"/>
            <a:ext cx="66675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kDa</a:t>
            </a:r>
            <a:endParaRPr lang="en-US" altLang="zh-CN" sz="1350" dirty="0" err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2717" y="135026"/>
            <a:ext cx="31241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Supplementary  Figure 2A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组合 45"/>
          <p:cNvGrpSpPr>
            <a:grpSpLocks noChangeAspect="1"/>
          </p:cNvGrpSpPr>
          <p:nvPr/>
        </p:nvGrpSpPr>
        <p:grpSpPr>
          <a:xfrm>
            <a:off x="2295699" y="171063"/>
            <a:ext cx="4428000" cy="6561779"/>
            <a:chOff x="2042778" y="34876"/>
            <a:chExt cx="4554236" cy="6748847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12"/>
            <a:srcRect t="3887" r="62004" b="4515"/>
            <a:stretch>
              <a:fillRect/>
            </a:stretch>
          </p:blipFill>
          <p:spPr>
            <a:xfrm>
              <a:off x="3686575" y="4082323"/>
              <a:ext cx="2160000" cy="265918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13"/>
            <a:srcRect t="3983" r="61752" b="7659"/>
            <a:stretch>
              <a:fillRect/>
            </a:stretch>
          </p:blipFill>
          <p:spPr>
            <a:xfrm>
              <a:off x="3667913" y="643816"/>
              <a:ext cx="2160000" cy="170767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4"/>
            <a:srcRect t="3205" r="61752" b="4185"/>
            <a:stretch>
              <a:fillRect/>
            </a:stretch>
          </p:blipFill>
          <p:spPr>
            <a:xfrm>
              <a:off x="3687918" y="2383979"/>
              <a:ext cx="2160000" cy="170767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" name="文本框 4"/>
            <p:cNvSpPr txBox="1"/>
            <p:nvPr/>
          </p:nvSpPr>
          <p:spPr>
            <a:xfrm>
              <a:off x="4377683" y="46960"/>
              <a:ext cx="11512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Lenti</a:t>
              </a:r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-empty</a:t>
              </a:r>
              <a:endParaRPr lang="en-US" altLang="zh-CN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143446" y="60387"/>
              <a:ext cx="14535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Lenti-shNAT10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15"/>
              </p:custDataLst>
            </p:nvPr>
          </p:nvSpPr>
          <p:spPr>
            <a:xfrm>
              <a:off x="3230841" y="373559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kDa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8" name="文本框 7"/>
            <p:cNvSpPr txBox="1"/>
            <p:nvPr>
              <p:custDataLst>
                <p:tags r:id="rId16"/>
              </p:custDataLst>
            </p:nvPr>
          </p:nvSpPr>
          <p:spPr>
            <a:xfrm>
              <a:off x="3249503" y="4888244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35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17"/>
              </p:custDataLst>
            </p:nvPr>
          </p:nvSpPr>
          <p:spPr>
            <a:xfrm>
              <a:off x="3249503" y="4330661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40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18"/>
              </p:custDataLst>
            </p:nvPr>
          </p:nvSpPr>
          <p:spPr>
            <a:xfrm>
              <a:off x="3249503" y="3735754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55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1" name="文本框 10"/>
            <p:cNvSpPr txBox="1"/>
            <p:nvPr>
              <p:custDataLst>
                <p:tags r:id="rId19"/>
              </p:custDataLst>
            </p:nvPr>
          </p:nvSpPr>
          <p:spPr>
            <a:xfrm>
              <a:off x="3230841" y="3277796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70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2" name="文本框 11"/>
            <p:cNvSpPr txBox="1"/>
            <p:nvPr>
              <p:custDataLst>
                <p:tags r:id="rId20"/>
              </p:custDataLst>
            </p:nvPr>
          </p:nvSpPr>
          <p:spPr>
            <a:xfrm>
              <a:off x="3249503" y="5417834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25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3" name="文本框 12"/>
            <p:cNvSpPr txBox="1"/>
            <p:nvPr>
              <p:custDataLst>
                <p:tags r:id="rId21"/>
              </p:custDataLst>
            </p:nvPr>
          </p:nvSpPr>
          <p:spPr>
            <a:xfrm>
              <a:off x="3230841" y="2338966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170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22"/>
              </p:custDataLst>
            </p:nvPr>
          </p:nvSpPr>
          <p:spPr>
            <a:xfrm>
              <a:off x="3230841" y="2604784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130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5" name="文本框 14"/>
            <p:cNvSpPr txBox="1"/>
            <p:nvPr>
              <p:custDataLst>
                <p:tags r:id="rId23"/>
              </p:custDataLst>
            </p:nvPr>
          </p:nvSpPr>
          <p:spPr>
            <a:xfrm>
              <a:off x="3230841" y="2936254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100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6" name="文本框 15"/>
            <p:cNvSpPr txBox="1"/>
            <p:nvPr>
              <p:custDataLst>
                <p:tags r:id="rId24"/>
              </p:custDataLst>
            </p:nvPr>
          </p:nvSpPr>
          <p:spPr>
            <a:xfrm>
              <a:off x="3261943" y="6484638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15</a:t>
              </a:r>
              <a:endParaRPr lang="en-US" altLang="zh-CN" sz="13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7" name="文本框 16"/>
            <p:cNvSpPr txBox="1"/>
            <p:nvPr>
              <p:custDataLst>
                <p:tags r:id="rId25"/>
              </p:custDataLst>
            </p:nvPr>
          </p:nvSpPr>
          <p:spPr>
            <a:xfrm>
              <a:off x="3252612" y="2022027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55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8" name="文本框 17"/>
            <p:cNvSpPr txBox="1"/>
            <p:nvPr>
              <p:custDataLst>
                <p:tags r:id="rId26"/>
              </p:custDataLst>
            </p:nvPr>
          </p:nvSpPr>
          <p:spPr>
            <a:xfrm>
              <a:off x="3233950" y="1564069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70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9" name="文本框 18"/>
            <p:cNvSpPr txBox="1"/>
            <p:nvPr>
              <p:custDataLst>
                <p:tags r:id="rId27"/>
              </p:custDataLst>
            </p:nvPr>
          </p:nvSpPr>
          <p:spPr>
            <a:xfrm>
              <a:off x="3233950" y="625239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170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0" name="文本框 19"/>
            <p:cNvSpPr txBox="1"/>
            <p:nvPr>
              <p:custDataLst>
                <p:tags r:id="rId28"/>
              </p:custDataLst>
            </p:nvPr>
          </p:nvSpPr>
          <p:spPr>
            <a:xfrm>
              <a:off x="3233950" y="891057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130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29"/>
              </p:custDataLst>
            </p:nvPr>
          </p:nvSpPr>
          <p:spPr>
            <a:xfrm>
              <a:off x="3233950" y="1222527"/>
              <a:ext cx="666750" cy="2990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1350" dirty="0" err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100</a:t>
              </a:r>
              <a:endParaRPr lang="en-US" altLang="zh-CN" sz="13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2" name="矩形 21"/>
            <p:cNvSpPr/>
            <p:nvPr>
              <p:custDataLst>
                <p:tags r:id="rId30"/>
              </p:custDataLst>
            </p:nvPr>
          </p:nvSpPr>
          <p:spPr>
            <a:xfrm flipV="1">
              <a:off x="4316001" y="982905"/>
              <a:ext cx="1453568" cy="29908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2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矩形 22"/>
            <p:cNvSpPr/>
            <p:nvPr>
              <p:custDataLst>
                <p:tags r:id="rId31"/>
              </p:custDataLst>
            </p:nvPr>
          </p:nvSpPr>
          <p:spPr>
            <a:xfrm flipV="1">
              <a:off x="4309778" y="2590880"/>
              <a:ext cx="1453568" cy="29908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2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矩形 23"/>
            <p:cNvSpPr/>
            <p:nvPr>
              <p:custDataLst>
                <p:tags r:id="rId32"/>
              </p:custDataLst>
            </p:nvPr>
          </p:nvSpPr>
          <p:spPr>
            <a:xfrm flipV="1">
              <a:off x="4312884" y="4198857"/>
              <a:ext cx="1453568" cy="29908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2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/>
            <p:cNvSpPr txBox="1"/>
            <p:nvPr>
              <p:custDataLst>
                <p:tags r:id="rId33"/>
              </p:custDataLst>
            </p:nvPr>
          </p:nvSpPr>
          <p:spPr>
            <a:xfrm>
              <a:off x="2108724" y="652113"/>
              <a:ext cx="1153220" cy="37311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dirty="0"/>
                <a:t>YTHDC1</a:t>
              </a:r>
              <a:endParaRPr lang="en-US" altLang="zh-CN" dirty="0"/>
            </a:p>
          </p:txBody>
        </p:sp>
        <p:sp>
          <p:nvSpPr>
            <p:cNvPr id="26" name="文本框 25"/>
            <p:cNvSpPr txBox="1"/>
            <p:nvPr>
              <p:custDataLst>
                <p:tags r:id="rId34"/>
              </p:custDataLst>
            </p:nvPr>
          </p:nvSpPr>
          <p:spPr>
            <a:xfrm>
              <a:off x="2134953" y="2297153"/>
              <a:ext cx="1153220" cy="37311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dirty="0"/>
                <a:t>NAT10</a:t>
              </a:r>
              <a:endParaRPr lang="en-US" altLang="zh-CN" dirty="0"/>
            </a:p>
          </p:txBody>
        </p:sp>
        <p:sp>
          <p:nvSpPr>
            <p:cNvPr id="27" name="文本框 26"/>
            <p:cNvSpPr txBox="1"/>
            <p:nvPr>
              <p:custDataLst>
                <p:tags r:id="rId35"/>
              </p:custDataLst>
            </p:nvPr>
          </p:nvSpPr>
          <p:spPr>
            <a:xfrm>
              <a:off x="2134953" y="4091654"/>
              <a:ext cx="1153220" cy="37311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dirty="0"/>
                <a:t>β-actin</a:t>
              </a:r>
              <a:endParaRPr lang="en-US" altLang="zh-CN" dirty="0"/>
            </a:p>
          </p:txBody>
        </p:sp>
        <p:sp>
          <p:nvSpPr>
            <p:cNvPr id="45" name="矩形 44"/>
            <p:cNvSpPr/>
            <p:nvPr/>
          </p:nvSpPr>
          <p:spPr>
            <a:xfrm flipV="1">
              <a:off x="2042778" y="34876"/>
              <a:ext cx="4159343" cy="6744083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2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 flipV="1">
            <a:off x="6961747" y="1676891"/>
            <a:ext cx="4044053" cy="494107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25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BEAUTIFY_FLAG" val=""/>
</p:tagLst>
</file>

<file path=ppt/tags/tag154.xml><?xml version="1.0" encoding="utf-8"?>
<p:tagLst xmlns:p="http://schemas.openxmlformats.org/presentationml/2006/main">
  <p:tag name="KSO_WM_BEAUTIFY_FLAG" val=""/>
</p:tagLst>
</file>

<file path=ppt/tags/tag155.xml><?xml version="1.0" encoding="utf-8"?>
<p:tagLst xmlns:p="http://schemas.openxmlformats.org/presentationml/2006/main">
  <p:tag name="KSO_WM_BEAUTIFY_FLAG" val=""/>
</p:tagLst>
</file>

<file path=ppt/tags/tag156.xml><?xml version="1.0" encoding="utf-8"?>
<p:tagLst xmlns:p="http://schemas.openxmlformats.org/presentationml/2006/main">
  <p:tag name="KSO_WM_BEAUTIFY_FLAG" val="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BEAUTIFY_FLAG" val=""/>
</p:tagLst>
</file>

<file path=ppt/tags/tag160.xml><?xml version="1.0" encoding="utf-8"?>
<p:tagLst xmlns:p="http://schemas.openxmlformats.org/presentationml/2006/main">
  <p:tag name="KSO_WM_BEAUTIFY_FLAG" val=""/>
</p:tagLst>
</file>

<file path=ppt/tags/tag161.xml><?xml version="1.0" encoding="utf-8"?>
<p:tagLst xmlns:p="http://schemas.openxmlformats.org/presentationml/2006/main">
  <p:tag name="KSO_WM_BEAUTIFY_FLAG" val="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BEAUTIFY_FLAG" val=""/>
</p:tagLst>
</file>

<file path=ppt/tags/tag165.xml><?xml version="1.0" encoding="utf-8"?>
<p:tagLst xmlns:p="http://schemas.openxmlformats.org/presentationml/2006/main">
  <p:tag name="KSO_WM_BEAUTIFY_FLAG" val=""/>
</p:tagLst>
</file>

<file path=ppt/tags/tag166.xml><?xml version="1.0" encoding="utf-8"?>
<p:tagLst xmlns:p="http://schemas.openxmlformats.org/presentationml/2006/main">
  <p:tag name="KSO_WM_BEAUTIFY_FLAG" val=""/>
</p:tagLst>
</file>

<file path=ppt/tags/tag167.xml><?xml version="1.0" encoding="utf-8"?>
<p:tagLst xmlns:p="http://schemas.openxmlformats.org/presentationml/2006/main">
  <p:tag name="KSO_WM_BEAUTIFY_FLAG" val=""/>
</p:tagLst>
</file>

<file path=ppt/tags/tag168.xml><?xml version="1.0" encoding="utf-8"?>
<p:tagLst xmlns:p="http://schemas.openxmlformats.org/presentationml/2006/main">
  <p:tag name="KSO_WM_BEAUTIFY_FLAG" val=""/>
</p:tagLst>
</file>

<file path=ppt/tags/tag169.xml><?xml version="1.0" encoding="utf-8"?>
<p:tagLst xmlns:p="http://schemas.openxmlformats.org/presentationml/2006/main">
  <p:tag name="KSO_WM_BEAUTIFY_FLAG" val=""/>
</p:tagLst>
</file>

<file path=ppt/tags/tag170.xml><?xml version="1.0" encoding="utf-8"?>
<p:tagLst xmlns:p="http://schemas.openxmlformats.org/presentationml/2006/main">
  <p:tag name="KSO_WM_BEAUTIFY_FLAG" val=""/>
</p:tagLst>
</file>

<file path=ppt/tags/tag171.xml><?xml version="1.0" encoding="utf-8"?>
<p:tagLst xmlns:p="http://schemas.openxmlformats.org/presentationml/2006/main">
  <p:tag name="KSO_WM_BEAUTIFY_FLAG" val=""/>
</p:tagLst>
</file>

<file path=ppt/tags/tag172.xml><?xml version="1.0" encoding="utf-8"?>
<p:tagLst xmlns:p="http://schemas.openxmlformats.org/presentationml/2006/main">
  <p:tag name="KSO_WM_BEAUTIFY_FLAG" val=""/>
</p:tagLst>
</file>

<file path=ppt/tags/tag173.xml><?xml version="1.0" encoding="utf-8"?>
<p:tagLst xmlns:p="http://schemas.openxmlformats.org/presentationml/2006/main">
  <p:tag name="KSO_WM_BEAUTIFY_FLAG" val=""/>
</p:tagLst>
</file>

<file path=ppt/tags/tag174.xml><?xml version="1.0" encoding="utf-8"?>
<p:tagLst xmlns:p="http://schemas.openxmlformats.org/presentationml/2006/main">
  <p:tag name="KSO_WM_BEAUTIFY_FLAG" val=""/>
</p:tagLst>
</file>

<file path=ppt/tags/tag175.xml><?xml version="1.0" encoding="utf-8"?>
<p:tagLst xmlns:p="http://schemas.openxmlformats.org/presentationml/2006/main">
  <p:tag name="KSO_WM_BEAUTIFY_FLAG" val=""/>
</p:tagLst>
</file>

<file path=ppt/tags/tag176.xml><?xml version="1.0" encoding="utf-8"?>
<p:tagLst xmlns:p="http://schemas.openxmlformats.org/presentationml/2006/main">
  <p:tag name="KSO_WM_BEAUTIFY_FLAG" val=""/>
</p:tagLst>
</file>

<file path=ppt/tags/tag177.xml><?xml version="1.0" encoding="utf-8"?>
<p:tagLst xmlns:p="http://schemas.openxmlformats.org/presentationml/2006/main">
  <p:tag name="KSO_WM_BEAUTIFY_FLAG" val=""/>
</p:tagLst>
</file>

<file path=ppt/tags/tag178.xml><?xml version="1.0" encoding="utf-8"?>
<p:tagLst xmlns:p="http://schemas.openxmlformats.org/presentationml/2006/main">
  <p:tag name="KSO_WM_BEAUTIFY_FLAG" val=""/>
</p:tagLst>
</file>

<file path=ppt/tags/tag179.xml><?xml version="1.0" encoding="utf-8"?>
<p:tagLst xmlns:p="http://schemas.openxmlformats.org/presentationml/2006/main">
  <p:tag name="KSO_WM_BEAUTIFY_FLAG" val=""/>
</p:tagLst>
</file>

<file path=ppt/tags/tag180.xml><?xml version="1.0" encoding="utf-8"?>
<p:tagLst xmlns:p="http://schemas.openxmlformats.org/presentationml/2006/main">
  <p:tag name="KSO_WM_BEAUTIFY_FLAG" val=""/>
</p:tagLst>
</file>

<file path=ppt/tags/tag181.xml><?xml version="1.0" encoding="utf-8"?>
<p:tagLst xmlns:p="http://schemas.openxmlformats.org/presentationml/2006/main">
  <p:tag name="KSO_WM_BEAUTIFY_FLAG" val=""/>
</p:tagLst>
</file>

<file path=ppt/tags/tag182.xml><?xml version="1.0" encoding="utf-8"?>
<p:tagLst xmlns:p="http://schemas.openxmlformats.org/presentationml/2006/main">
  <p:tag name="KSO_WM_BEAUTIFY_FLAG" val=""/>
</p:tagLst>
</file>

<file path=ppt/tags/tag183.xml><?xml version="1.0" encoding="utf-8"?>
<p:tagLst xmlns:p="http://schemas.openxmlformats.org/presentationml/2006/main">
  <p:tag name="KSO_WM_BEAUTIFY_FLAG" val=""/>
</p:tagLst>
</file>

<file path=ppt/tags/tag184.xml><?xml version="1.0" encoding="utf-8"?>
<p:tagLst xmlns:p="http://schemas.openxmlformats.org/presentationml/2006/main">
  <p:tag name="KSO_WM_BEAUTIFY_FLAG" val=""/>
</p:tagLst>
</file>

<file path=ppt/tags/tag185.xml><?xml version="1.0" encoding="utf-8"?>
<p:tagLst xmlns:p="http://schemas.openxmlformats.org/presentationml/2006/main">
  <p:tag name="KSO_WM_BEAUTIFY_FLAG" val=""/>
</p:tagLst>
</file>

<file path=ppt/tags/tag186.xml><?xml version="1.0" encoding="utf-8"?>
<p:tagLst xmlns:p="http://schemas.openxmlformats.org/presentationml/2006/main">
  <p:tag name="KSO_WM_BEAUTIFY_FLAG" val=""/>
</p:tagLst>
</file>

<file path=ppt/tags/tag187.xml><?xml version="1.0" encoding="utf-8"?>
<p:tagLst xmlns:p="http://schemas.openxmlformats.org/presentationml/2006/main">
  <p:tag name="KSO_WM_BEAUTIFY_FLAG" val=""/>
</p:tagLst>
</file>

<file path=ppt/tags/tag188.xml><?xml version="1.0" encoding="utf-8"?>
<p:tagLst xmlns:p="http://schemas.openxmlformats.org/presentationml/2006/main">
  <p:tag name="KSO_WM_BEAUTIFY_FLAG" val=""/>
</p:tagLst>
</file>

<file path=ppt/tags/tag189.xml><?xml version="1.0" encoding="utf-8"?>
<p:tagLst xmlns:p="http://schemas.openxmlformats.org/presentationml/2006/main">
  <p:tag name="KSO_WM_BEAUTIFY_FLAG" val=""/>
</p:tagLst>
</file>

<file path=ppt/tags/tag190.xml><?xml version="1.0" encoding="utf-8"?>
<p:tagLst xmlns:p="http://schemas.openxmlformats.org/presentationml/2006/main">
  <p:tag name="KSO_WM_BEAUTIFY_FLAG" val=""/>
</p:tagLst>
</file>

<file path=ppt/tags/tag191.xml><?xml version="1.0" encoding="utf-8"?>
<p:tagLst xmlns:p="http://schemas.openxmlformats.org/presentationml/2006/main">
  <p:tag name="KSO_WM_BEAUTIFY_FLAG" val=""/>
</p:tagLst>
</file>

<file path=ppt/tags/tag192.xml><?xml version="1.0" encoding="utf-8"?>
<p:tagLst xmlns:p="http://schemas.openxmlformats.org/presentationml/2006/main">
  <p:tag name="KSO_WM_BEAUTIFY_FLAG" val=""/>
</p:tagLst>
</file>

<file path=ppt/tags/tag193.xml><?xml version="1.0" encoding="utf-8"?>
<p:tagLst xmlns:p="http://schemas.openxmlformats.org/presentationml/2006/main">
  <p:tag name="KSO_WM_BEAUTIFY_FLAG" val=""/>
</p:tagLst>
</file>

<file path=ppt/tags/tag194.xml><?xml version="1.0" encoding="utf-8"?>
<p:tagLst xmlns:p="http://schemas.openxmlformats.org/presentationml/2006/main">
  <p:tag name="KSO_WM_BEAUTIFY_FLAG" val=""/>
</p:tagLst>
</file>

<file path=ppt/tags/tag195.xml><?xml version="1.0" encoding="utf-8"?>
<p:tagLst xmlns:p="http://schemas.openxmlformats.org/presentationml/2006/main">
  <p:tag name="KSO_WM_BEAUTIFY_FLAG" val=""/>
</p:tagLst>
</file>

<file path=ppt/tags/tag196.xml><?xml version="1.0" encoding="utf-8"?>
<p:tagLst xmlns:p="http://schemas.openxmlformats.org/presentationml/2006/main">
  <p:tag name="KSO_WM_BEAUTIFY_FLAG" val=""/>
</p:tagLst>
</file>

<file path=ppt/tags/tag197.xml><?xml version="1.0" encoding="utf-8"?>
<p:tagLst xmlns:p="http://schemas.openxmlformats.org/presentationml/2006/main">
  <p:tag name="KSO_WM_BEAUTIFY_FLAG" val=""/>
</p:tagLst>
</file>

<file path=ppt/tags/tag198.xml><?xml version="1.0" encoding="utf-8"?>
<p:tagLst xmlns:p="http://schemas.openxmlformats.org/presentationml/2006/main">
  <p:tag name="KSO_WM_BEAUTIFY_FLAG" val=""/>
</p:tagLst>
</file>

<file path=ppt/tags/tag199.xml><?xml version="1.0" encoding="utf-8"?>
<p:tagLst xmlns:p="http://schemas.openxmlformats.org/presentationml/2006/main">
  <p:tag name="KSO_WM_BEAUTIFY_FLAG" val=""/>
</p:tagLst>
</file>

<file path=ppt/tags/tag200.xml><?xml version="1.0" encoding="utf-8"?>
<p:tagLst xmlns:p="http://schemas.openxmlformats.org/presentationml/2006/main">
  <p:tag name="KSO_WM_BEAUTIFY_FLAG" val=""/>
</p:tagLst>
</file>

<file path=ppt/tags/tag201.xml><?xml version="1.0" encoding="utf-8"?>
<p:tagLst xmlns:p="http://schemas.openxmlformats.org/presentationml/2006/main">
  <p:tag name="KSO_WM_BEAUTIFY_FLAG" val=""/>
</p:tagLst>
</file>

<file path=ppt/tags/tag202.xml><?xml version="1.0" encoding="utf-8"?>
<p:tagLst xmlns:p="http://schemas.openxmlformats.org/presentationml/2006/main">
  <p:tag name="KSO_WM_BEAUTIFY_FLAG" val=""/>
</p:tagLst>
</file>

<file path=ppt/tags/tag203.xml><?xml version="1.0" encoding="utf-8"?>
<p:tagLst xmlns:p="http://schemas.openxmlformats.org/presentationml/2006/main">
  <p:tag name="KSO_WM_BEAUTIFY_FLAG" val=""/>
</p:tagLst>
</file>

<file path=ppt/tags/tag204.xml><?xml version="1.0" encoding="utf-8"?>
<p:tagLst xmlns:p="http://schemas.openxmlformats.org/presentationml/2006/main">
  <p:tag name="KSO_WM_BEAUTIFY_FLAG" val=""/>
</p:tagLst>
</file>

<file path=ppt/tags/tag205.xml><?xml version="1.0" encoding="utf-8"?>
<p:tagLst xmlns:p="http://schemas.openxmlformats.org/presentationml/2006/main">
  <p:tag name="KSO_WM_BEAUTIFY_FLAG" val=""/>
</p:tagLst>
</file>

<file path=ppt/tags/tag206.xml><?xml version="1.0" encoding="utf-8"?>
<p:tagLst xmlns:p="http://schemas.openxmlformats.org/presentationml/2006/main">
  <p:tag name="KSO_WM_BEAUTIFY_FLAG" val=""/>
</p:tagLst>
</file>

<file path=ppt/tags/tag207.xml><?xml version="1.0" encoding="utf-8"?>
<p:tagLst xmlns:p="http://schemas.openxmlformats.org/presentationml/2006/main">
  <p:tag name="KSO_WM_BEAUTIFY_FLAG" val=""/>
</p:tagLst>
</file>

<file path=ppt/tags/tag208.xml><?xml version="1.0" encoding="utf-8"?>
<p:tagLst xmlns:p="http://schemas.openxmlformats.org/presentationml/2006/main">
  <p:tag name="KSO_WM_BEAUTIFY_FLAG" val=""/>
</p:tagLst>
</file>

<file path=ppt/tags/tag209.xml><?xml version="1.0" encoding="utf-8"?>
<p:tagLst xmlns:p="http://schemas.openxmlformats.org/presentationml/2006/main">
  <p:tag name="KSO_WM_BEAUTIFY_FLAG" val=""/>
</p:tagLst>
</file>

<file path=ppt/tags/tag210.xml><?xml version="1.0" encoding="utf-8"?>
<p:tagLst xmlns:p="http://schemas.openxmlformats.org/presentationml/2006/main">
  <p:tag name="KSO_WM_BEAUTIFY_FLAG" val=""/>
</p:tagLst>
</file>

<file path=ppt/tags/tag211.xml><?xml version="1.0" encoding="utf-8"?>
<p:tagLst xmlns:p="http://schemas.openxmlformats.org/presentationml/2006/main">
  <p:tag name="KSO_WM_BEAUTIFY_FLAG" val=""/>
</p:tagLst>
</file>

<file path=ppt/tags/tag212.xml><?xml version="1.0" encoding="utf-8"?>
<p:tagLst xmlns:p="http://schemas.openxmlformats.org/presentationml/2006/main">
  <p:tag name="KSO_WM_BEAUTIFY_FLAG" val=""/>
</p:tagLst>
</file>

<file path=ppt/tags/tag213.xml><?xml version="1.0" encoding="utf-8"?>
<p:tagLst xmlns:p="http://schemas.openxmlformats.org/presentationml/2006/main">
  <p:tag name="KSO_WM_BEAUTIFY_FLAG" val=""/>
</p:tagLst>
</file>

<file path=ppt/tags/tag214.xml><?xml version="1.0" encoding="utf-8"?>
<p:tagLst xmlns:p="http://schemas.openxmlformats.org/presentationml/2006/main">
  <p:tag name="KSO_WM_BEAUTIFY_FLAG" val=""/>
</p:tagLst>
</file>

<file path=ppt/tags/tag215.xml><?xml version="1.0" encoding="utf-8"?>
<p:tagLst xmlns:p="http://schemas.openxmlformats.org/presentationml/2006/main">
  <p:tag name="KSO_WM_BEAUTIFY_FLAG" val=""/>
</p:tagLst>
</file>

<file path=ppt/tags/tag216.xml><?xml version="1.0" encoding="utf-8"?>
<p:tagLst xmlns:p="http://schemas.openxmlformats.org/presentationml/2006/main">
  <p:tag name="KSO_WM_BEAUTIFY_FLAG" val=""/>
</p:tagLst>
</file>

<file path=ppt/tags/tag217.xml><?xml version="1.0" encoding="utf-8"?>
<p:tagLst xmlns:p="http://schemas.openxmlformats.org/presentationml/2006/main">
  <p:tag name="KSO_WM_BEAUTIFY_FLAG" val=""/>
</p:tagLst>
</file>

<file path=ppt/tags/tag218.xml><?xml version="1.0" encoding="utf-8"?>
<p:tagLst xmlns:p="http://schemas.openxmlformats.org/presentationml/2006/main">
  <p:tag name="KSO_WM_BEAUTIFY_FLAG" val=""/>
</p:tagLst>
</file>

<file path=ppt/tags/tag219.xml><?xml version="1.0" encoding="utf-8"?>
<p:tagLst xmlns:p="http://schemas.openxmlformats.org/presentationml/2006/main">
  <p:tag name="KSO_WM_BEAUTIFY_FLAG" val=""/>
</p:tagLst>
</file>

<file path=ppt/tags/tag220.xml><?xml version="1.0" encoding="utf-8"?>
<p:tagLst xmlns:p="http://schemas.openxmlformats.org/presentationml/2006/main">
  <p:tag name="KSO_WM_BEAUTIFY_FLAG" val=""/>
</p:tagLst>
</file>

<file path=ppt/tags/tag221.xml><?xml version="1.0" encoding="utf-8"?>
<p:tagLst xmlns:p="http://schemas.openxmlformats.org/presentationml/2006/main">
  <p:tag name="KSO_WM_BEAUTIFY_FLAG" val=""/>
</p:tagLst>
</file>

<file path=ppt/tags/tag222.xml><?xml version="1.0" encoding="utf-8"?>
<p:tagLst xmlns:p="http://schemas.openxmlformats.org/presentationml/2006/main">
  <p:tag name="KSO_WM_BEAUTIFY_FLAG" val=""/>
</p:tagLst>
</file>

<file path=ppt/tags/tag223.xml><?xml version="1.0" encoding="utf-8"?>
<p:tagLst xmlns:p="http://schemas.openxmlformats.org/presentationml/2006/main">
  <p:tag name="KSO_WM_BEAUTIFY_FLAG" val=""/>
</p:tagLst>
</file>

<file path=ppt/tags/tag224.xml><?xml version="1.0" encoding="utf-8"?>
<p:tagLst xmlns:p="http://schemas.openxmlformats.org/presentationml/2006/main">
  <p:tag name="KSO_WM_BEAUTIFY_FLAG" val=""/>
</p:tagLst>
</file>

<file path=ppt/tags/tag225.xml><?xml version="1.0" encoding="utf-8"?>
<p:tagLst xmlns:p="http://schemas.openxmlformats.org/presentationml/2006/main">
  <p:tag name="KSO_WM_BEAUTIFY_FLAG" val=""/>
</p:tagLst>
</file>

<file path=ppt/tags/tag226.xml><?xml version="1.0" encoding="utf-8"?>
<p:tagLst xmlns:p="http://schemas.openxmlformats.org/presentationml/2006/main">
  <p:tag name="KSO_WM_BEAUTIFY_FLAG" val=""/>
</p:tagLst>
</file>

<file path=ppt/tags/tag227.xml><?xml version="1.0" encoding="utf-8"?>
<p:tagLst xmlns:p="http://schemas.openxmlformats.org/presentationml/2006/main">
  <p:tag name="KSO_WM_BEAUTIFY_FLAG" val=""/>
</p:tagLst>
</file>

<file path=ppt/tags/tag228.xml><?xml version="1.0" encoding="utf-8"?>
<p:tagLst xmlns:p="http://schemas.openxmlformats.org/presentationml/2006/main">
  <p:tag name="KSO_WM_BEAUTIFY_FLAG" val=""/>
</p:tagLst>
</file>

<file path=ppt/tags/tag229.xml><?xml version="1.0" encoding="utf-8"?>
<p:tagLst xmlns:p="http://schemas.openxmlformats.org/presentationml/2006/main">
  <p:tag name="KSO_WM_BEAUTIFY_FLAG" val=""/>
</p:tagLst>
</file>

<file path=ppt/tags/tag230.xml><?xml version="1.0" encoding="utf-8"?>
<p:tagLst xmlns:p="http://schemas.openxmlformats.org/presentationml/2006/main">
  <p:tag name="KSO_WM_BEAUTIFY_FLAG" val=""/>
</p:tagLst>
</file>

<file path=ppt/tags/tag231.xml><?xml version="1.0" encoding="utf-8"?>
<p:tagLst xmlns:p="http://schemas.openxmlformats.org/presentationml/2006/main">
  <p:tag name="KSO_WM_BEAUTIFY_FLAG" val=""/>
</p:tagLst>
</file>

<file path=ppt/tags/tag232.xml><?xml version="1.0" encoding="utf-8"?>
<p:tagLst xmlns:p="http://schemas.openxmlformats.org/presentationml/2006/main">
  <p:tag name="KSO_WM_BEAUTIFY_FLAG" val=""/>
</p:tagLst>
</file>

<file path=ppt/tags/tag233.xml><?xml version="1.0" encoding="utf-8"?>
<p:tagLst xmlns:p="http://schemas.openxmlformats.org/presentationml/2006/main">
  <p:tag name="KSO_WM_BEAUTIFY_FLAG" val=""/>
</p:tagLst>
</file>

<file path=ppt/tags/tag234.xml><?xml version="1.0" encoding="utf-8"?>
<p:tagLst xmlns:p="http://schemas.openxmlformats.org/presentationml/2006/main">
  <p:tag name="KSO_WM_BEAUTIFY_FLAG" val=""/>
</p:tagLst>
</file>

<file path=ppt/tags/tag235.xml><?xml version="1.0" encoding="utf-8"?>
<p:tagLst xmlns:p="http://schemas.openxmlformats.org/presentationml/2006/main">
  <p:tag name="KSO_WM_BEAUTIFY_FLAG" val=""/>
</p:tagLst>
</file>

<file path=ppt/tags/tag236.xml><?xml version="1.0" encoding="utf-8"?>
<p:tagLst xmlns:p="http://schemas.openxmlformats.org/presentationml/2006/main">
  <p:tag name="KSO_WM_BEAUTIFY_FLAG" val=""/>
</p:tagLst>
</file>

<file path=ppt/tags/tag237.xml><?xml version="1.0" encoding="utf-8"?>
<p:tagLst xmlns:p="http://schemas.openxmlformats.org/presentationml/2006/main">
  <p:tag name="KSO_WM_BEAUTIFY_FLAG" val=""/>
</p:tagLst>
</file>

<file path=ppt/tags/tag238.xml><?xml version="1.0" encoding="utf-8"?>
<p:tagLst xmlns:p="http://schemas.openxmlformats.org/presentationml/2006/main">
  <p:tag name="KSO_WM_BEAUTIFY_FLAG" val=""/>
</p:tagLst>
</file>

<file path=ppt/tags/tag239.xml><?xml version="1.0" encoding="utf-8"?>
<p:tagLst xmlns:p="http://schemas.openxmlformats.org/presentationml/2006/main">
  <p:tag name="KSO_WM_BEAUTIFY_FLAG" val=""/>
</p:tagLst>
</file>

<file path=ppt/tags/tag240.xml><?xml version="1.0" encoding="utf-8"?>
<p:tagLst xmlns:p="http://schemas.openxmlformats.org/presentationml/2006/main">
  <p:tag name="KSO_WM_BEAUTIFY_FLAG" val=""/>
</p:tagLst>
</file>

<file path=ppt/tags/tag241.xml><?xml version="1.0" encoding="utf-8"?>
<p:tagLst xmlns:p="http://schemas.openxmlformats.org/presentationml/2006/main">
  <p:tag name="KSO_WM_BEAUTIFY_FLAG" val=""/>
</p:tagLst>
</file>

<file path=ppt/tags/tag242.xml><?xml version="1.0" encoding="utf-8"?>
<p:tagLst xmlns:p="http://schemas.openxmlformats.org/presentationml/2006/main">
  <p:tag name="KSO_WM_BEAUTIFY_FLAG" val=""/>
</p:tagLst>
</file>

<file path=ppt/tags/tag243.xml><?xml version="1.0" encoding="utf-8"?>
<p:tagLst xmlns:p="http://schemas.openxmlformats.org/presentationml/2006/main">
  <p:tag name="KSO_WM_BEAUTIFY_FLAG" val=""/>
</p:tagLst>
</file>

<file path=ppt/tags/tag244.xml><?xml version="1.0" encoding="utf-8"?>
<p:tagLst xmlns:p="http://schemas.openxmlformats.org/presentationml/2006/main">
  <p:tag name="KSO_WM_BEAUTIFY_FLAG" val=""/>
</p:tagLst>
</file>

<file path=ppt/tags/tag245.xml><?xml version="1.0" encoding="utf-8"?>
<p:tagLst xmlns:p="http://schemas.openxmlformats.org/presentationml/2006/main">
  <p:tag name="KSO_WM_BEAUTIFY_FLAG" val=""/>
</p:tagLst>
</file>

<file path=ppt/tags/tag246.xml><?xml version="1.0" encoding="utf-8"?>
<p:tagLst xmlns:p="http://schemas.openxmlformats.org/presentationml/2006/main">
  <p:tag name="KSO_WM_BEAUTIFY_FLAG" val=""/>
</p:tagLst>
</file>

<file path=ppt/tags/tag247.xml><?xml version="1.0" encoding="utf-8"?>
<p:tagLst xmlns:p="http://schemas.openxmlformats.org/presentationml/2006/main">
  <p:tag name="KSO_WM_BEAUTIFY_FLAG" val=""/>
</p:tagLst>
</file>

<file path=ppt/tags/tag248.xml><?xml version="1.0" encoding="utf-8"?>
<p:tagLst xmlns:p="http://schemas.openxmlformats.org/presentationml/2006/main">
  <p:tag name="KSO_WM_BEAUTIFY_FLAG" val=""/>
</p:tagLst>
</file>

<file path=ppt/tags/tag249.xml><?xml version="1.0" encoding="utf-8"?>
<p:tagLst xmlns:p="http://schemas.openxmlformats.org/presentationml/2006/main">
  <p:tag name="KSO_WM_BEAUTIFY_FLAG" val=""/>
</p:tagLst>
</file>

<file path=ppt/tags/tag250.xml><?xml version="1.0" encoding="utf-8"?>
<p:tagLst xmlns:p="http://schemas.openxmlformats.org/presentationml/2006/main">
  <p:tag name="KSO_WM_BEAUTIFY_FLAG" val=""/>
</p:tagLst>
</file>

<file path=ppt/tags/tag251.xml><?xml version="1.0" encoding="utf-8"?>
<p:tagLst xmlns:p="http://schemas.openxmlformats.org/presentationml/2006/main">
  <p:tag name="KSO_WM_BEAUTIFY_FLAG" val=""/>
</p:tagLst>
</file>

<file path=ppt/tags/tag252.xml><?xml version="1.0" encoding="utf-8"?>
<p:tagLst xmlns:p="http://schemas.openxmlformats.org/presentationml/2006/main">
  <p:tag name="KSO_WM_BEAUTIFY_FLAG" val=""/>
</p:tagLst>
</file>

<file path=ppt/tags/tag253.xml><?xml version="1.0" encoding="utf-8"?>
<p:tagLst xmlns:p="http://schemas.openxmlformats.org/presentationml/2006/main">
  <p:tag name="KSO_WM_BEAUTIFY_FLAG" val=""/>
</p:tagLst>
</file>

<file path=ppt/tags/tag254.xml><?xml version="1.0" encoding="utf-8"?>
<p:tagLst xmlns:p="http://schemas.openxmlformats.org/presentationml/2006/main">
  <p:tag name="KSO_WM_BEAUTIFY_FLAG" val=""/>
</p:tagLst>
</file>

<file path=ppt/tags/tag255.xml><?xml version="1.0" encoding="utf-8"?>
<p:tagLst xmlns:p="http://schemas.openxmlformats.org/presentationml/2006/main">
  <p:tag name="KSO_WM_BEAUTIFY_FLAG" val=""/>
</p:tagLst>
</file>

<file path=ppt/tags/tag256.xml><?xml version="1.0" encoding="utf-8"?>
<p:tagLst xmlns:p="http://schemas.openxmlformats.org/presentationml/2006/main">
  <p:tag name="KSO_WM_BEAUTIFY_FLAG" val=""/>
</p:tagLst>
</file>

<file path=ppt/tags/tag257.xml><?xml version="1.0" encoding="utf-8"?>
<p:tagLst xmlns:p="http://schemas.openxmlformats.org/presentationml/2006/main">
  <p:tag name="KSO_WM_BEAUTIFY_FLAG" val=""/>
</p:tagLst>
</file>

<file path=ppt/tags/tag258.xml><?xml version="1.0" encoding="utf-8"?>
<p:tagLst xmlns:p="http://schemas.openxmlformats.org/presentationml/2006/main">
  <p:tag name="KSO_WM_BEAUTIFY_FLAG" val=""/>
</p:tagLst>
</file>

<file path=ppt/tags/tag259.xml><?xml version="1.0" encoding="utf-8"?>
<p:tagLst xmlns:p="http://schemas.openxmlformats.org/presentationml/2006/main">
  <p:tag name="KSO_WM_BEAUTIFY_FLAG" val=""/>
</p:tagLst>
</file>

<file path=ppt/tags/tag260.xml><?xml version="1.0" encoding="utf-8"?>
<p:tagLst xmlns:p="http://schemas.openxmlformats.org/presentationml/2006/main">
  <p:tag name="KSO_WM_BEAUTIFY_FLAG" val=""/>
</p:tagLst>
</file>

<file path=ppt/tags/tag261.xml><?xml version="1.0" encoding="utf-8"?>
<p:tagLst xmlns:p="http://schemas.openxmlformats.org/presentationml/2006/main">
  <p:tag name="KSO_WM_BEAUTIFY_FLAG" val=""/>
</p:tagLst>
</file>

<file path=ppt/tags/tag262.xml><?xml version="1.0" encoding="utf-8"?>
<p:tagLst xmlns:p="http://schemas.openxmlformats.org/presentationml/2006/main">
  <p:tag name="KSO_WM_BEAUTIFY_FLAG" val=""/>
</p:tagLst>
</file>

<file path=ppt/tags/tag263.xml><?xml version="1.0" encoding="utf-8"?>
<p:tagLst xmlns:p="http://schemas.openxmlformats.org/presentationml/2006/main">
  <p:tag name="KSO_WM_BEAUTIFY_FLAG" val=""/>
</p:tagLst>
</file>

<file path=ppt/tags/tag264.xml><?xml version="1.0" encoding="utf-8"?>
<p:tagLst xmlns:p="http://schemas.openxmlformats.org/presentationml/2006/main">
  <p:tag name="KSO_WM_BEAUTIFY_FLAG" val=""/>
</p:tagLst>
</file>

<file path=ppt/tags/tag265.xml><?xml version="1.0" encoding="utf-8"?>
<p:tagLst xmlns:p="http://schemas.openxmlformats.org/presentationml/2006/main">
  <p:tag name="KSO_WM_BEAUTIFY_FLAG" val=""/>
</p:tagLst>
</file>

<file path=ppt/tags/tag266.xml><?xml version="1.0" encoding="utf-8"?>
<p:tagLst xmlns:p="http://schemas.openxmlformats.org/presentationml/2006/main">
  <p:tag name="KSO_WM_BEAUTIFY_FLAG" val=""/>
</p:tagLst>
</file>

<file path=ppt/tags/tag267.xml><?xml version="1.0" encoding="utf-8"?>
<p:tagLst xmlns:p="http://schemas.openxmlformats.org/presentationml/2006/main">
  <p:tag name="KSO_WM_BEAUTIFY_FLAG" val=""/>
</p:tagLst>
</file>

<file path=ppt/tags/tag268.xml><?xml version="1.0" encoding="utf-8"?>
<p:tagLst xmlns:p="http://schemas.openxmlformats.org/presentationml/2006/main">
  <p:tag name="KSO_WM_BEAUTIFY_FLAG" val=""/>
</p:tagLst>
</file>

<file path=ppt/tags/tag269.xml><?xml version="1.0" encoding="utf-8"?>
<p:tagLst xmlns:p="http://schemas.openxmlformats.org/presentationml/2006/main">
  <p:tag name="KSO_WM_BEAUTIFY_FLAG" val=""/>
</p:tagLst>
</file>

<file path=ppt/tags/tag270.xml><?xml version="1.0" encoding="utf-8"?>
<p:tagLst xmlns:p="http://schemas.openxmlformats.org/presentationml/2006/main">
  <p:tag name="KSO_WM_BEAUTIFY_FLAG" val=""/>
</p:tagLst>
</file>

<file path=ppt/tags/tag271.xml><?xml version="1.0" encoding="utf-8"?>
<p:tagLst xmlns:p="http://schemas.openxmlformats.org/presentationml/2006/main">
  <p:tag name="KSO_WM_BEAUTIFY_FLAG" val=""/>
</p:tagLst>
</file>

<file path=ppt/tags/tag272.xml><?xml version="1.0" encoding="utf-8"?>
<p:tagLst xmlns:p="http://schemas.openxmlformats.org/presentationml/2006/main">
  <p:tag name="KSO_WM_BEAUTIFY_FLAG" val=""/>
</p:tagLst>
</file>

<file path=ppt/tags/tag273.xml><?xml version="1.0" encoding="utf-8"?>
<p:tagLst xmlns:p="http://schemas.openxmlformats.org/presentationml/2006/main">
  <p:tag name="KSO_WM_BEAUTIFY_FLAG" val=""/>
</p:tagLst>
</file>

<file path=ppt/tags/tag274.xml><?xml version="1.0" encoding="utf-8"?>
<p:tagLst xmlns:p="http://schemas.openxmlformats.org/presentationml/2006/main">
  <p:tag name="KSO_WM_BEAUTIFY_FLAG" val=""/>
</p:tagLst>
</file>

<file path=ppt/tags/tag275.xml><?xml version="1.0" encoding="utf-8"?>
<p:tagLst xmlns:p="http://schemas.openxmlformats.org/presentationml/2006/main">
  <p:tag name="KSO_WM_BEAUTIFY_FLAG" val=""/>
</p:tagLst>
</file>

<file path=ppt/tags/tag276.xml><?xml version="1.0" encoding="utf-8"?>
<p:tagLst xmlns:p="http://schemas.openxmlformats.org/presentationml/2006/main">
  <p:tag name="KSO_WM_BEAUTIFY_FLAG" val=""/>
</p:tagLst>
</file>

<file path=ppt/tags/tag277.xml><?xml version="1.0" encoding="utf-8"?>
<p:tagLst xmlns:p="http://schemas.openxmlformats.org/presentationml/2006/main">
  <p:tag name="KSO_WM_BEAUTIFY_FLAG" val=""/>
</p:tagLst>
</file>

<file path=ppt/tags/tag278.xml><?xml version="1.0" encoding="utf-8"?>
<p:tagLst xmlns:p="http://schemas.openxmlformats.org/presentationml/2006/main">
  <p:tag name="KSO_WM_BEAUTIFY_FLAG" val=""/>
</p:tagLst>
</file>

<file path=ppt/tags/tag279.xml><?xml version="1.0" encoding="utf-8"?>
<p:tagLst xmlns:p="http://schemas.openxmlformats.org/presentationml/2006/main">
  <p:tag name="KSO_WM_BEAUTIFY_FLAG" val=""/>
</p:tagLst>
</file>

<file path=ppt/tags/tag280.xml><?xml version="1.0" encoding="utf-8"?>
<p:tagLst xmlns:p="http://schemas.openxmlformats.org/presentationml/2006/main">
  <p:tag name="KSO_WM_BEAUTIFY_FLAG" val=""/>
</p:tagLst>
</file>

<file path=ppt/tags/tag281.xml><?xml version="1.0" encoding="utf-8"?>
<p:tagLst xmlns:p="http://schemas.openxmlformats.org/presentationml/2006/main">
  <p:tag name="KSO_WM_BEAUTIFY_FLAG" val=""/>
</p:tagLst>
</file>

<file path=ppt/tags/tag282.xml><?xml version="1.0" encoding="utf-8"?>
<p:tagLst xmlns:p="http://schemas.openxmlformats.org/presentationml/2006/main">
  <p:tag name="KSO_WM_BEAUTIFY_FLAG" val=""/>
</p:tagLst>
</file>

<file path=ppt/tags/tag283.xml><?xml version="1.0" encoding="utf-8"?>
<p:tagLst xmlns:p="http://schemas.openxmlformats.org/presentationml/2006/main">
  <p:tag name="KSO_WM_BEAUTIFY_FLAG" val=""/>
</p:tagLst>
</file>

<file path=ppt/tags/tag284.xml><?xml version="1.0" encoding="utf-8"?>
<p:tagLst xmlns:p="http://schemas.openxmlformats.org/presentationml/2006/main">
  <p:tag name="KSO_WM_BEAUTIFY_FLAG" val=""/>
</p:tagLst>
</file>

<file path=ppt/tags/tag285.xml><?xml version="1.0" encoding="utf-8"?>
<p:tagLst xmlns:p="http://schemas.openxmlformats.org/presentationml/2006/main">
  <p:tag name="KSO_WM_BEAUTIFY_FLAG" val=""/>
</p:tagLst>
</file>

<file path=ppt/tags/tag286.xml><?xml version="1.0" encoding="utf-8"?>
<p:tagLst xmlns:p="http://schemas.openxmlformats.org/presentationml/2006/main">
  <p:tag name="KSO_WM_BEAUTIFY_FLAG" val=""/>
</p:tagLst>
</file>

<file path=ppt/tags/tag287.xml><?xml version="1.0" encoding="utf-8"?>
<p:tagLst xmlns:p="http://schemas.openxmlformats.org/presentationml/2006/main">
  <p:tag name="KSO_WM_BEAUTIFY_FLAG" val=""/>
</p:tagLst>
</file>

<file path=ppt/tags/tag288.xml><?xml version="1.0" encoding="utf-8"?>
<p:tagLst xmlns:p="http://schemas.openxmlformats.org/presentationml/2006/main">
  <p:tag name="KSO_WM_BEAUTIFY_FLAG" val=""/>
</p:tagLst>
</file>

<file path=ppt/tags/tag289.xml><?xml version="1.0" encoding="utf-8"?>
<p:tagLst xmlns:p="http://schemas.openxmlformats.org/presentationml/2006/main">
  <p:tag name="KSO_WM_BEAUTIFY_FLAG" val=""/>
</p:tagLst>
</file>

<file path=ppt/tags/tag290.xml><?xml version="1.0" encoding="utf-8"?>
<p:tagLst xmlns:p="http://schemas.openxmlformats.org/presentationml/2006/main">
  <p:tag name="KSO_WM_BEAUTIFY_FLAG" val=""/>
</p:tagLst>
</file>

<file path=ppt/tags/tag291.xml><?xml version="1.0" encoding="utf-8"?>
<p:tagLst xmlns:p="http://schemas.openxmlformats.org/presentationml/2006/main">
  <p:tag name="KSO_WM_BEAUTIFY_FLAG" val=""/>
</p:tagLst>
</file>

<file path=ppt/tags/tag292.xml><?xml version="1.0" encoding="utf-8"?>
<p:tagLst xmlns:p="http://schemas.openxmlformats.org/presentationml/2006/main">
  <p:tag name="KSO_WM_BEAUTIFY_FLAG" val=""/>
</p:tagLst>
</file>

<file path=ppt/tags/tag293.xml><?xml version="1.0" encoding="utf-8"?>
<p:tagLst xmlns:p="http://schemas.openxmlformats.org/presentationml/2006/main">
  <p:tag name="KSO_WM_BEAUTIFY_FLAG" val=""/>
</p:tagLst>
</file>

<file path=ppt/tags/tag294.xml><?xml version="1.0" encoding="utf-8"?>
<p:tagLst xmlns:p="http://schemas.openxmlformats.org/presentationml/2006/main">
  <p:tag name="KSO_WM_BEAUTIFY_FLAG" val=""/>
</p:tagLst>
</file>

<file path=ppt/tags/tag295.xml><?xml version="1.0" encoding="utf-8"?>
<p:tagLst xmlns:p="http://schemas.openxmlformats.org/presentationml/2006/main">
  <p:tag name="KSO_WM_BEAUTIFY_FLAG" val=""/>
</p:tagLst>
</file>

<file path=ppt/tags/tag296.xml><?xml version="1.0" encoding="utf-8"?>
<p:tagLst xmlns:p="http://schemas.openxmlformats.org/presentationml/2006/main">
  <p:tag name="KSO_WM_BEAUTIFY_FLAG" val=""/>
</p:tagLst>
</file>

<file path=ppt/tags/tag297.xml><?xml version="1.0" encoding="utf-8"?>
<p:tagLst xmlns:p="http://schemas.openxmlformats.org/presentationml/2006/main">
  <p:tag name="KSO_WM_BEAUTIFY_FLAG" val=""/>
</p:tagLst>
</file>

<file path=ppt/tags/tag298.xml><?xml version="1.0" encoding="utf-8"?>
<p:tagLst xmlns:p="http://schemas.openxmlformats.org/presentationml/2006/main">
  <p:tag name="KSO_WM_BEAUTIFY_FLAG" val=""/>
</p:tagLst>
</file>

<file path=ppt/tags/tag299.xml><?xml version="1.0" encoding="utf-8"?>
<p:tagLst xmlns:p="http://schemas.openxmlformats.org/presentationml/2006/main">
  <p:tag name="KSO_WM_BEAUTIFY_FLAG" val=""/>
</p:tagLst>
</file>

<file path=ppt/tags/tag300.xml><?xml version="1.0" encoding="utf-8"?>
<p:tagLst xmlns:p="http://schemas.openxmlformats.org/presentationml/2006/main">
  <p:tag name="KSO_WM_BEAUTIFY_FLAG" val=""/>
</p:tagLst>
</file>

<file path=ppt/tags/tag301.xml><?xml version="1.0" encoding="utf-8"?>
<p:tagLst xmlns:p="http://schemas.openxmlformats.org/presentationml/2006/main">
  <p:tag name="KSO_WM_BEAUTIFY_FLAG" val=""/>
</p:tagLst>
</file>

<file path=ppt/tags/tag302.xml><?xml version="1.0" encoding="utf-8"?>
<p:tagLst xmlns:p="http://schemas.openxmlformats.org/presentationml/2006/main">
  <p:tag name="KSO_WM_BEAUTIFY_FLAG" val=""/>
</p:tagLst>
</file>

<file path=ppt/tags/tag303.xml><?xml version="1.0" encoding="utf-8"?>
<p:tagLst xmlns:p="http://schemas.openxmlformats.org/presentationml/2006/main">
  <p:tag name="KSO_WM_BEAUTIFY_FLAG" val=""/>
</p:tagLst>
</file>

<file path=ppt/tags/tag304.xml><?xml version="1.0" encoding="utf-8"?>
<p:tagLst xmlns:p="http://schemas.openxmlformats.org/presentationml/2006/main">
  <p:tag name="KSO_WM_BEAUTIFY_FLAG" val=""/>
</p:tagLst>
</file>

<file path=ppt/tags/tag305.xml><?xml version="1.0" encoding="utf-8"?>
<p:tagLst xmlns:p="http://schemas.openxmlformats.org/presentationml/2006/main">
  <p:tag name="KSO_WM_BEAUTIFY_FLAG" val=""/>
</p:tagLst>
</file>

<file path=ppt/tags/tag306.xml><?xml version="1.0" encoding="utf-8"?>
<p:tagLst xmlns:p="http://schemas.openxmlformats.org/presentationml/2006/main">
  <p:tag name="KSO_WM_BEAUTIFY_FLAG" val=""/>
</p:tagLst>
</file>

<file path=ppt/tags/tag307.xml><?xml version="1.0" encoding="utf-8"?>
<p:tagLst xmlns:p="http://schemas.openxmlformats.org/presentationml/2006/main">
  <p:tag name="KSO_WM_BEAUTIFY_FLAG" val=""/>
</p:tagLst>
</file>

<file path=ppt/tags/tag308.xml><?xml version="1.0" encoding="utf-8"?>
<p:tagLst xmlns:p="http://schemas.openxmlformats.org/presentationml/2006/main">
  <p:tag name="KSO_WM_BEAUTIFY_FLAG" val=""/>
</p:tagLst>
</file>

<file path=ppt/tags/tag309.xml><?xml version="1.0" encoding="utf-8"?>
<p:tagLst xmlns:p="http://schemas.openxmlformats.org/presentationml/2006/main">
  <p:tag name="KSO_WM_BEAUTIFY_FLAG" val=""/>
</p:tagLst>
</file>

<file path=ppt/tags/tag310.xml><?xml version="1.0" encoding="utf-8"?>
<p:tagLst xmlns:p="http://schemas.openxmlformats.org/presentationml/2006/main">
  <p:tag name="KSO_WM_BEAUTIFY_FLAG" val=""/>
</p:tagLst>
</file>

<file path=ppt/tags/tag311.xml><?xml version="1.0" encoding="utf-8"?>
<p:tagLst xmlns:p="http://schemas.openxmlformats.org/presentationml/2006/main">
  <p:tag name="KSO_WM_BEAUTIFY_FLAG" val=""/>
</p:tagLst>
</file>

<file path=ppt/tags/tag312.xml><?xml version="1.0" encoding="utf-8"?>
<p:tagLst xmlns:p="http://schemas.openxmlformats.org/presentationml/2006/main">
  <p:tag name="KSO_WM_BEAUTIFY_FLAG" val=""/>
</p:tagLst>
</file>

<file path=ppt/tags/tag313.xml><?xml version="1.0" encoding="utf-8"?>
<p:tagLst xmlns:p="http://schemas.openxmlformats.org/presentationml/2006/main">
  <p:tag name="KSO_WM_BEAUTIFY_FLAG" val=""/>
</p:tagLst>
</file>

<file path=ppt/tags/tag314.xml><?xml version="1.0" encoding="utf-8"?>
<p:tagLst xmlns:p="http://schemas.openxmlformats.org/presentationml/2006/main">
  <p:tag name="KSO_WM_BEAUTIFY_FLAG" val=""/>
</p:tagLst>
</file>

<file path=ppt/tags/tag315.xml><?xml version="1.0" encoding="utf-8"?>
<p:tagLst xmlns:p="http://schemas.openxmlformats.org/presentationml/2006/main">
  <p:tag name="KSO_WM_BEAUTIFY_FLAG" val=""/>
</p:tagLst>
</file>

<file path=ppt/tags/tag316.xml><?xml version="1.0" encoding="utf-8"?>
<p:tagLst xmlns:p="http://schemas.openxmlformats.org/presentationml/2006/main">
  <p:tag name="KSO_WM_BEAUTIFY_FLAG" val=""/>
</p:tagLst>
</file>

<file path=ppt/tags/tag317.xml><?xml version="1.0" encoding="utf-8"?>
<p:tagLst xmlns:p="http://schemas.openxmlformats.org/presentationml/2006/main">
  <p:tag name="KSO_WM_BEAUTIFY_FLAG" val=""/>
</p:tagLst>
</file>

<file path=ppt/tags/tag318.xml><?xml version="1.0" encoding="utf-8"?>
<p:tagLst xmlns:p="http://schemas.openxmlformats.org/presentationml/2006/main">
  <p:tag name="KSO_WM_BEAUTIFY_FLAG" val=""/>
</p:tagLst>
</file>

<file path=ppt/tags/tag319.xml><?xml version="1.0" encoding="utf-8"?>
<p:tagLst xmlns:p="http://schemas.openxmlformats.org/presentationml/2006/main">
  <p:tag name="KSO_WM_BEAUTIFY_FLAG" val=""/>
</p:tagLst>
</file>

<file path=ppt/tags/tag320.xml><?xml version="1.0" encoding="utf-8"?>
<p:tagLst xmlns:p="http://schemas.openxmlformats.org/presentationml/2006/main">
  <p:tag name="KSO_WM_BEAUTIFY_FLAG" val=""/>
</p:tagLst>
</file>

<file path=ppt/tags/tag321.xml><?xml version="1.0" encoding="utf-8"?>
<p:tagLst xmlns:p="http://schemas.openxmlformats.org/presentationml/2006/main">
  <p:tag name="KSO_WM_BEAUTIFY_FLAG" val=""/>
</p:tagLst>
</file>

<file path=ppt/tags/tag322.xml><?xml version="1.0" encoding="utf-8"?>
<p:tagLst xmlns:p="http://schemas.openxmlformats.org/presentationml/2006/main">
  <p:tag name="KSO_WM_BEAUTIFY_FLAG" val=""/>
</p:tagLst>
</file>

<file path=ppt/tags/tag323.xml><?xml version="1.0" encoding="utf-8"?>
<p:tagLst xmlns:p="http://schemas.openxmlformats.org/presentationml/2006/main">
  <p:tag name="KSO_WM_BEAUTIFY_FLAG" val=""/>
</p:tagLst>
</file>

<file path=ppt/tags/tag324.xml><?xml version="1.0" encoding="utf-8"?>
<p:tagLst xmlns:p="http://schemas.openxmlformats.org/presentationml/2006/main">
  <p:tag name="KSO_WM_BEAUTIFY_FLAG" val=""/>
</p:tagLst>
</file>

<file path=ppt/tags/tag325.xml><?xml version="1.0" encoding="utf-8"?>
<p:tagLst xmlns:p="http://schemas.openxmlformats.org/presentationml/2006/main">
  <p:tag name="KSO_WM_BEAUTIFY_FLAG" val=""/>
</p:tagLst>
</file>

<file path=ppt/tags/tag326.xml><?xml version="1.0" encoding="utf-8"?>
<p:tagLst xmlns:p="http://schemas.openxmlformats.org/presentationml/2006/main">
  <p:tag name="KSO_WM_BEAUTIFY_FLAG" val=""/>
</p:tagLst>
</file>

<file path=ppt/tags/tag327.xml><?xml version="1.0" encoding="utf-8"?>
<p:tagLst xmlns:p="http://schemas.openxmlformats.org/presentationml/2006/main">
  <p:tag name="KSO_WM_BEAUTIFY_FLAG" val=""/>
</p:tagLst>
</file>

<file path=ppt/tags/tag328.xml><?xml version="1.0" encoding="utf-8"?>
<p:tagLst xmlns:p="http://schemas.openxmlformats.org/presentationml/2006/main">
  <p:tag name="KSO_WM_BEAUTIFY_FLAG" val=""/>
</p:tagLst>
</file>

<file path=ppt/tags/tag329.xml><?xml version="1.0" encoding="utf-8"?>
<p:tagLst xmlns:p="http://schemas.openxmlformats.org/presentationml/2006/main">
  <p:tag name="KSO_WM_BEAUTIFY_FLAG" val=""/>
</p:tagLst>
</file>

<file path=ppt/tags/tag330.xml><?xml version="1.0" encoding="utf-8"?>
<p:tagLst xmlns:p="http://schemas.openxmlformats.org/presentationml/2006/main">
  <p:tag name="KSO_WM_BEAUTIFY_FLAG" val=""/>
</p:tagLst>
</file>

<file path=ppt/tags/tag331.xml><?xml version="1.0" encoding="utf-8"?>
<p:tagLst xmlns:p="http://schemas.openxmlformats.org/presentationml/2006/main">
  <p:tag name="KSO_WM_BEAUTIFY_FLAG" val=""/>
</p:tagLst>
</file>

<file path=ppt/tags/tag332.xml><?xml version="1.0" encoding="utf-8"?>
<p:tagLst xmlns:p="http://schemas.openxmlformats.org/presentationml/2006/main">
  <p:tag name="KSO_WM_BEAUTIFY_FLAG" val=""/>
</p:tagLst>
</file>

<file path=ppt/tags/tag333.xml><?xml version="1.0" encoding="utf-8"?>
<p:tagLst xmlns:p="http://schemas.openxmlformats.org/presentationml/2006/main">
  <p:tag name="KSO_WM_BEAUTIFY_FLAG" val=""/>
</p:tagLst>
</file>

<file path=ppt/tags/tag334.xml><?xml version="1.0" encoding="utf-8"?>
<p:tagLst xmlns:p="http://schemas.openxmlformats.org/presentationml/2006/main">
  <p:tag name="KSO_WM_BEAUTIFY_FLAG" val=""/>
</p:tagLst>
</file>

<file path=ppt/tags/tag335.xml><?xml version="1.0" encoding="utf-8"?>
<p:tagLst xmlns:p="http://schemas.openxmlformats.org/presentationml/2006/main">
  <p:tag name="KSO_WM_BEAUTIFY_FLAG" val=""/>
</p:tagLst>
</file>

<file path=ppt/tags/tag336.xml><?xml version="1.0" encoding="utf-8"?>
<p:tagLst xmlns:p="http://schemas.openxmlformats.org/presentationml/2006/main">
  <p:tag name="KSO_WM_BEAUTIFY_FLAG" val=""/>
</p:tagLst>
</file>

<file path=ppt/tags/tag337.xml><?xml version="1.0" encoding="utf-8"?>
<p:tagLst xmlns:p="http://schemas.openxmlformats.org/presentationml/2006/main">
  <p:tag name="KSO_WM_BEAUTIFY_FLAG" val=""/>
</p:tagLst>
</file>

<file path=ppt/tags/tag338.xml><?xml version="1.0" encoding="utf-8"?>
<p:tagLst xmlns:p="http://schemas.openxmlformats.org/presentationml/2006/main">
  <p:tag name="KSO_WM_BEAUTIFY_FLAG" val=""/>
</p:tagLst>
</file>

<file path=ppt/tags/tag339.xml><?xml version="1.0" encoding="utf-8"?>
<p:tagLst xmlns:p="http://schemas.openxmlformats.org/presentationml/2006/main">
  <p:tag name="KSO_WM_BEAUTIFY_FLAG" val=""/>
</p:tagLst>
</file>

<file path=ppt/tags/tag340.xml><?xml version="1.0" encoding="utf-8"?>
<p:tagLst xmlns:p="http://schemas.openxmlformats.org/presentationml/2006/main">
  <p:tag name="KSO_WM_BEAUTIFY_FLAG" val=""/>
</p:tagLst>
</file>

<file path=ppt/tags/tag341.xml><?xml version="1.0" encoding="utf-8"?>
<p:tagLst xmlns:p="http://schemas.openxmlformats.org/presentationml/2006/main">
  <p:tag name="KSO_WM_BEAUTIFY_FLAG" val=""/>
</p:tagLst>
</file>

<file path=ppt/tags/tag342.xml><?xml version="1.0" encoding="utf-8"?>
<p:tagLst xmlns:p="http://schemas.openxmlformats.org/presentationml/2006/main">
  <p:tag name="KSO_WM_BEAUTIFY_FLAG" val=""/>
</p:tagLst>
</file>

<file path=ppt/tags/tag343.xml><?xml version="1.0" encoding="utf-8"?>
<p:tagLst xmlns:p="http://schemas.openxmlformats.org/presentationml/2006/main">
  <p:tag name="KSO_WM_BEAUTIFY_FLAG" val=""/>
</p:tagLst>
</file>

<file path=ppt/tags/tag344.xml><?xml version="1.0" encoding="utf-8"?>
<p:tagLst xmlns:p="http://schemas.openxmlformats.org/presentationml/2006/main">
  <p:tag name="KSO_WM_BEAUTIFY_FLAG" val=""/>
</p:tagLst>
</file>

<file path=ppt/tags/tag345.xml><?xml version="1.0" encoding="utf-8"?>
<p:tagLst xmlns:p="http://schemas.openxmlformats.org/presentationml/2006/main">
  <p:tag name="KSO_WM_BEAUTIFY_FLAG" val=""/>
</p:tagLst>
</file>

<file path=ppt/tags/tag346.xml><?xml version="1.0" encoding="utf-8"?>
<p:tagLst xmlns:p="http://schemas.openxmlformats.org/presentationml/2006/main">
  <p:tag name="KSO_WM_BEAUTIFY_FLAG" val=""/>
</p:tagLst>
</file>

<file path=ppt/tags/tag347.xml><?xml version="1.0" encoding="utf-8"?>
<p:tagLst xmlns:p="http://schemas.openxmlformats.org/presentationml/2006/main">
  <p:tag name="KSO_WM_BEAUTIFY_FLAG" val=""/>
</p:tagLst>
</file>

<file path=ppt/tags/tag348.xml><?xml version="1.0" encoding="utf-8"?>
<p:tagLst xmlns:p="http://schemas.openxmlformats.org/presentationml/2006/main">
  <p:tag name="KSO_WM_BEAUTIFY_FLAG" val=""/>
</p:tagLst>
</file>

<file path=ppt/tags/tag349.xml><?xml version="1.0" encoding="utf-8"?>
<p:tagLst xmlns:p="http://schemas.openxmlformats.org/presentationml/2006/main">
  <p:tag name="KSO_WM_BEAUTIFY_FLAG" val=""/>
</p:tagLst>
</file>

<file path=ppt/tags/tag350.xml><?xml version="1.0" encoding="utf-8"?>
<p:tagLst xmlns:p="http://schemas.openxmlformats.org/presentationml/2006/main">
  <p:tag name="KSO_WM_BEAUTIFY_FLAG" val=""/>
</p:tagLst>
</file>

<file path=ppt/tags/tag351.xml><?xml version="1.0" encoding="utf-8"?>
<p:tagLst xmlns:p="http://schemas.openxmlformats.org/presentationml/2006/main">
  <p:tag name="KSO_WM_BEAUTIFY_FLAG" val=""/>
</p:tagLst>
</file>

<file path=ppt/tags/tag352.xml><?xml version="1.0" encoding="utf-8"?>
<p:tagLst xmlns:p="http://schemas.openxmlformats.org/presentationml/2006/main">
  <p:tag name="KSO_WM_BEAUTIFY_FLAG" val=""/>
</p:tagLst>
</file>

<file path=ppt/tags/tag353.xml><?xml version="1.0" encoding="utf-8"?>
<p:tagLst xmlns:p="http://schemas.openxmlformats.org/presentationml/2006/main">
  <p:tag name="KSO_WM_BEAUTIFY_FLAG" val=""/>
</p:tagLst>
</file>

<file path=ppt/tags/tag354.xml><?xml version="1.0" encoding="utf-8"?>
<p:tagLst xmlns:p="http://schemas.openxmlformats.org/presentationml/2006/main">
  <p:tag name="KSO_WM_BEAUTIFY_FLAG" val=""/>
</p:tagLst>
</file>

<file path=ppt/tags/tag355.xml><?xml version="1.0" encoding="utf-8"?>
<p:tagLst xmlns:p="http://schemas.openxmlformats.org/presentationml/2006/main">
  <p:tag name="KSO_WM_BEAUTIFY_FLAG" val=""/>
</p:tagLst>
</file>

<file path=ppt/tags/tag356.xml><?xml version="1.0" encoding="utf-8"?>
<p:tagLst xmlns:p="http://schemas.openxmlformats.org/presentationml/2006/main">
  <p:tag name="KSO_WM_BEAUTIFY_FLAG" val=""/>
</p:tagLst>
</file>

<file path=ppt/tags/tag357.xml><?xml version="1.0" encoding="utf-8"?>
<p:tagLst xmlns:p="http://schemas.openxmlformats.org/presentationml/2006/main">
  <p:tag name="KSO_WM_BEAUTIFY_FLAG" val=""/>
</p:tagLst>
</file>

<file path=ppt/tags/tag358.xml><?xml version="1.0" encoding="utf-8"?>
<p:tagLst xmlns:p="http://schemas.openxmlformats.org/presentationml/2006/main">
  <p:tag name="KSO_WM_BEAUTIFY_FLAG" val=""/>
</p:tagLst>
</file>

<file path=ppt/tags/tag359.xml><?xml version="1.0" encoding="utf-8"?>
<p:tagLst xmlns:p="http://schemas.openxmlformats.org/presentationml/2006/main">
  <p:tag name="KSO_WM_BEAUTIFY_FLAG" val=""/>
</p:tagLst>
</file>

<file path=ppt/tags/tag360.xml><?xml version="1.0" encoding="utf-8"?>
<p:tagLst xmlns:p="http://schemas.openxmlformats.org/presentationml/2006/main">
  <p:tag name="KSO_WM_BEAUTIFY_FLAG" val=""/>
</p:tagLst>
</file>

<file path=ppt/tags/tag361.xml><?xml version="1.0" encoding="utf-8"?>
<p:tagLst xmlns:p="http://schemas.openxmlformats.org/presentationml/2006/main">
  <p:tag name="KSO_WM_BEAUTIFY_FLAG" val=""/>
</p:tagLst>
</file>

<file path=ppt/tags/tag362.xml><?xml version="1.0" encoding="utf-8"?>
<p:tagLst xmlns:p="http://schemas.openxmlformats.org/presentationml/2006/main">
  <p:tag name="KSO_WM_BEAUTIFY_FLAG" val=""/>
</p:tagLst>
</file>

<file path=ppt/tags/tag363.xml><?xml version="1.0" encoding="utf-8"?>
<p:tagLst xmlns:p="http://schemas.openxmlformats.org/presentationml/2006/main">
  <p:tag name="KSO_WM_BEAUTIFY_FLAG" val=""/>
</p:tagLst>
</file>

<file path=ppt/tags/tag364.xml><?xml version="1.0" encoding="utf-8"?>
<p:tagLst xmlns:p="http://schemas.openxmlformats.org/presentationml/2006/main">
  <p:tag name="KSO_WM_BEAUTIFY_FLAG" val=""/>
</p:tagLst>
</file>

<file path=ppt/tags/tag365.xml><?xml version="1.0" encoding="utf-8"?>
<p:tagLst xmlns:p="http://schemas.openxmlformats.org/presentationml/2006/main">
  <p:tag name="KSO_WM_BEAUTIFY_FLAG" val=""/>
</p:tagLst>
</file>

<file path=ppt/tags/tag366.xml><?xml version="1.0" encoding="utf-8"?>
<p:tagLst xmlns:p="http://schemas.openxmlformats.org/presentationml/2006/main">
  <p:tag name="KSO_WM_BEAUTIFY_FLAG" val=""/>
</p:tagLst>
</file>

<file path=ppt/tags/tag367.xml><?xml version="1.0" encoding="utf-8"?>
<p:tagLst xmlns:p="http://schemas.openxmlformats.org/presentationml/2006/main">
  <p:tag name="KSO_WM_BEAUTIFY_FLAG" val=""/>
</p:tagLst>
</file>

<file path=ppt/tags/tag368.xml><?xml version="1.0" encoding="utf-8"?>
<p:tagLst xmlns:p="http://schemas.openxmlformats.org/presentationml/2006/main">
  <p:tag name="KSO_WM_BEAUTIFY_FLAG" val=""/>
</p:tagLst>
</file>

<file path=ppt/tags/tag369.xml><?xml version="1.0" encoding="utf-8"?>
<p:tagLst xmlns:p="http://schemas.openxmlformats.org/presentationml/2006/main">
  <p:tag name="KSO_WM_BEAUTIFY_FLAG" val=""/>
</p:tagLst>
</file>

<file path=ppt/tags/tag370.xml><?xml version="1.0" encoding="utf-8"?>
<p:tagLst xmlns:p="http://schemas.openxmlformats.org/presentationml/2006/main">
  <p:tag name="KSO_WM_BEAUTIFY_FLAG" val=""/>
</p:tagLst>
</file>

<file path=ppt/tags/tag371.xml><?xml version="1.0" encoding="utf-8"?>
<p:tagLst xmlns:p="http://schemas.openxmlformats.org/presentationml/2006/main">
  <p:tag name="KSO_WM_BEAUTIFY_FLAG" val=""/>
</p:tagLst>
</file>

<file path=ppt/tags/tag372.xml><?xml version="1.0" encoding="utf-8"?>
<p:tagLst xmlns:p="http://schemas.openxmlformats.org/presentationml/2006/main">
  <p:tag name="KSO_WM_BEAUTIFY_FLAG" val=""/>
</p:tagLst>
</file>

<file path=ppt/tags/tag373.xml><?xml version="1.0" encoding="utf-8"?>
<p:tagLst xmlns:p="http://schemas.openxmlformats.org/presentationml/2006/main">
  <p:tag name="KSO_WM_BEAUTIFY_FLAG" val=""/>
</p:tagLst>
</file>

<file path=ppt/tags/tag374.xml><?xml version="1.0" encoding="utf-8"?>
<p:tagLst xmlns:p="http://schemas.openxmlformats.org/presentationml/2006/main">
  <p:tag name="KSO_WM_BEAUTIFY_FLAG" val=""/>
</p:tagLst>
</file>

<file path=ppt/tags/tag375.xml><?xml version="1.0" encoding="utf-8"?>
<p:tagLst xmlns:p="http://schemas.openxmlformats.org/presentationml/2006/main">
  <p:tag name="KSO_WM_BEAUTIFY_FLAG" val=""/>
</p:tagLst>
</file>

<file path=ppt/tags/tag376.xml><?xml version="1.0" encoding="utf-8"?>
<p:tagLst xmlns:p="http://schemas.openxmlformats.org/presentationml/2006/main">
  <p:tag name="KSO_WM_BEAUTIFY_FLAG" val=""/>
</p:tagLst>
</file>

<file path=ppt/tags/tag377.xml><?xml version="1.0" encoding="utf-8"?>
<p:tagLst xmlns:p="http://schemas.openxmlformats.org/presentationml/2006/main">
  <p:tag name="KSO_WM_BEAUTIFY_FLAG" val=""/>
</p:tagLst>
</file>

<file path=ppt/tags/tag378.xml><?xml version="1.0" encoding="utf-8"?>
<p:tagLst xmlns:p="http://schemas.openxmlformats.org/presentationml/2006/main">
  <p:tag name="KSO_WM_BEAUTIFY_FLAG" val=""/>
</p:tagLst>
</file>

<file path=ppt/tags/tag379.xml><?xml version="1.0" encoding="utf-8"?>
<p:tagLst xmlns:p="http://schemas.openxmlformats.org/presentationml/2006/main">
  <p:tag name="KSO_WM_BEAUTIFY_FLAG" val=""/>
</p:tagLst>
</file>

<file path=ppt/tags/tag380.xml><?xml version="1.0" encoding="utf-8"?>
<p:tagLst xmlns:p="http://schemas.openxmlformats.org/presentationml/2006/main">
  <p:tag name="KSO_WM_BEAUTIFY_FLAG" val=""/>
</p:tagLst>
</file>

<file path=ppt/tags/tag381.xml><?xml version="1.0" encoding="utf-8"?>
<p:tagLst xmlns:p="http://schemas.openxmlformats.org/presentationml/2006/main">
  <p:tag name="KSO_WM_BEAUTIFY_FLAG" val=""/>
</p:tagLst>
</file>

<file path=ppt/tags/tag382.xml><?xml version="1.0" encoding="utf-8"?>
<p:tagLst xmlns:p="http://schemas.openxmlformats.org/presentationml/2006/main">
  <p:tag name="KSO_WM_BEAUTIFY_FLAG" val=""/>
</p:tagLst>
</file>

<file path=ppt/tags/tag383.xml><?xml version="1.0" encoding="utf-8"?>
<p:tagLst xmlns:p="http://schemas.openxmlformats.org/presentationml/2006/main">
  <p:tag name="KSO_WM_BEAUTIFY_FLAG" val=""/>
</p:tagLst>
</file>

<file path=ppt/tags/tag384.xml><?xml version="1.0" encoding="utf-8"?>
<p:tagLst xmlns:p="http://schemas.openxmlformats.org/presentationml/2006/main">
  <p:tag name="KSO_WM_BEAUTIFY_FLAG" val=""/>
</p:tagLst>
</file>

<file path=ppt/tags/tag385.xml><?xml version="1.0" encoding="utf-8"?>
<p:tagLst xmlns:p="http://schemas.openxmlformats.org/presentationml/2006/main">
  <p:tag name="KSO_WM_BEAUTIFY_FLAG" val=""/>
</p:tagLst>
</file>

<file path=ppt/tags/tag386.xml><?xml version="1.0" encoding="utf-8"?>
<p:tagLst xmlns:p="http://schemas.openxmlformats.org/presentationml/2006/main">
  <p:tag name="KSO_WM_BEAUTIFY_FLAG" val=""/>
</p:tagLst>
</file>

<file path=ppt/tags/tag387.xml><?xml version="1.0" encoding="utf-8"?>
<p:tagLst xmlns:p="http://schemas.openxmlformats.org/presentationml/2006/main">
  <p:tag name="KSO_WM_BEAUTIFY_FLAG" val=""/>
</p:tagLst>
</file>

<file path=ppt/tags/tag388.xml><?xml version="1.0" encoding="utf-8"?>
<p:tagLst xmlns:p="http://schemas.openxmlformats.org/presentationml/2006/main">
  <p:tag name="KSO_WM_BEAUTIFY_FLAG" val=""/>
</p:tagLst>
</file>

<file path=ppt/tags/tag389.xml><?xml version="1.0" encoding="utf-8"?>
<p:tagLst xmlns:p="http://schemas.openxmlformats.org/presentationml/2006/main">
  <p:tag name="KSO_WM_BEAUTIFY_FLAG" val=""/>
</p:tagLst>
</file>

<file path=ppt/tags/tag390.xml><?xml version="1.0" encoding="utf-8"?>
<p:tagLst xmlns:p="http://schemas.openxmlformats.org/presentationml/2006/main">
  <p:tag name="KSO_WM_BEAUTIFY_FLAG" val=""/>
</p:tagLst>
</file>

<file path=ppt/tags/tag391.xml><?xml version="1.0" encoding="utf-8"?>
<p:tagLst xmlns:p="http://schemas.openxmlformats.org/presentationml/2006/main">
  <p:tag name="KSO_WM_BEAUTIFY_FLAG" val=""/>
</p:tagLst>
</file>

<file path=ppt/tags/tag392.xml><?xml version="1.0" encoding="utf-8"?>
<p:tagLst xmlns:p="http://schemas.openxmlformats.org/presentationml/2006/main">
  <p:tag name="KSO_WM_BEAUTIFY_FLAG" val=""/>
</p:tagLst>
</file>

<file path=ppt/tags/tag393.xml><?xml version="1.0" encoding="utf-8"?>
<p:tagLst xmlns:p="http://schemas.openxmlformats.org/presentationml/2006/main">
  <p:tag name="KSO_WM_BEAUTIFY_FLAG" val=""/>
</p:tagLst>
</file>

<file path=ppt/tags/tag394.xml><?xml version="1.0" encoding="utf-8"?>
<p:tagLst xmlns:p="http://schemas.openxmlformats.org/presentationml/2006/main">
  <p:tag name="KSO_WM_BEAUTIFY_FLAG" val=""/>
</p:tagLst>
</file>

<file path=ppt/tags/tag395.xml><?xml version="1.0" encoding="utf-8"?>
<p:tagLst xmlns:p="http://schemas.openxmlformats.org/presentationml/2006/main">
  <p:tag name="KSO_WM_BEAUTIFY_FLAG" val=""/>
</p:tagLst>
</file>

<file path=ppt/tags/tag396.xml><?xml version="1.0" encoding="utf-8"?>
<p:tagLst xmlns:p="http://schemas.openxmlformats.org/presentationml/2006/main">
  <p:tag name="KSO_WM_BEAUTIFY_FLAG" val=""/>
</p:tagLst>
</file>

<file path=ppt/tags/tag397.xml><?xml version="1.0" encoding="utf-8"?>
<p:tagLst xmlns:p="http://schemas.openxmlformats.org/presentationml/2006/main">
  <p:tag name="KSO_WM_BEAUTIFY_FLAG" val=""/>
</p:tagLst>
</file>

<file path=ppt/tags/tag398.xml><?xml version="1.0" encoding="utf-8"?>
<p:tagLst xmlns:p="http://schemas.openxmlformats.org/presentationml/2006/main">
  <p:tag name="KSO_WM_BEAUTIFY_FLAG" val=""/>
</p:tagLst>
</file>

<file path=ppt/tags/tag399.xml><?xml version="1.0" encoding="utf-8"?>
<p:tagLst xmlns:p="http://schemas.openxmlformats.org/presentationml/2006/main">
  <p:tag name="KSO_WM_BEAUTIFY_FLAG" val=""/>
</p:tagLst>
</file>

<file path=ppt/tags/tag400.xml><?xml version="1.0" encoding="utf-8"?>
<p:tagLst xmlns:p="http://schemas.openxmlformats.org/presentationml/2006/main">
  <p:tag name="KSO_WM_BEAUTIFY_FLAG" val=""/>
</p:tagLst>
</file>

<file path=ppt/tags/tag401.xml><?xml version="1.0" encoding="utf-8"?>
<p:tagLst xmlns:p="http://schemas.openxmlformats.org/presentationml/2006/main">
  <p:tag name="KSO_WM_BEAUTIFY_FLAG" val=""/>
</p:tagLst>
</file>

<file path=ppt/tags/tag402.xml><?xml version="1.0" encoding="utf-8"?>
<p:tagLst xmlns:p="http://schemas.openxmlformats.org/presentationml/2006/main">
  <p:tag name="KSO_WM_BEAUTIFY_FLAG" val=""/>
</p:tagLst>
</file>

<file path=ppt/tags/tag403.xml><?xml version="1.0" encoding="utf-8"?>
<p:tagLst xmlns:p="http://schemas.openxmlformats.org/presentationml/2006/main">
  <p:tag name="KSO_WM_BEAUTIFY_FLAG" val=""/>
</p:tagLst>
</file>

<file path=ppt/tags/tag404.xml><?xml version="1.0" encoding="utf-8"?>
<p:tagLst xmlns:p="http://schemas.openxmlformats.org/presentationml/2006/main">
  <p:tag name="KSO_WM_BEAUTIFY_FLAG" val=""/>
</p:tagLst>
</file>

<file path=ppt/tags/tag405.xml><?xml version="1.0" encoding="utf-8"?>
<p:tagLst xmlns:p="http://schemas.openxmlformats.org/presentationml/2006/main">
  <p:tag name="KSO_WM_BEAUTIFY_FLAG" val=""/>
</p:tagLst>
</file>

<file path=ppt/tags/tag406.xml><?xml version="1.0" encoding="utf-8"?>
<p:tagLst xmlns:p="http://schemas.openxmlformats.org/presentationml/2006/main">
  <p:tag name="KSO_WM_BEAUTIFY_FLAG" val=""/>
</p:tagLst>
</file>

<file path=ppt/tags/tag407.xml><?xml version="1.0" encoding="utf-8"?>
<p:tagLst xmlns:p="http://schemas.openxmlformats.org/presentationml/2006/main">
  <p:tag name="KSO_WM_BEAUTIFY_FLAG" val=""/>
</p:tagLst>
</file>

<file path=ppt/tags/tag408.xml><?xml version="1.0" encoding="utf-8"?>
<p:tagLst xmlns:p="http://schemas.openxmlformats.org/presentationml/2006/main">
  <p:tag name="KSO_WM_BEAUTIFY_FLAG" val=""/>
</p:tagLst>
</file>

<file path=ppt/tags/tag409.xml><?xml version="1.0" encoding="utf-8"?>
<p:tagLst xmlns:p="http://schemas.openxmlformats.org/presentationml/2006/main">
  <p:tag name="KSO_WM_BEAUTIFY_FLAG" val=""/>
</p:tagLst>
</file>

<file path=ppt/tags/tag410.xml><?xml version="1.0" encoding="utf-8"?>
<p:tagLst xmlns:p="http://schemas.openxmlformats.org/presentationml/2006/main">
  <p:tag name="KSO_WM_BEAUTIFY_FLAG" val=""/>
</p:tagLst>
</file>

<file path=ppt/tags/tag411.xml><?xml version="1.0" encoding="utf-8"?>
<p:tagLst xmlns:p="http://schemas.openxmlformats.org/presentationml/2006/main">
  <p:tag name="KSO_WM_BEAUTIFY_FLAG" val=""/>
</p:tagLst>
</file>

<file path=ppt/tags/tag412.xml><?xml version="1.0" encoding="utf-8"?>
<p:tagLst xmlns:p="http://schemas.openxmlformats.org/presentationml/2006/main">
  <p:tag name="KSO_WM_BEAUTIFY_FLAG" val=""/>
</p:tagLst>
</file>

<file path=ppt/tags/tag413.xml><?xml version="1.0" encoding="utf-8"?>
<p:tagLst xmlns:p="http://schemas.openxmlformats.org/presentationml/2006/main">
  <p:tag name="KSO_WM_BEAUTIFY_FLAG" val=""/>
</p:tagLst>
</file>

<file path=ppt/tags/tag414.xml><?xml version="1.0" encoding="utf-8"?>
<p:tagLst xmlns:p="http://schemas.openxmlformats.org/presentationml/2006/main">
  <p:tag name="KSO_WM_BEAUTIFY_FLAG" val=""/>
</p:tagLst>
</file>

<file path=ppt/tags/tag415.xml><?xml version="1.0" encoding="utf-8"?>
<p:tagLst xmlns:p="http://schemas.openxmlformats.org/presentationml/2006/main">
  <p:tag name="KSO_WM_BEAUTIFY_FLAG" val=""/>
</p:tagLst>
</file>

<file path=ppt/tags/tag416.xml><?xml version="1.0" encoding="utf-8"?>
<p:tagLst xmlns:p="http://schemas.openxmlformats.org/presentationml/2006/main">
  <p:tag name="KSO_WM_BEAUTIFY_FLAG" val=""/>
</p:tagLst>
</file>

<file path=ppt/tags/tag417.xml><?xml version="1.0" encoding="utf-8"?>
<p:tagLst xmlns:p="http://schemas.openxmlformats.org/presentationml/2006/main">
  <p:tag name="KSO_WM_BEAUTIFY_FLAG" val=""/>
</p:tagLst>
</file>

<file path=ppt/tags/tag418.xml><?xml version="1.0" encoding="utf-8"?>
<p:tagLst xmlns:p="http://schemas.openxmlformats.org/presentationml/2006/main">
  <p:tag name="KSO_WM_BEAUTIFY_FLAG" val=""/>
</p:tagLst>
</file>

<file path=ppt/tags/tag419.xml><?xml version="1.0" encoding="utf-8"?>
<p:tagLst xmlns:p="http://schemas.openxmlformats.org/presentationml/2006/main">
  <p:tag name="KSO_WM_BEAUTIFY_FLAG" val=""/>
</p:tagLst>
</file>

<file path=ppt/tags/tag420.xml><?xml version="1.0" encoding="utf-8"?>
<p:tagLst xmlns:p="http://schemas.openxmlformats.org/presentationml/2006/main">
  <p:tag name="KSO_WM_BEAUTIFY_FLAG" val=""/>
</p:tagLst>
</file>

<file path=ppt/tags/tag421.xml><?xml version="1.0" encoding="utf-8"?>
<p:tagLst xmlns:p="http://schemas.openxmlformats.org/presentationml/2006/main">
  <p:tag name="KSO_WM_BEAUTIFY_FLAG" val=""/>
</p:tagLst>
</file>

<file path=ppt/tags/tag422.xml><?xml version="1.0" encoding="utf-8"?>
<p:tagLst xmlns:p="http://schemas.openxmlformats.org/presentationml/2006/main">
  <p:tag name="KSO_WM_BEAUTIFY_FLAG" val=""/>
</p:tagLst>
</file>

<file path=ppt/tags/tag423.xml><?xml version="1.0" encoding="utf-8"?>
<p:tagLst xmlns:p="http://schemas.openxmlformats.org/presentationml/2006/main">
  <p:tag name="KSO_WM_BEAUTIFY_FLAG" val=""/>
</p:tagLst>
</file>

<file path=ppt/tags/tag424.xml><?xml version="1.0" encoding="utf-8"?>
<p:tagLst xmlns:p="http://schemas.openxmlformats.org/presentationml/2006/main">
  <p:tag name="KSO_WM_BEAUTIFY_FLAG" val=""/>
</p:tagLst>
</file>

<file path=ppt/tags/tag425.xml><?xml version="1.0" encoding="utf-8"?>
<p:tagLst xmlns:p="http://schemas.openxmlformats.org/presentationml/2006/main">
  <p:tag name="KSO_WM_BEAUTIFY_FLAG" val=""/>
</p:tagLst>
</file>

<file path=ppt/tags/tag426.xml><?xml version="1.0" encoding="utf-8"?>
<p:tagLst xmlns:p="http://schemas.openxmlformats.org/presentationml/2006/main">
  <p:tag name="KSO_WM_BEAUTIFY_FLAG" val=""/>
</p:tagLst>
</file>

<file path=ppt/tags/tag427.xml><?xml version="1.0" encoding="utf-8"?>
<p:tagLst xmlns:p="http://schemas.openxmlformats.org/presentationml/2006/main">
  <p:tag name="KSO_WM_BEAUTIFY_FLAG" val=""/>
</p:tagLst>
</file>

<file path=ppt/tags/tag428.xml><?xml version="1.0" encoding="utf-8"?>
<p:tagLst xmlns:p="http://schemas.openxmlformats.org/presentationml/2006/main">
  <p:tag name="KSO_WM_BEAUTIFY_FLAG" val=""/>
</p:tagLst>
</file>

<file path=ppt/tags/tag429.xml><?xml version="1.0" encoding="utf-8"?>
<p:tagLst xmlns:p="http://schemas.openxmlformats.org/presentationml/2006/main">
  <p:tag name="KSO_WM_BEAUTIFY_FLAG" val=""/>
</p:tagLst>
</file>

<file path=ppt/tags/tag430.xml><?xml version="1.0" encoding="utf-8"?>
<p:tagLst xmlns:p="http://schemas.openxmlformats.org/presentationml/2006/main">
  <p:tag name="KSO_WM_BEAUTIFY_FLAG" val=""/>
</p:tagLst>
</file>

<file path=ppt/tags/tag431.xml><?xml version="1.0" encoding="utf-8"?>
<p:tagLst xmlns:p="http://schemas.openxmlformats.org/presentationml/2006/main">
  <p:tag name="KSO_WM_BEAUTIFY_FLAG" val=""/>
</p:tagLst>
</file>

<file path=ppt/tags/tag432.xml><?xml version="1.0" encoding="utf-8"?>
<p:tagLst xmlns:p="http://schemas.openxmlformats.org/presentationml/2006/main">
  <p:tag name="KSO_WM_BEAUTIFY_FLAG" val=""/>
</p:tagLst>
</file>

<file path=ppt/tags/tag433.xml><?xml version="1.0" encoding="utf-8"?>
<p:tagLst xmlns:p="http://schemas.openxmlformats.org/presentationml/2006/main">
  <p:tag name="KSO_WM_BEAUTIFY_FLAG" val=""/>
</p:tagLst>
</file>

<file path=ppt/tags/tag434.xml><?xml version="1.0" encoding="utf-8"?>
<p:tagLst xmlns:p="http://schemas.openxmlformats.org/presentationml/2006/main">
  <p:tag name="KSO_WM_BEAUTIFY_FLAG" val=""/>
</p:tagLst>
</file>

<file path=ppt/tags/tag435.xml><?xml version="1.0" encoding="utf-8"?>
<p:tagLst xmlns:p="http://schemas.openxmlformats.org/presentationml/2006/main">
  <p:tag name="KSO_WM_BEAUTIFY_FLAG" val=""/>
</p:tagLst>
</file>

<file path=ppt/tags/tag436.xml><?xml version="1.0" encoding="utf-8"?>
<p:tagLst xmlns:p="http://schemas.openxmlformats.org/presentationml/2006/main">
  <p:tag name="KSO_WM_BEAUTIFY_FLAG" val=""/>
</p:tagLst>
</file>

<file path=ppt/tags/tag437.xml><?xml version="1.0" encoding="utf-8"?>
<p:tagLst xmlns:p="http://schemas.openxmlformats.org/presentationml/2006/main">
  <p:tag name="KSO_WM_BEAUTIFY_FLAG" val=""/>
</p:tagLst>
</file>

<file path=ppt/tags/tag438.xml><?xml version="1.0" encoding="utf-8"?>
<p:tagLst xmlns:p="http://schemas.openxmlformats.org/presentationml/2006/main">
  <p:tag name="KSO_WM_BEAUTIFY_FLAG" val=""/>
</p:tagLst>
</file>

<file path=ppt/tags/tag439.xml><?xml version="1.0" encoding="utf-8"?>
<p:tagLst xmlns:p="http://schemas.openxmlformats.org/presentationml/2006/main">
  <p:tag name="KSO_WM_BEAUTIFY_FLAG" val=""/>
</p:tagLst>
</file>

<file path=ppt/tags/tag440.xml><?xml version="1.0" encoding="utf-8"?>
<p:tagLst xmlns:p="http://schemas.openxmlformats.org/presentationml/2006/main">
  <p:tag name="KSO_WM_BEAUTIFY_FLAG" val=""/>
</p:tagLst>
</file>

<file path=ppt/tags/tag441.xml><?xml version="1.0" encoding="utf-8"?>
<p:tagLst xmlns:p="http://schemas.openxmlformats.org/presentationml/2006/main">
  <p:tag name="KSO_WM_BEAUTIFY_FLAG" val=""/>
</p:tagLst>
</file>

<file path=ppt/tags/tag442.xml><?xml version="1.0" encoding="utf-8"?>
<p:tagLst xmlns:p="http://schemas.openxmlformats.org/presentationml/2006/main">
  <p:tag name="KSO_WM_BEAUTIFY_FLAG" val=""/>
</p:tagLst>
</file>

<file path=ppt/tags/tag443.xml><?xml version="1.0" encoding="utf-8"?>
<p:tagLst xmlns:p="http://schemas.openxmlformats.org/presentationml/2006/main">
  <p:tag name="KSO_WM_BEAUTIFY_FLAG" val=""/>
</p:tagLst>
</file>

<file path=ppt/tags/tag444.xml><?xml version="1.0" encoding="utf-8"?>
<p:tagLst xmlns:p="http://schemas.openxmlformats.org/presentationml/2006/main">
  <p:tag name="KSO_WM_BEAUTIFY_FLAG" val=""/>
</p:tagLst>
</file>

<file path=ppt/tags/tag445.xml><?xml version="1.0" encoding="utf-8"?>
<p:tagLst xmlns:p="http://schemas.openxmlformats.org/presentationml/2006/main">
  <p:tag name="KSO_WM_BEAUTIFY_FLAG" val=""/>
</p:tagLst>
</file>

<file path=ppt/tags/tag446.xml><?xml version="1.0" encoding="utf-8"?>
<p:tagLst xmlns:p="http://schemas.openxmlformats.org/presentationml/2006/main">
  <p:tag name="KSO_WM_BEAUTIFY_FLAG" val=""/>
</p:tagLst>
</file>

<file path=ppt/tags/tag447.xml><?xml version="1.0" encoding="utf-8"?>
<p:tagLst xmlns:p="http://schemas.openxmlformats.org/presentationml/2006/main">
  <p:tag name="KSO_WM_BEAUTIFY_FLAG" val=""/>
</p:tagLst>
</file>

<file path=ppt/tags/tag448.xml><?xml version="1.0" encoding="utf-8"?>
<p:tagLst xmlns:p="http://schemas.openxmlformats.org/presentationml/2006/main">
  <p:tag name="KSO_WM_BEAUTIFY_FLAG" val=""/>
</p:tagLst>
</file>

<file path=ppt/tags/tag449.xml><?xml version="1.0" encoding="utf-8"?>
<p:tagLst xmlns:p="http://schemas.openxmlformats.org/presentationml/2006/main">
  <p:tag name="KSO_WM_BEAUTIFY_FLAG" val=""/>
</p:tagLst>
</file>

<file path=ppt/tags/tag450.xml><?xml version="1.0" encoding="utf-8"?>
<p:tagLst xmlns:p="http://schemas.openxmlformats.org/presentationml/2006/main">
  <p:tag name="KSO_WM_BEAUTIFY_FLAG" val=""/>
</p:tagLst>
</file>

<file path=ppt/tags/tag451.xml><?xml version="1.0" encoding="utf-8"?>
<p:tagLst xmlns:p="http://schemas.openxmlformats.org/presentationml/2006/main">
  <p:tag name="KSO_WM_BEAUTIFY_FLAG" val=""/>
</p:tagLst>
</file>

<file path=ppt/tags/tag452.xml><?xml version="1.0" encoding="utf-8"?>
<p:tagLst xmlns:p="http://schemas.openxmlformats.org/presentationml/2006/main">
  <p:tag name="KSO_WM_BEAUTIFY_FLAG" val=""/>
</p:tagLst>
</file>

<file path=ppt/tags/tag453.xml><?xml version="1.0" encoding="utf-8"?>
<p:tagLst xmlns:p="http://schemas.openxmlformats.org/presentationml/2006/main">
  <p:tag name="KSO_WM_BEAUTIFY_FLAG" val=""/>
</p:tagLst>
</file>

<file path=ppt/tags/tag454.xml><?xml version="1.0" encoding="utf-8"?>
<p:tagLst xmlns:p="http://schemas.openxmlformats.org/presentationml/2006/main">
  <p:tag name="KSO_WM_BEAUTIFY_FLAG" val=""/>
</p:tagLst>
</file>

<file path=ppt/tags/tag455.xml><?xml version="1.0" encoding="utf-8"?>
<p:tagLst xmlns:p="http://schemas.openxmlformats.org/presentationml/2006/main">
  <p:tag name="KSO_WM_BEAUTIFY_FLAG" val=""/>
</p:tagLst>
</file>

<file path=ppt/tags/tag456.xml><?xml version="1.0" encoding="utf-8"?>
<p:tagLst xmlns:p="http://schemas.openxmlformats.org/presentationml/2006/main">
  <p:tag name="KSO_WM_BEAUTIFY_FLAG" val=""/>
</p:tagLst>
</file>

<file path=ppt/tags/tag457.xml><?xml version="1.0" encoding="utf-8"?>
<p:tagLst xmlns:p="http://schemas.openxmlformats.org/presentationml/2006/main">
  <p:tag name="KSO_WM_BEAUTIFY_FLAG" val=""/>
</p:tagLst>
</file>

<file path=ppt/tags/tag458.xml><?xml version="1.0" encoding="utf-8"?>
<p:tagLst xmlns:p="http://schemas.openxmlformats.org/presentationml/2006/main">
  <p:tag name="KSO_WM_BEAUTIFY_FLAG" val=""/>
</p:tagLst>
</file>

<file path=ppt/tags/tag459.xml><?xml version="1.0" encoding="utf-8"?>
<p:tagLst xmlns:p="http://schemas.openxmlformats.org/presentationml/2006/main">
  <p:tag name="KSO_WM_BEAUTIFY_FLAG" val=""/>
</p:tagLst>
</file>

<file path=ppt/tags/tag460.xml><?xml version="1.0" encoding="utf-8"?>
<p:tagLst xmlns:p="http://schemas.openxmlformats.org/presentationml/2006/main">
  <p:tag name="KSO_WM_BEAUTIFY_FLAG" val=""/>
</p:tagLst>
</file>

<file path=ppt/tags/tag461.xml><?xml version="1.0" encoding="utf-8"?>
<p:tagLst xmlns:p="http://schemas.openxmlformats.org/presentationml/2006/main">
  <p:tag name="KSO_WM_BEAUTIFY_FLAG" val=""/>
</p:tagLst>
</file>

<file path=ppt/tags/tag462.xml><?xml version="1.0" encoding="utf-8"?>
<p:tagLst xmlns:p="http://schemas.openxmlformats.org/presentationml/2006/main">
  <p:tag name="KSO_WM_BEAUTIFY_FLAG" val=""/>
</p:tagLst>
</file>

<file path=ppt/tags/tag463.xml><?xml version="1.0" encoding="utf-8"?>
<p:tagLst xmlns:p="http://schemas.openxmlformats.org/presentationml/2006/main">
  <p:tag name="KSO_WM_BEAUTIFY_FLAG" val=""/>
</p:tagLst>
</file>

<file path=ppt/tags/tag464.xml><?xml version="1.0" encoding="utf-8"?>
<p:tagLst xmlns:p="http://schemas.openxmlformats.org/presentationml/2006/main">
  <p:tag name="KSO_WM_BEAUTIFY_FLAG" val=""/>
</p:tagLst>
</file>

<file path=ppt/tags/tag465.xml><?xml version="1.0" encoding="utf-8"?>
<p:tagLst xmlns:p="http://schemas.openxmlformats.org/presentationml/2006/main">
  <p:tag name="KSO_WM_BEAUTIFY_FLAG" val=""/>
</p:tagLst>
</file>

<file path=ppt/tags/tag466.xml><?xml version="1.0" encoding="utf-8"?>
<p:tagLst xmlns:p="http://schemas.openxmlformats.org/presentationml/2006/main">
  <p:tag name="KSO_WM_BEAUTIFY_FLAG" val=""/>
</p:tagLst>
</file>

<file path=ppt/tags/tag467.xml><?xml version="1.0" encoding="utf-8"?>
<p:tagLst xmlns:p="http://schemas.openxmlformats.org/presentationml/2006/main">
  <p:tag name="KSO_WM_BEAUTIFY_FLAG" val=""/>
</p:tagLst>
</file>

<file path=ppt/tags/tag468.xml><?xml version="1.0" encoding="utf-8"?>
<p:tagLst xmlns:p="http://schemas.openxmlformats.org/presentationml/2006/main">
  <p:tag name="KSO_WM_BEAUTIFY_FLAG" val=""/>
</p:tagLst>
</file>

<file path=ppt/tags/tag469.xml><?xml version="1.0" encoding="utf-8"?>
<p:tagLst xmlns:p="http://schemas.openxmlformats.org/presentationml/2006/main">
  <p:tag name="KSO_WM_BEAUTIFY_FLAG" val=""/>
</p:tagLst>
</file>

<file path=ppt/tags/tag470.xml><?xml version="1.0" encoding="utf-8"?>
<p:tagLst xmlns:p="http://schemas.openxmlformats.org/presentationml/2006/main">
  <p:tag name="KSO_WM_BEAUTIFY_FLAG" val=""/>
</p:tagLst>
</file>

<file path=ppt/tags/tag471.xml><?xml version="1.0" encoding="utf-8"?>
<p:tagLst xmlns:p="http://schemas.openxmlformats.org/presentationml/2006/main">
  <p:tag name="KSO_WM_BEAUTIFY_FLAG" val=""/>
</p:tagLst>
</file>

<file path=ppt/tags/tag472.xml><?xml version="1.0" encoding="utf-8"?>
<p:tagLst xmlns:p="http://schemas.openxmlformats.org/presentationml/2006/main">
  <p:tag name="KSO_WM_BEAUTIFY_FLAG" val=""/>
</p:tagLst>
</file>

<file path=ppt/tags/tag473.xml><?xml version="1.0" encoding="utf-8"?>
<p:tagLst xmlns:p="http://schemas.openxmlformats.org/presentationml/2006/main">
  <p:tag name="KSO_WM_BEAUTIFY_FLAG" val=""/>
</p:tagLst>
</file>

<file path=ppt/tags/tag474.xml><?xml version="1.0" encoding="utf-8"?>
<p:tagLst xmlns:p="http://schemas.openxmlformats.org/presentationml/2006/main">
  <p:tag name="KSO_WM_BEAUTIFY_FLAG" val=""/>
</p:tagLst>
</file>

<file path=ppt/tags/tag475.xml><?xml version="1.0" encoding="utf-8"?>
<p:tagLst xmlns:p="http://schemas.openxmlformats.org/presentationml/2006/main">
  <p:tag name="KSO_WM_BEAUTIFY_FLAG" val=""/>
</p:tagLst>
</file>

<file path=ppt/tags/tag476.xml><?xml version="1.0" encoding="utf-8"?>
<p:tagLst xmlns:p="http://schemas.openxmlformats.org/presentationml/2006/main">
  <p:tag name="KSO_WM_BEAUTIFY_FLAG" val=""/>
</p:tagLst>
</file>

<file path=ppt/tags/tag477.xml><?xml version="1.0" encoding="utf-8"?>
<p:tagLst xmlns:p="http://schemas.openxmlformats.org/presentationml/2006/main">
  <p:tag name="KSO_WM_BEAUTIFY_FLAG" val=""/>
</p:tagLst>
</file>

<file path=ppt/tags/tag478.xml><?xml version="1.0" encoding="utf-8"?>
<p:tagLst xmlns:p="http://schemas.openxmlformats.org/presentationml/2006/main">
  <p:tag name="KSO_WM_BEAUTIFY_FLAG" val=""/>
</p:tagLst>
</file>

<file path=ppt/tags/tag479.xml><?xml version="1.0" encoding="utf-8"?>
<p:tagLst xmlns:p="http://schemas.openxmlformats.org/presentationml/2006/main">
  <p:tag name="KSO_WM_BEAUTIFY_FLAG" val=""/>
</p:tagLst>
</file>

<file path=ppt/tags/tag480.xml><?xml version="1.0" encoding="utf-8"?>
<p:tagLst xmlns:p="http://schemas.openxmlformats.org/presentationml/2006/main">
  <p:tag name="KSO_WM_BEAUTIFY_FLAG" val=""/>
</p:tagLst>
</file>

<file path=ppt/tags/tag481.xml><?xml version="1.0" encoding="utf-8"?>
<p:tagLst xmlns:p="http://schemas.openxmlformats.org/presentationml/2006/main">
  <p:tag name="KSO_WM_BEAUTIFY_FLAG" val=""/>
</p:tagLst>
</file>

<file path=ppt/tags/tag482.xml><?xml version="1.0" encoding="utf-8"?>
<p:tagLst xmlns:p="http://schemas.openxmlformats.org/presentationml/2006/main">
  <p:tag name="KSO_WM_BEAUTIFY_FLAG" val=""/>
</p:tagLst>
</file>

<file path=ppt/tags/tag483.xml><?xml version="1.0" encoding="utf-8"?>
<p:tagLst xmlns:p="http://schemas.openxmlformats.org/presentationml/2006/main">
  <p:tag name="KSO_WM_BEAUTIFY_FLAG" val=""/>
</p:tagLst>
</file>

<file path=ppt/tags/tag484.xml><?xml version="1.0" encoding="utf-8"?>
<p:tagLst xmlns:p="http://schemas.openxmlformats.org/presentationml/2006/main">
  <p:tag name="KSO_WM_BEAUTIFY_FLAG" val=""/>
</p:tagLst>
</file>

<file path=ppt/tags/tag485.xml><?xml version="1.0" encoding="utf-8"?>
<p:tagLst xmlns:p="http://schemas.openxmlformats.org/presentationml/2006/main">
  <p:tag name="KSO_WM_BEAUTIFY_FLAG" val=""/>
</p:tagLst>
</file>

<file path=ppt/tags/tag486.xml><?xml version="1.0" encoding="utf-8"?>
<p:tagLst xmlns:p="http://schemas.openxmlformats.org/presentationml/2006/main">
  <p:tag name="KSO_WM_BEAUTIFY_FLAG" val=""/>
</p:tagLst>
</file>

<file path=ppt/tags/tag487.xml><?xml version="1.0" encoding="utf-8"?>
<p:tagLst xmlns:p="http://schemas.openxmlformats.org/presentationml/2006/main">
  <p:tag name="KSO_WM_BEAUTIFY_FLAG" val=""/>
</p:tagLst>
</file>

<file path=ppt/tags/tag488.xml><?xml version="1.0" encoding="utf-8"?>
<p:tagLst xmlns:p="http://schemas.openxmlformats.org/presentationml/2006/main">
  <p:tag name="KSO_WM_BEAUTIFY_FLAG" val=""/>
</p:tagLst>
</file>

<file path=ppt/tags/tag489.xml><?xml version="1.0" encoding="utf-8"?>
<p:tagLst xmlns:p="http://schemas.openxmlformats.org/presentationml/2006/main">
  <p:tag name="KSO_WM_BEAUTIFY_FLAG" val=""/>
</p:tagLst>
</file>

<file path=ppt/tags/tag490.xml><?xml version="1.0" encoding="utf-8"?>
<p:tagLst xmlns:p="http://schemas.openxmlformats.org/presentationml/2006/main">
  <p:tag name="KSO_WM_BEAUTIFY_FLAG" val=""/>
</p:tagLst>
</file>

<file path=ppt/tags/tag491.xml><?xml version="1.0" encoding="utf-8"?>
<p:tagLst xmlns:p="http://schemas.openxmlformats.org/presentationml/2006/main">
  <p:tag name="KSO_WM_BEAUTIFY_FLAG" val=""/>
</p:tagLst>
</file>

<file path=ppt/tags/tag492.xml><?xml version="1.0" encoding="utf-8"?>
<p:tagLst xmlns:p="http://schemas.openxmlformats.org/presentationml/2006/main">
  <p:tag name="KSO_WM_BEAUTIFY_FLAG" val=""/>
</p:tagLst>
</file>

<file path=ppt/tags/tag493.xml><?xml version="1.0" encoding="utf-8"?>
<p:tagLst xmlns:p="http://schemas.openxmlformats.org/presentationml/2006/main">
  <p:tag name="KSO_WM_BEAUTIFY_FLAG" val=""/>
</p:tagLst>
</file>

<file path=ppt/tags/tag494.xml><?xml version="1.0" encoding="utf-8"?>
<p:tagLst xmlns:p="http://schemas.openxmlformats.org/presentationml/2006/main">
  <p:tag name="KSO_WM_BEAUTIFY_FLAG" val=""/>
</p:tagLst>
</file>

<file path=ppt/tags/tag495.xml><?xml version="1.0" encoding="utf-8"?>
<p:tagLst xmlns:p="http://schemas.openxmlformats.org/presentationml/2006/main">
  <p:tag name="KSO_WM_BEAUTIFY_FLAG" val=""/>
</p:tagLst>
</file>

<file path=ppt/tags/tag496.xml><?xml version="1.0" encoding="utf-8"?>
<p:tagLst xmlns:p="http://schemas.openxmlformats.org/presentationml/2006/main">
  <p:tag name="KSO_WM_BEAUTIFY_FLAG" val=""/>
</p:tagLst>
</file>

<file path=ppt/tags/tag497.xml><?xml version="1.0" encoding="utf-8"?>
<p:tagLst xmlns:p="http://schemas.openxmlformats.org/presentationml/2006/main">
  <p:tag name="KSO_WM_BEAUTIFY_FLAG" val=""/>
</p:tagLst>
</file>

<file path=ppt/tags/tag498.xml><?xml version="1.0" encoding="utf-8"?>
<p:tagLst xmlns:p="http://schemas.openxmlformats.org/presentationml/2006/main">
  <p:tag name="KSO_WM_BEAUTIFY_FLAG" val=""/>
</p:tagLst>
</file>

<file path=ppt/tags/tag499.xml><?xml version="1.0" encoding="utf-8"?>
<p:tagLst xmlns:p="http://schemas.openxmlformats.org/presentationml/2006/main">
  <p:tag name="KSO_WM_BEAUTIFY_FLAG" val=""/>
</p:tagLst>
</file>

<file path=ppt/tags/tag500.xml><?xml version="1.0" encoding="utf-8"?>
<p:tagLst xmlns:p="http://schemas.openxmlformats.org/presentationml/2006/main">
  <p:tag name="KSO_WM_BEAUTIFY_FLAG" val=""/>
</p:tagLst>
</file>

<file path=ppt/tags/tag501.xml><?xml version="1.0" encoding="utf-8"?>
<p:tagLst xmlns:p="http://schemas.openxmlformats.org/presentationml/2006/main">
  <p:tag name="KSO_WM_BEAUTIFY_FLAG" val=""/>
</p:tagLst>
</file>

<file path=ppt/tags/tag502.xml><?xml version="1.0" encoding="utf-8"?>
<p:tagLst xmlns:p="http://schemas.openxmlformats.org/presentationml/2006/main">
  <p:tag name="KSO_WM_BEAUTIFY_FLAG" val=""/>
</p:tagLst>
</file>

<file path=ppt/tags/tag503.xml><?xml version="1.0" encoding="utf-8"?>
<p:tagLst xmlns:p="http://schemas.openxmlformats.org/presentationml/2006/main">
  <p:tag name="KSO_WM_BEAUTIFY_FLAG" val=""/>
</p:tagLst>
</file>

<file path=ppt/tags/tag504.xml><?xml version="1.0" encoding="utf-8"?>
<p:tagLst xmlns:p="http://schemas.openxmlformats.org/presentationml/2006/main">
  <p:tag name="KSO_WM_BEAUTIFY_FLAG" val=""/>
</p:tagLst>
</file>

<file path=ppt/tags/tag505.xml><?xml version="1.0" encoding="utf-8"?>
<p:tagLst xmlns:p="http://schemas.openxmlformats.org/presentationml/2006/main">
  <p:tag name="KSO_WM_BEAUTIFY_FLAG" val=""/>
</p:tagLst>
</file>

<file path=ppt/tags/tag506.xml><?xml version="1.0" encoding="utf-8"?>
<p:tagLst xmlns:p="http://schemas.openxmlformats.org/presentationml/2006/main">
  <p:tag name="KSO_WM_BEAUTIFY_FLAG" val=""/>
</p:tagLst>
</file>

<file path=ppt/tags/tag507.xml><?xml version="1.0" encoding="utf-8"?>
<p:tagLst xmlns:p="http://schemas.openxmlformats.org/presentationml/2006/main">
  <p:tag name="KSO_WM_BEAUTIFY_FLAG" val=""/>
</p:tagLst>
</file>

<file path=ppt/tags/tag508.xml><?xml version="1.0" encoding="utf-8"?>
<p:tagLst xmlns:p="http://schemas.openxmlformats.org/presentationml/2006/main">
  <p:tag name="KSO_WM_BEAUTIFY_FLAG" val=""/>
</p:tagLst>
</file>

<file path=ppt/tags/tag509.xml><?xml version="1.0" encoding="utf-8"?>
<p:tagLst xmlns:p="http://schemas.openxmlformats.org/presentationml/2006/main">
  <p:tag name="KSO_WM_BEAUTIFY_FLAG" val=""/>
</p:tagLst>
</file>

<file path=ppt/tags/tag510.xml><?xml version="1.0" encoding="utf-8"?>
<p:tagLst xmlns:p="http://schemas.openxmlformats.org/presentationml/2006/main">
  <p:tag name="KSO_WM_BEAUTIFY_FLAG" val=""/>
</p:tagLst>
</file>

<file path=ppt/tags/tag511.xml><?xml version="1.0" encoding="utf-8"?>
<p:tagLst xmlns:p="http://schemas.openxmlformats.org/presentationml/2006/main">
  <p:tag name="KSO_WM_BEAUTIFY_FLAG" val=""/>
</p:tagLst>
</file>

<file path=ppt/tags/tag512.xml><?xml version="1.0" encoding="utf-8"?>
<p:tagLst xmlns:p="http://schemas.openxmlformats.org/presentationml/2006/main">
  <p:tag name="KSO_WM_BEAUTIFY_FLAG" val=""/>
</p:tagLst>
</file>

<file path=ppt/tags/tag513.xml><?xml version="1.0" encoding="utf-8"?>
<p:tagLst xmlns:p="http://schemas.openxmlformats.org/presentationml/2006/main">
  <p:tag name="KSO_WM_BEAUTIFY_FLAG" val=""/>
</p:tagLst>
</file>

<file path=ppt/tags/tag514.xml><?xml version="1.0" encoding="utf-8"?>
<p:tagLst xmlns:p="http://schemas.openxmlformats.org/presentationml/2006/main">
  <p:tag name="KSO_WM_BEAUTIFY_FLAG" val=""/>
</p:tagLst>
</file>

<file path=ppt/tags/tag515.xml><?xml version="1.0" encoding="utf-8"?>
<p:tagLst xmlns:p="http://schemas.openxmlformats.org/presentationml/2006/main">
  <p:tag name="KSO_WM_BEAUTIFY_FLAG" val=""/>
</p:tagLst>
</file>

<file path=ppt/tags/tag516.xml><?xml version="1.0" encoding="utf-8"?>
<p:tagLst xmlns:p="http://schemas.openxmlformats.org/presentationml/2006/main">
  <p:tag name="KSO_WM_BEAUTIFY_FLAG" val=""/>
</p:tagLst>
</file>

<file path=ppt/tags/tag517.xml><?xml version="1.0" encoding="utf-8"?>
<p:tagLst xmlns:p="http://schemas.openxmlformats.org/presentationml/2006/main">
  <p:tag name="KSO_WM_BEAUTIFY_FLAG" val=""/>
</p:tagLst>
</file>

<file path=ppt/tags/tag518.xml><?xml version="1.0" encoding="utf-8"?>
<p:tagLst xmlns:p="http://schemas.openxmlformats.org/presentationml/2006/main">
  <p:tag name="KSO_WM_BEAUTIFY_FLAG" val=""/>
</p:tagLst>
</file>

<file path=ppt/tags/tag519.xml><?xml version="1.0" encoding="utf-8"?>
<p:tagLst xmlns:p="http://schemas.openxmlformats.org/presentationml/2006/main">
  <p:tag name="KSO_WM_BEAUTIFY_FLAG" val=""/>
</p:tagLst>
</file>

<file path=ppt/tags/tag520.xml><?xml version="1.0" encoding="utf-8"?>
<p:tagLst xmlns:p="http://schemas.openxmlformats.org/presentationml/2006/main">
  <p:tag name="KSO_WM_BEAUTIFY_FLAG" val=""/>
</p:tagLst>
</file>

<file path=ppt/tags/tag521.xml><?xml version="1.0" encoding="utf-8"?>
<p:tagLst xmlns:p="http://schemas.openxmlformats.org/presentationml/2006/main">
  <p:tag name="KSO_WM_BEAUTIFY_FLAG" val=""/>
</p:tagLst>
</file>

<file path=ppt/tags/tag522.xml><?xml version="1.0" encoding="utf-8"?>
<p:tagLst xmlns:p="http://schemas.openxmlformats.org/presentationml/2006/main">
  <p:tag name="KSO_WM_BEAUTIFY_FLAG" val=""/>
</p:tagLst>
</file>

<file path=ppt/tags/tag523.xml><?xml version="1.0" encoding="utf-8"?>
<p:tagLst xmlns:p="http://schemas.openxmlformats.org/presentationml/2006/main">
  <p:tag name="COMMONDATA" val="eyJoZGlkIjoiZGE2MDZiZTkyMjFlNGY4YTAyMzUzN2JjODQ4ZWZiMDMifQ=="/>
  <p:tag name="KSO_WPP_MARK_KEY" val="56594143-1713-4332-b90f-e37add543827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1673</Words>
  <Application>WPS 演示</Application>
  <PresentationFormat>宽屏</PresentationFormat>
  <Paragraphs>809</Paragraphs>
  <Slides>10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8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meizhongting</dc:creator>
  <cp:lastModifiedBy></cp:lastModifiedBy>
  <cp:revision>290</cp:revision>
  <dcterms:created xsi:type="dcterms:W3CDTF">2019-06-19T02:08:00Z</dcterms:created>
  <dcterms:modified xsi:type="dcterms:W3CDTF">2023-09-14T07:18:43Z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A44322FC10D449EB819A05E31BACD8C8_13</vt:lpwstr>
  </property>
</Properties>
</file>