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87" r:id="rId2"/>
    <p:sldId id="285" r:id="rId3"/>
    <p:sldId id="289" r:id="rId4"/>
    <p:sldId id="283" r:id="rId5"/>
    <p:sldId id="286" r:id="rId6"/>
  </p:sldIdLst>
  <p:sldSz cx="6858000" cy="9144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49" autoAdjust="0"/>
    <p:restoredTop sz="96917" autoAdjust="0"/>
  </p:normalViewPr>
  <p:slideViewPr>
    <p:cSldViewPr>
      <p:cViewPr varScale="1">
        <p:scale>
          <a:sx n="90" d="100"/>
          <a:sy n="90" d="100"/>
        </p:scale>
        <p:origin x="341" y="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80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80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430356-D92A-44E2-BAC6-D5D20C095725}" type="datetimeFigureOut">
              <a:rPr lang="ko-KR" altLang="en-US" smtClean="0"/>
              <a:pPr/>
              <a:t>2023-09-11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1241425"/>
            <a:ext cx="25114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5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429539-4F17-4A96-9FAB-64309E505D0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4011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8586D-518F-480D-B160-F47D4355D317}" type="datetimeFigureOut">
              <a:rPr lang="ko-KR" altLang="en-US" smtClean="0"/>
              <a:pPr/>
              <a:t>2023-09-11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9DE14-67EA-405F-B7BC-64C85EFA907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289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8586D-518F-480D-B160-F47D4355D317}" type="datetimeFigureOut">
              <a:rPr lang="ko-KR" altLang="en-US" smtClean="0"/>
              <a:pPr/>
              <a:t>2023-09-11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9DE14-67EA-405F-B7BC-64C85EFA907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8088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8586D-518F-480D-B160-F47D4355D317}" type="datetimeFigureOut">
              <a:rPr lang="ko-KR" altLang="en-US" smtClean="0"/>
              <a:pPr/>
              <a:t>2023-09-11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9DE14-67EA-405F-B7BC-64C85EFA907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9437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8586D-518F-480D-B160-F47D4355D317}" type="datetimeFigureOut">
              <a:rPr lang="ko-KR" altLang="en-US" smtClean="0"/>
              <a:pPr/>
              <a:t>2023-09-11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9DE14-67EA-405F-B7BC-64C85EFA907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5882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8586D-518F-480D-B160-F47D4355D317}" type="datetimeFigureOut">
              <a:rPr lang="ko-KR" altLang="en-US" smtClean="0"/>
              <a:pPr/>
              <a:t>2023-09-11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9DE14-67EA-405F-B7BC-64C85EFA907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9319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8586D-518F-480D-B160-F47D4355D317}" type="datetimeFigureOut">
              <a:rPr lang="ko-KR" altLang="en-US" smtClean="0"/>
              <a:pPr/>
              <a:t>2023-09-11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9DE14-67EA-405F-B7BC-64C85EFA907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0678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8586D-518F-480D-B160-F47D4355D317}" type="datetimeFigureOut">
              <a:rPr lang="ko-KR" altLang="en-US" smtClean="0"/>
              <a:pPr/>
              <a:t>2023-09-11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9DE14-67EA-405F-B7BC-64C85EFA907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3481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8586D-518F-480D-B160-F47D4355D317}" type="datetimeFigureOut">
              <a:rPr lang="ko-KR" altLang="en-US" smtClean="0"/>
              <a:pPr/>
              <a:t>2023-09-11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9DE14-67EA-405F-B7BC-64C85EFA907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0680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8586D-518F-480D-B160-F47D4355D317}" type="datetimeFigureOut">
              <a:rPr lang="ko-KR" altLang="en-US" smtClean="0"/>
              <a:pPr/>
              <a:t>2023-09-11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9DE14-67EA-405F-B7BC-64C85EFA907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8001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8586D-518F-480D-B160-F47D4355D317}" type="datetimeFigureOut">
              <a:rPr lang="ko-KR" altLang="en-US" smtClean="0"/>
              <a:pPr/>
              <a:t>2023-09-11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9DE14-67EA-405F-B7BC-64C85EFA907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8084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8586D-518F-480D-B160-F47D4355D317}" type="datetimeFigureOut">
              <a:rPr lang="ko-KR" altLang="en-US" smtClean="0"/>
              <a:pPr/>
              <a:t>2023-09-11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9DE14-67EA-405F-B7BC-64C85EFA907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2870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B8586D-518F-480D-B160-F47D4355D317}" type="datetimeFigureOut">
              <a:rPr lang="ko-KR" altLang="en-US" smtClean="0"/>
              <a:pPr/>
              <a:t>2023-09-11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79DE14-67EA-405F-B7BC-64C85EFA907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3280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7" Type="http://schemas.openxmlformats.org/officeDocument/2006/relationships/image" Target="../media/image6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tiff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tiff"/><Relationship Id="rId3" Type="http://schemas.openxmlformats.org/officeDocument/2006/relationships/image" Target="../media/image8.tiff"/><Relationship Id="rId7" Type="http://schemas.openxmlformats.org/officeDocument/2006/relationships/image" Target="../media/image12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tiff"/><Relationship Id="rId11" Type="http://schemas.openxmlformats.org/officeDocument/2006/relationships/image" Target="../media/image16.tiff"/><Relationship Id="rId5" Type="http://schemas.openxmlformats.org/officeDocument/2006/relationships/image" Target="../media/image10.tiff"/><Relationship Id="rId10" Type="http://schemas.openxmlformats.org/officeDocument/2006/relationships/image" Target="../media/image15.tiff"/><Relationship Id="rId4" Type="http://schemas.openxmlformats.org/officeDocument/2006/relationships/image" Target="../media/image9.tiff"/><Relationship Id="rId9" Type="http://schemas.openxmlformats.org/officeDocument/2006/relationships/image" Target="../media/image14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tiff"/><Relationship Id="rId5" Type="http://schemas.openxmlformats.org/officeDocument/2006/relationships/image" Target="../media/image20.tiff"/><Relationship Id="rId4" Type="http://schemas.openxmlformats.org/officeDocument/2006/relationships/image" Target="../media/image19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9"/>
          <p:cNvSpPr txBox="1">
            <a:spLocks noChangeArrowheads="1"/>
          </p:cNvSpPr>
          <p:nvPr/>
        </p:nvSpPr>
        <p:spPr bwMode="auto">
          <a:xfrm>
            <a:off x="-6762" y="2483768"/>
            <a:ext cx="27764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ko-KR" sz="1000" dirty="0">
                <a:solidFill>
                  <a:srgbClr val="FF0000"/>
                </a:solidFill>
                <a:ea typeface="굴림" charset="-127"/>
              </a:rPr>
              <a:t>C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26"/>
          <a:stretch/>
        </p:blipFill>
        <p:spPr>
          <a:xfrm>
            <a:off x="2499922" y="4857155"/>
            <a:ext cx="4358363" cy="1706820"/>
          </a:xfrm>
          <a:prstGeom prst="rect">
            <a:avLst/>
          </a:prstGeom>
        </p:spPr>
      </p:pic>
      <p:sp>
        <p:nvSpPr>
          <p:cNvPr id="12" name="TextBox 25"/>
          <p:cNvSpPr txBox="1">
            <a:spLocks noChangeArrowheads="1"/>
          </p:cNvSpPr>
          <p:nvPr/>
        </p:nvSpPr>
        <p:spPr bwMode="auto">
          <a:xfrm>
            <a:off x="0" y="0"/>
            <a:ext cx="9156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ko-KR" dirty="0">
                <a:solidFill>
                  <a:srgbClr val="FF0000"/>
                </a:solidFill>
                <a:ea typeface="굴림" charset="-127"/>
              </a:rPr>
              <a:t>Fig. S1</a:t>
            </a:r>
            <a:endParaRPr lang="ko-KR" altLang="en-US" dirty="0">
              <a:solidFill>
                <a:srgbClr val="FF0000"/>
              </a:solidFill>
              <a:ea typeface="굴림" charset="-127"/>
            </a:endParaRPr>
          </a:p>
        </p:txBody>
      </p:sp>
      <p:sp>
        <p:nvSpPr>
          <p:cNvPr id="13" name="Text Box 29"/>
          <p:cNvSpPr txBox="1">
            <a:spLocks noChangeArrowheads="1"/>
          </p:cNvSpPr>
          <p:nvPr/>
        </p:nvSpPr>
        <p:spPr bwMode="auto">
          <a:xfrm>
            <a:off x="-6762" y="337642"/>
            <a:ext cx="2696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ko-KR" sz="1000" dirty="0">
                <a:solidFill>
                  <a:srgbClr val="FF0000"/>
                </a:solidFill>
                <a:ea typeface="굴림" charset="-127"/>
              </a:rPr>
              <a:t>A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F3AD3C54-59D8-45D7-8C55-6BC22BD1E9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873" y="557812"/>
            <a:ext cx="1980303" cy="1824878"/>
          </a:xfrm>
          <a:prstGeom prst="rect">
            <a:avLst/>
          </a:prstGeom>
        </p:spPr>
      </p:pic>
      <p:sp>
        <p:nvSpPr>
          <p:cNvPr id="20" name="Text Box 29">
            <a:extLst>
              <a:ext uri="{FF2B5EF4-FFF2-40B4-BE49-F238E27FC236}">
                <a16:creationId xmlns:a16="http://schemas.microsoft.com/office/drawing/2014/main" id="{7E49D04C-C0FA-4FD8-BD32-80CC7DCEAD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5307" y="337642"/>
            <a:ext cx="2696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ko-KR" sz="1000" dirty="0">
                <a:ea typeface="굴림" charset="-127"/>
              </a:rPr>
              <a:t>B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50DB1D36-03EB-436F-8DE7-4225FE2221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" y="4250204"/>
            <a:ext cx="2452169" cy="2429078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CFEF5151-0BB9-4D02-8DBF-58E7FD2BE2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3" y="2670584"/>
            <a:ext cx="2770230" cy="1198604"/>
          </a:xfrm>
          <a:prstGeom prst="rect">
            <a:avLst/>
          </a:prstGeom>
        </p:spPr>
      </p:pic>
      <p:sp>
        <p:nvSpPr>
          <p:cNvPr id="28" name="Text Box 29">
            <a:extLst>
              <a:ext uri="{FF2B5EF4-FFF2-40B4-BE49-F238E27FC236}">
                <a16:creationId xmlns:a16="http://schemas.microsoft.com/office/drawing/2014/main" id="{28727F70-6B14-4413-A031-8D281DF8F6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7293" y="2483768"/>
            <a:ext cx="27764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ko-KR" sz="1000" dirty="0">
                <a:solidFill>
                  <a:srgbClr val="FF0000"/>
                </a:solidFill>
                <a:ea typeface="굴림" charset="-127"/>
              </a:rPr>
              <a:t>D</a:t>
            </a:r>
          </a:p>
        </p:txBody>
      </p:sp>
      <p:sp>
        <p:nvSpPr>
          <p:cNvPr id="29" name="Text Box 29">
            <a:extLst>
              <a:ext uri="{FF2B5EF4-FFF2-40B4-BE49-F238E27FC236}">
                <a16:creationId xmlns:a16="http://schemas.microsoft.com/office/drawing/2014/main" id="{BE896C02-2D93-47BE-B5D8-74D367F862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762" y="3999679"/>
            <a:ext cx="27764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ko-KR" sz="1000" dirty="0">
                <a:solidFill>
                  <a:srgbClr val="FF0000"/>
                </a:solidFill>
                <a:ea typeface="굴림" charset="-127"/>
              </a:rPr>
              <a:t>E</a:t>
            </a:r>
          </a:p>
        </p:txBody>
      </p:sp>
      <p:pic>
        <p:nvPicPr>
          <p:cNvPr id="31" name="그림 30">
            <a:extLst>
              <a:ext uri="{FF2B5EF4-FFF2-40B4-BE49-F238E27FC236}">
                <a16:creationId xmlns:a16="http://schemas.microsoft.com/office/drawing/2014/main" id="{79F3A281-F469-4620-B511-A839D590C8B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40" y="2670584"/>
            <a:ext cx="2056187" cy="1115406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429CCE1B-2F5A-4B09-B3BD-14D56F894D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2" y="527092"/>
            <a:ext cx="1869677" cy="107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44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0"/>
          <p:cNvSpPr txBox="1">
            <a:spLocks noChangeArrowheads="1"/>
          </p:cNvSpPr>
          <p:nvPr/>
        </p:nvSpPr>
        <p:spPr bwMode="auto">
          <a:xfrm>
            <a:off x="-15974" y="395536"/>
            <a:ext cx="28725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ko-KR" sz="1200" dirty="0">
                <a:ea typeface="굴림" charset="-127"/>
              </a:rPr>
              <a:t>A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12" y="736871"/>
            <a:ext cx="1867869" cy="290654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896" y="719756"/>
            <a:ext cx="1745673" cy="1995885"/>
          </a:xfrm>
          <a:prstGeom prst="rect">
            <a:avLst/>
          </a:prstGeom>
        </p:spPr>
      </p:pic>
      <p:sp>
        <p:nvSpPr>
          <p:cNvPr id="5" name="Text Box 29"/>
          <p:cNvSpPr txBox="1">
            <a:spLocks noChangeArrowheads="1"/>
          </p:cNvSpPr>
          <p:nvPr/>
        </p:nvSpPr>
        <p:spPr bwMode="auto">
          <a:xfrm>
            <a:off x="2277151" y="395536"/>
            <a:ext cx="29527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ko-KR" sz="1200" dirty="0">
                <a:ea typeface="굴림" charset="-127"/>
              </a:rPr>
              <a:t>B</a:t>
            </a:r>
          </a:p>
        </p:txBody>
      </p:sp>
      <p:sp>
        <p:nvSpPr>
          <p:cNvPr id="6" name="TextBox 25"/>
          <p:cNvSpPr txBox="1">
            <a:spLocks noChangeArrowheads="1"/>
          </p:cNvSpPr>
          <p:nvPr/>
        </p:nvSpPr>
        <p:spPr bwMode="auto">
          <a:xfrm>
            <a:off x="0" y="0"/>
            <a:ext cx="9156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ko-KR" dirty="0">
                <a:ea typeface="굴림" charset="-127"/>
              </a:rPr>
              <a:t>Fig. S2</a:t>
            </a:r>
            <a:endParaRPr lang="ko-KR" altLang="en-US" dirty="0">
              <a:ea typeface="굴림" charset="-127"/>
            </a:endParaRPr>
          </a:p>
        </p:txBody>
      </p:sp>
      <p:sp>
        <p:nvSpPr>
          <p:cNvPr id="13" name="Text Box 29"/>
          <p:cNvSpPr txBox="1">
            <a:spLocks noChangeArrowheads="1"/>
          </p:cNvSpPr>
          <p:nvPr/>
        </p:nvSpPr>
        <p:spPr bwMode="auto">
          <a:xfrm>
            <a:off x="0" y="3593421"/>
            <a:ext cx="27764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ko-KR" sz="1000" dirty="0">
                <a:ea typeface="굴림" charset="-127"/>
              </a:rPr>
              <a:t>C</a:t>
            </a:r>
          </a:p>
        </p:txBody>
      </p:sp>
      <p:sp>
        <p:nvSpPr>
          <p:cNvPr id="17" name="Text Box 29"/>
          <p:cNvSpPr txBox="1">
            <a:spLocks noChangeArrowheads="1"/>
          </p:cNvSpPr>
          <p:nvPr/>
        </p:nvSpPr>
        <p:spPr bwMode="auto">
          <a:xfrm>
            <a:off x="-44325" y="5322568"/>
            <a:ext cx="27764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ko-KR" sz="1000" dirty="0">
                <a:ea typeface="굴림" charset="-127"/>
              </a:rPr>
              <a:t>D</a:t>
            </a: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107" y="792871"/>
            <a:ext cx="1332531" cy="1384900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107" y="2487524"/>
            <a:ext cx="1373263" cy="1393629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792" y="7429276"/>
            <a:ext cx="1251065" cy="1419814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12" y="7426367"/>
            <a:ext cx="1251065" cy="1422723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587" y="5466859"/>
            <a:ext cx="1684575" cy="153619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587" y="3895075"/>
            <a:ext cx="1702031" cy="1463456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12" y="5522139"/>
            <a:ext cx="1704940" cy="1480912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12" y="3883438"/>
            <a:ext cx="1704940" cy="1475093"/>
          </a:xfrm>
          <a:prstGeom prst="rect">
            <a:avLst/>
          </a:prstGeom>
        </p:spPr>
      </p:pic>
      <p:sp>
        <p:nvSpPr>
          <p:cNvPr id="29" name="Text Box 29"/>
          <p:cNvSpPr txBox="1">
            <a:spLocks noChangeArrowheads="1"/>
          </p:cNvSpPr>
          <p:nvPr/>
        </p:nvSpPr>
        <p:spPr bwMode="auto">
          <a:xfrm>
            <a:off x="-23990" y="7193821"/>
            <a:ext cx="2696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ko-KR" sz="1000" dirty="0">
                <a:ea typeface="굴림" charset="-127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791807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9"/>
          <p:cNvSpPr txBox="1">
            <a:spLocks noChangeArrowheads="1"/>
          </p:cNvSpPr>
          <p:nvPr/>
        </p:nvSpPr>
        <p:spPr bwMode="auto">
          <a:xfrm>
            <a:off x="11450" y="323528"/>
            <a:ext cx="2696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ko-KR" sz="1000" dirty="0">
                <a:solidFill>
                  <a:srgbClr val="FF0000"/>
                </a:solidFill>
                <a:ea typeface="굴림" charset="-127"/>
              </a:rPr>
              <a:t>A</a:t>
            </a:r>
          </a:p>
        </p:txBody>
      </p:sp>
      <p:sp>
        <p:nvSpPr>
          <p:cNvPr id="8" name="TextBox 25"/>
          <p:cNvSpPr txBox="1">
            <a:spLocks noChangeArrowheads="1"/>
          </p:cNvSpPr>
          <p:nvPr/>
        </p:nvSpPr>
        <p:spPr bwMode="auto">
          <a:xfrm>
            <a:off x="0" y="0"/>
            <a:ext cx="9156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ko-KR" dirty="0">
                <a:solidFill>
                  <a:srgbClr val="FF0000"/>
                </a:solidFill>
                <a:ea typeface="굴림" charset="-127"/>
              </a:rPr>
              <a:t>Fig. S3</a:t>
            </a:r>
            <a:endParaRPr lang="ko-KR" altLang="en-US" dirty="0">
              <a:solidFill>
                <a:srgbClr val="FF0000"/>
              </a:solidFill>
              <a:ea typeface="굴림" charset="-127"/>
            </a:endParaRPr>
          </a:p>
        </p:txBody>
      </p:sp>
      <p:pic>
        <p:nvPicPr>
          <p:cNvPr id="85" name="그림 84">
            <a:extLst>
              <a:ext uri="{FF2B5EF4-FFF2-40B4-BE49-F238E27FC236}">
                <a16:creationId xmlns:a16="http://schemas.microsoft.com/office/drawing/2014/main" id="{C69C8AB3-AFA0-4B42-B295-DB5B929D93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63" y="2586274"/>
            <a:ext cx="2125671" cy="3610441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E61AED57-A04F-439A-8AFE-CBF4B6EF36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556" y="4770075"/>
            <a:ext cx="2133900" cy="1301003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AA822A7E-73F0-4C1E-A71F-3DD17A3107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708" y="2398693"/>
            <a:ext cx="3684497" cy="2079044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162082D8-4B8C-414D-B0BB-B85D59AAAED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556" y="6194188"/>
            <a:ext cx="3704611" cy="2008645"/>
          </a:xfrm>
          <a:prstGeom prst="rect">
            <a:avLst/>
          </a:prstGeom>
        </p:spPr>
      </p:pic>
      <p:sp>
        <p:nvSpPr>
          <p:cNvPr id="92" name="Text Box 29">
            <a:extLst>
              <a:ext uri="{FF2B5EF4-FFF2-40B4-BE49-F238E27FC236}">
                <a16:creationId xmlns:a16="http://schemas.microsoft.com/office/drawing/2014/main" id="{BE7FCA5E-2784-4104-A382-0FA5123EDD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50" y="2291222"/>
            <a:ext cx="27764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ko-KR" sz="1000" dirty="0">
                <a:solidFill>
                  <a:srgbClr val="FF0000"/>
                </a:solidFill>
                <a:ea typeface="굴림" charset="-127"/>
              </a:rPr>
              <a:t>B</a:t>
            </a:r>
          </a:p>
        </p:txBody>
      </p:sp>
      <p:sp>
        <p:nvSpPr>
          <p:cNvPr id="49" name="Text Box 29">
            <a:extLst>
              <a:ext uri="{FF2B5EF4-FFF2-40B4-BE49-F238E27FC236}">
                <a16:creationId xmlns:a16="http://schemas.microsoft.com/office/drawing/2014/main" id="{02AB2BEA-82E4-4212-A79C-6BEA4C268E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2916" y="2289486"/>
            <a:ext cx="27764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ko-KR" sz="1000" dirty="0">
                <a:solidFill>
                  <a:srgbClr val="FF0000"/>
                </a:solidFill>
                <a:ea typeface="굴림" charset="-127"/>
              </a:rPr>
              <a:t>C</a:t>
            </a:r>
          </a:p>
        </p:txBody>
      </p:sp>
      <p:sp>
        <p:nvSpPr>
          <p:cNvPr id="52" name="Text Box 29">
            <a:extLst>
              <a:ext uri="{FF2B5EF4-FFF2-40B4-BE49-F238E27FC236}">
                <a16:creationId xmlns:a16="http://schemas.microsoft.com/office/drawing/2014/main" id="{3C6BAC2B-B452-4B90-8840-29BAAA420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2916" y="4746922"/>
            <a:ext cx="27764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ko-KR" sz="1000" dirty="0">
                <a:solidFill>
                  <a:srgbClr val="FF0000"/>
                </a:solidFill>
                <a:ea typeface="굴림" charset="-127"/>
              </a:rPr>
              <a:t>D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7B9C0A6A-287C-416B-A625-924D0953FE6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2" y="745585"/>
            <a:ext cx="3395589" cy="1389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00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9"/>
          <p:cNvSpPr txBox="1">
            <a:spLocks noChangeArrowheads="1"/>
          </p:cNvSpPr>
          <p:nvPr/>
        </p:nvSpPr>
        <p:spPr bwMode="auto">
          <a:xfrm>
            <a:off x="-9118" y="607758"/>
            <a:ext cx="2696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ko-KR" sz="1000" dirty="0">
                <a:ea typeface="굴림" charset="-127"/>
              </a:rPr>
              <a:t>A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72"/>
          <a:stretch/>
        </p:blipFill>
        <p:spPr>
          <a:xfrm>
            <a:off x="188640" y="1136090"/>
            <a:ext cx="2409028" cy="1029205"/>
          </a:xfrm>
          <a:prstGeom prst="rect">
            <a:avLst/>
          </a:prstGeom>
        </p:spPr>
      </p:pic>
      <p:sp>
        <p:nvSpPr>
          <p:cNvPr id="6" name="Text Box 29"/>
          <p:cNvSpPr txBox="1">
            <a:spLocks noChangeArrowheads="1"/>
          </p:cNvSpPr>
          <p:nvPr/>
        </p:nvSpPr>
        <p:spPr bwMode="auto">
          <a:xfrm>
            <a:off x="-27424" y="2781727"/>
            <a:ext cx="2696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ko-KR" sz="1000" dirty="0">
                <a:ea typeface="굴림" charset="-127"/>
              </a:rPr>
              <a:t>B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61" y="3131840"/>
            <a:ext cx="2595233" cy="1207424"/>
          </a:xfrm>
          <a:prstGeom prst="rect">
            <a:avLst/>
          </a:prstGeom>
        </p:spPr>
      </p:pic>
      <p:sp>
        <p:nvSpPr>
          <p:cNvPr id="8" name="TextBox 25"/>
          <p:cNvSpPr txBox="1">
            <a:spLocks noChangeArrowheads="1"/>
          </p:cNvSpPr>
          <p:nvPr/>
        </p:nvSpPr>
        <p:spPr bwMode="auto">
          <a:xfrm>
            <a:off x="0" y="0"/>
            <a:ext cx="9156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ko-KR" dirty="0">
                <a:ea typeface="굴림" charset="-127"/>
              </a:rPr>
              <a:t>Fig. S4</a:t>
            </a:r>
            <a:endParaRPr lang="ko-KR" altLang="en-US" dirty="0">
              <a:ea typeface="굴림" charset="-127"/>
            </a:endParaRPr>
          </a:p>
        </p:txBody>
      </p:sp>
      <p:sp>
        <p:nvSpPr>
          <p:cNvPr id="9" name="Text Box 29"/>
          <p:cNvSpPr txBox="1">
            <a:spLocks noChangeArrowheads="1"/>
          </p:cNvSpPr>
          <p:nvPr/>
        </p:nvSpPr>
        <p:spPr bwMode="auto">
          <a:xfrm>
            <a:off x="-44763" y="4741893"/>
            <a:ext cx="27764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ko-KR" sz="1000" dirty="0">
                <a:ea typeface="굴림" charset="-127"/>
              </a:rPr>
              <a:t>C</a:t>
            </a: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175" y="5004048"/>
            <a:ext cx="1297617" cy="139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372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8" y="1821857"/>
            <a:ext cx="2251918" cy="1271432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8" y="539552"/>
            <a:ext cx="2283922" cy="869927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912" y="1821857"/>
            <a:ext cx="2537044" cy="1381991"/>
          </a:xfrm>
          <a:prstGeom prst="rect">
            <a:avLst/>
          </a:prstGeom>
        </p:spPr>
      </p:pic>
      <p:sp>
        <p:nvSpPr>
          <p:cNvPr id="5" name="TextBox 25"/>
          <p:cNvSpPr txBox="1">
            <a:spLocks noChangeArrowheads="1"/>
          </p:cNvSpPr>
          <p:nvPr/>
        </p:nvSpPr>
        <p:spPr bwMode="auto">
          <a:xfrm>
            <a:off x="0" y="0"/>
            <a:ext cx="9156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ko-KR" dirty="0">
                <a:solidFill>
                  <a:srgbClr val="FF0000"/>
                </a:solidFill>
                <a:ea typeface="굴림" charset="-127"/>
              </a:rPr>
              <a:t>Fig. S5</a:t>
            </a:r>
            <a:endParaRPr lang="ko-KR" altLang="en-US" dirty="0">
              <a:solidFill>
                <a:srgbClr val="FF0000"/>
              </a:solidFill>
              <a:ea typeface="굴림" charset="-127"/>
            </a:endParaRPr>
          </a:p>
        </p:txBody>
      </p:sp>
      <p:sp>
        <p:nvSpPr>
          <p:cNvPr id="6" name="Text Box 29"/>
          <p:cNvSpPr txBox="1">
            <a:spLocks noChangeArrowheads="1"/>
          </p:cNvSpPr>
          <p:nvPr/>
        </p:nvSpPr>
        <p:spPr bwMode="auto">
          <a:xfrm>
            <a:off x="31943" y="323528"/>
            <a:ext cx="2696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ko-KR" sz="1000" dirty="0">
                <a:solidFill>
                  <a:srgbClr val="FF0000"/>
                </a:solidFill>
                <a:ea typeface="굴림" charset="-127"/>
              </a:rPr>
              <a:t>A</a:t>
            </a:r>
          </a:p>
        </p:txBody>
      </p:sp>
      <p:sp>
        <p:nvSpPr>
          <p:cNvPr id="7" name="Text Box 29"/>
          <p:cNvSpPr txBox="1">
            <a:spLocks noChangeArrowheads="1"/>
          </p:cNvSpPr>
          <p:nvPr/>
        </p:nvSpPr>
        <p:spPr bwMode="auto">
          <a:xfrm>
            <a:off x="31943" y="1647644"/>
            <a:ext cx="2696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ko-KR" sz="1000">
                <a:solidFill>
                  <a:srgbClr val="FF0000"/>
                </a:solidFill>
                <a:ea typeface="굴림" charset="-127"/>
              </a:rPr>
              <a:t>B</a:t>
            </a:r>
            <a:endParaRPr lang="en-US" altLang="ko-KR" sz="1000" dirty="0">
              <a:solidFill>
                <a:srgbClr val="FF0000"/>
              </a:solidFill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758856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21502</TotalTime>
  <Words>34</Words>
  <Application>Microsoft Office PowerPoint</Application>
  <PresentationFormat>화면 슬라이드 쇼(4:3)</PresentationFormat>
  <Paragraphs>24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9" baseType="lpstr">
      <vt:lpstr>굴림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389</cp:revision>
  <cp:lastPrinted>2021-06-13T07:30:13Z</cp:lastPrinted>
  <dcterms:created xsi:type="dcterms:W3CDTF">2015-11-25T07:25:36Z</dcterms:created>
  <dcterms:modified xsi:type="dcterms:W3CDTF">2023-09-11T11:32:49Z</dcterms:modified>
</cp:coreProperties>
</file>