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0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409" autoAdjust="0"/>
    <p:restoredTop sz="95921"/>
  </p:normalViewPr>
  <p:slideViewPr>
    <p:cSldViewPr snapToGrid="0" snapToObjects="1">
      <p:cViewPr>
        <p:scale>
          <a:sx n="170" d="100"/>
          <a:sy n="170" d="100"/>
        </p:scale>
        <p:origin x="216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3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57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931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220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38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3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0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86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087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4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3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1BC71-523A-734C-A12E-143CF6110883}" type="datetimeFigureOut">
              <a:rPr lang="en-US" smtClean="0"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AE44D-61A4-E74C-A640-048D371B0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73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4" Type="http://schemas.openxmlformats.org/officeDocument/2006/relationships/image" Target="../media/image3.tiff"/><Relationship Id="rId5" Type="http://schemas.openxmlformats.org/officeDocument/2006/relationships/image" Target="../media/image4.tif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ack and white screen with a black background&#10;&#10;Description automatically generated">
            <a:extLst>
              <a:ext uri="{FF2B5EF4-FFF2-40B4-BE49-F238E27FC236}">
                <a16:creationId xmlns:a16="http://schemas.microsoft.com/office/drawing/2014/main" xmlns="" id="{290EBBA5-71C5-BEE2-E397-7B0AB72DB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801" y="1622316"/>
            <a:ext cx="4465877" cy="3417072"/>
          </a:xfrm>
          <a:prstGeom prst="rect">
            <a:avLst/>
          </a:prstGeom>
        </p:spPr>
      </p:pic>
      <p:sp>
        <p:nvSpPr>
          <p:cNvPr id="9" name="TextBox 23">
            <a:extLst>
              <a:ext uri="{FF2B5EF4-FFF2-40B4-BE49-F238E27FC236}">
                <a16:creationId xmlns:a16="http://schemas.microsoft.com/office/drawing/2014/main" xmlns="" id="{0EB713E0-1166-DB4C-AD56-7FC55768D509}"/>
              </a:ext>
            </a:extLst>
          </p:cNvPr>
          <p:cNvSpPr txBox="1"/>
          <p:nvPr/>
        </p:nvSpPr>
        <p:spPr>
          <a:xfrm>
            <a:off x="293838" y="154570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0" name="TextBox 23">
            <a:extLst>
              <a:ext uri="{FF2B5EF4-FFF2-40B4-BE49-F238E27FC236}">
                <a16:creationId xmlns:a16="http://schemas.microsoft.com/office/drawing/2014/main" xmlns="" id="{D64D4043-92B0-6547-A4D5-03148E43ED84}"/>
              </a:ext>
            </a:extLst>
          </p:cNvPr>
          <p:cNvSpPr txBox="1"/>
          <p:nvPr/>
        </p:nvSpPr>
        <p:spPr>
          <a:xfrm>
            <a:off x="4817782" y="1545706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78E68E1A-397B-DC51-9915-91CB7EA87212}"/>
              </a:ext>
            </a:extLst>
          </p:cNvPr>
          <p:cNvGrpSpPr/>
          <p:nvPr/>
        </p:nvGrpSpPr>
        <p:grpSpPr>
          <a:xfrm>
            <a:off x="5190855" y="1915649"/>
            <a:ext cx="4303876" cy="2390953"/>
            <a:chOff x="4846080" y="5116049"/>
            <a:chExt cx="4303876" cy="2390953"/>
          </a:xfrm>
        </p:grpSpPr>
        <p:sp>
          <p:nvSpPr>
            <p:cNvPr id="3" name="Isosceles Triangle 1">
              <a:extLst>
                <a:ext uri="{FF2B5EF4-FFF2-40B4-BE49-F238E27FC236}">
                  <a16:creationId xmlns:a16="http://schemas.microsoft.com/office/drawing/2014/main" xmlns="" id="{292CA776-39F3-E902-4F62-72315EDB5095}"/>
                </a:ext>
              </a:extLst>
            </p:cNvPr>
            <p:cNvSpPr/>
            <p:nvPr/>
          </p:nvSpPr>
          <p:spPr>
            <a:xfrm rot="16200000">
              <a:off x="8167673" y="7157301"/>
              <a:ext cx="135313" cy="123002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11695211-120C-7303-BA82-E4A55BD766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602" y="6051126"/>
              <a:ext cx="2718863" cy="44001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12" name="Isosceles Triangle 3">
              <a:extLst>
                <a:ext uri="{FF2B5EF4-FFF2-40B4-BE49-F238E27FC236}">
                  <a16:creationId xmlns:a16="http://schemas.microsoft.com/office/drawing/2014/main" xmlns="" id="{828206EF-EDF8-25DD-A99A-9F9BFFD9F3E3}"/>
                </a:ext>
              </a:extLst>
            </p:cNvPr>
            <p:cNvSpPr/>
            <p:nvPr/>
          </p:nvSpPr>
          <p:spPr>
            <a:xfrm rot="16200000">
              <a:off x="8167153" y="6176453"/>
              <a:ext cx="135313" cy="123002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F40641B8-BF49-3A16-C9AC-4557E2ECBC15}"/>
                </a:ext>
              </a:extLst>
            </p:cNvPr>
            <p:cNvSpPr txBox="1"/>
            <p:nvPr/>
          </p:nvSpPr>
          <p:spPr>
            <a:xfrm>
              <a:off x="8287678" y="6102767"/>
              <a:ext cx="554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q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9119EB3A-B673-5860-BBEC-32789D5BE389}"/>
                </a:ext>
              </a:extLst>
            </p:cNvPr>
            <p:cNvSpPr txBox="1"/>
            <p:nvPr/>
          </p:nvSpPr>
          <p:spPr>
            <a:xfrm>
              <a:off x="8292029" y="7083756"/>
              <a:ext cx="8579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β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-actin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C5363660-D320-F0EA-8E44-BE592C664CA8}"/>
                </a:ext>
              </a:extLst>
            </p:cNvPr>
            <p:cNvSpPr txBox="1"/>
            <p:nvPr/>
          </p:nvSpPr>
          <p:spPr>
            <a:xfrm rot="16200000">
              <a:off x="5162883" y="5455150"/>
              <a:ext cx="8113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Vector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3F9EDC8E-7314-C16A-B95A-BD2BE96AC01E}"/>
                </a:ext>
              </a:extLst>
            </p:cNvPr>
            <p:cNvSpPr txBox="1"/>
            <p:nvPr/>
          </p:nvSpPr>
          <p:spPr>
            <a:xfrm rot="16200000">
              <a:off x="5688942" y="5583326"/>
              <a:ext cx="554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q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C780692-477D-7639-51A7-5A10BBF60D0E}"/>
                </a:ext>
              </a:extLst>
            </p:cNvPr>
            <p:cNvSpPr txBox="1"/>
            <p:nvPr/>
          </p:nvSpPr>
          <p:spPr>
            <a:xfrm rot="16200000">
              <a:off x="5946037" y="5440658"/>
              <a:ext cx="84029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q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QL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xmlns="" id="{44A2CA1A-C8BC-76C0-3E13-BBC98B1D4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602" y="7078303"/>
              <a:ext cx="2725909" cy="428699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33E8881D-C338-958A-A016-11C8DC075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7602" y="6563897"/>
              <a:ext cx="2725909" cy="44001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</p:pic>
        <p:sp>
          <p:nvSpPr>
            <p:cNvPr id="21" name="Isosceles Triangle 12">
              <a:extLst>
                <a:ext uri="{FF2B5EF4-FFF2-40B4-BE49-F238E27FC236}">
                  <a16:creationId xmlns:a16="http://schemas.microsoft.com/office/drawing/2014/main" xmlns="" id="{9A87502E-3E2B-6AEA-013B-98F76BD908FC}"/>
                </a:ext>
              </a:extLst>
            </p:cNvPr>
            <p:cNvSpPr/>
            <p:nvPr/>
          </p:nvSpPr>
          <p:spPr>
            <a:xfrm rot="16200000">
              <a:off x="8171401" y="6664184"/>
              <a:ext cx="135313" cy="123002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2CCB563-FCC6-0CBD-1E65-50E04A4584CA}"/>
                </a:ext>
              </a:extLst>
            </p:cNvPr>
            <p:cNvSpPr txBox="1"/>
            <p:nvPr/>
          </p:nvSpPr>
          <p:spPr>
            <a:xfrm>
              <a:off x="8291929" y="6597423"/>
              <a:ext cx="5854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i1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FF7BB698-56E5-AF37-65F7-59404D07F8CC}"/>
                </a:ext>
              </a:extLst>
            </p:cNvPr>
            <p:cNvSpPr txBox="1"/>
            <p:nvPr/>
          </p:nvSpPr>
          <p:spPr>
            <a:xfrm rot="16200000">
              <a:off x="6466808" y="5568097"/>
              <a:ext cx="58541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i1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19A99C1E-C7F5-93A7-E3EA-63D305A267F9}"/>
                </a:ext>
              </a:extLst>
            </p:cNvPr>
            <p:cNvSpPr txBox="1"/>
            <p:nvPr/>
          </p:nvSpPr>
          <p:spPr>
            <a:xfrm rot="16200000">
              <a:off x="6690467" y="5425430"/>
              <a:ext cx="8707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l-GR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α</a:t>
              </a:r>
              <a:r>
                <a:rPr lang="en-US" sz="1600" b="1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i1</a:t>
              </a:r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QL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6DF8239B-2DFB-3D41-9BA8-498474B7C9D4}"/>
                </a:ext>
              </a:extLst>
            </p:cNvPr>
            <p:cNvSpPr txBox="1"/>
            <p:nvPr/>
          </p:nvSpPr>
          <p:spPr>
            <a:xfrm rot="16200000">
              <a:off x="7221003" y="5546457"/>
              <a:ext cx="6286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Chi6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30173B11-A33F-97E2-0BD5-FEF521312787}"/>
                </a:ext>
              </a:extLst>
            </p:cNvPr>
            <p:cNvSpPr txBox="1"/>
            <p:nvPr/>
          </p:nvSpPr>
          <p:spPr>
            <a:xfrm rot="16200000">
              <a:off x="7438024" y="5403789"/>
              <a:ext cx="91403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Chi6QL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4E0A3D7F-DAAB-19E3-D237-51FDFB1B773F}"/>
                </a:ext>
              </a:extLst>
            </p:cNvPr>
            <p:cNvSpPr txBox="1"/>
            <p:nvPr/>
          </p:nvSpPr>
          <p:spPr>
            <a:xfrm>
              <a:off x="4980113" y="6125768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E8C7A7B6-F604-28A8-3F86-D7757E6C789F}"/>
                </a:ext>
              </a:extLst>
            </p:cNvPr>
            <p:cNvSpPr txBox="1"/>
            <p:nvPr/>
          </p:nvSpPr>
          <p:spPr>
            <a:xfrm>
              <a:off x="4980113" y="7089736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805EF111-F86A-915B-C81F-9FD18BE09AE9}"/>
                </a:ext>
              </a:extLst>
            </p:cNvPr>
            <p:cNvSpPr txBox="1"/>
            <p:nvPr/>
          </p:nvSpPr>
          <p:spPr>
            <a:xfrm>
              <a:off x="8262876" y="5611837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" panose="020B0604020202020204" pitchFamily="34" charset="0"/>
                  <a:cs typeface="Arial" panose="020B0604020202020204" pitchFamily="34" charset="0"/>
                </a:rPr>
                <a:t>IB: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3B7DA1FF-DBE9-E07B-B7CF-DC9FF46EA7E7}"/>
                </a:ext>
              </a:extLst>
            </p:cNvPr>
            <p:cNvSpPr txBox="1"/>
            <p:nvPr/>
          </p:nvSpPr>
          <p:spPr>
            <a:xfrm>
              <a:off x="4980113" y="6617340"/>
              <a:ext cx="3834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40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42EE9312-6747-EF29-896A-72AA89365245}"/>
                </a:ext>
              </a:extLst>
            </p:cNvPr>
            <p:cNvCxnSpPr/>
            <p:nvPr/>
          </p:nvCxnSpPr>
          <p:spPr>
            <a:xfrm>
              <a:off x="5311242" y="6277658"/>
              <a:ext cx="4184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FF833082-59E7-4F53-4366-21E2B466FB64}"/>
                </a:ext>
              </a:extLst>
            </p:cNvPr>
            <p:cNvCxnSpPr/>
            <p:nvPr/>
          </p:nvCxnSpPr>
          <p:spPr>
            <a:xfrm>
              <a:off x="5311242" y="6770953"/>
              <a:ext cx="4184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137A1591-9497-BCEB-78D9-F586FF37E017}"/>
                </a:ext>
              </a:extLst>
            </p:cNvPr>
            <p:cNvCxnSpPr/>
            <p:nvPr/>
          </p:nvCxnSpPr>
          <p:spPr>
            <a:xfrm>
              <a:off x="5311242" y="7245752"/>
              <a:ext cx="4184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296EEAE4-EE63-3FAB-CD92-7797F00199F0}"/>
                </a:ext>
              </a:extLst>
            </p:cNvPr>
            <p:cNvSpPr txBox="1"/>
            <p:nvPr/>
          </p:nvSpPr>
          <p:spPr>
            <a:xfrm>
              <a:off x="4846080" y="5740214"/>
              <a:ext cx="5744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kDa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86334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798</TotalTime>
  <Words>31</Words>
  <Application>Microsoft Macintosh PowerPoint</Application>
  <PresentationFormat>A3 Paper (297x420 mm)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 Kwan CHUNG</dc:creator>
  <cp:lastModifiedBy>Microsoft Office User</cp:lastModifiedBy>
  <cp:revision>24</cp:revision>
  <dcterms:created xsi:type="dcterms:W3CDTF">2020-11-09T20:13:23Z</dcterms:created>
  <dcterms:modified xsi:type="dcterms:W3CDTF">2024-03-06T11:28:06Z</dcterms:modified>
</cp:coreProperties>
</file>