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81" autoAdjust="0"/>
    <p:restoredTop sz="95921"/>
  </p:normalViewPr>
  <p:slideViewPr>
    <p:cSldViewPr snapToGrid="0" snapToObjects="1">
      <p:cViewPr>
        <p:scale>
          <a:sx n="180" d="100"/>
          <a:sy n="180" d="100"/>
        </p:scale>
        <p:origin x="151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3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7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3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2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3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0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8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08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4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3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7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23">
            <a:extLst>
              <a:ext uri="{FF2B5EF4-FFF2-40B4-BE49-F238E27FC236}">
                <a16:creationId xmlns:a16="http://schemas.microsoft.com/office/drawing/2014/main" xmlns="" id="{4C533F4C-451B-4C4F-B506-7F4F9CC13091}"/>
              </a:ext>
            </a:extLst>
          </p:cNvPr>
          <p:cNvSpPr txBox="1"/>
          <p:nvPr/>
        </p:nvSpPr>
        <p:spPr>
          <a:xfrm>
            <a:off x="1117059" y="2335572"/>
            <a:ext cx="341761" cy="352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88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2" name="TextBox 23">
            <a:extLst>
              <a:ext uri="{FF2B5EF4-FFF2-40B4-BE49-F238E27FC236}">
                <a16:creationId xmlns:a16="http://schemas.microsoft.com/office/drawing/2014/main" xmlns="" id="{5C2B1594-AD75-874D-BEDC-9C6118DFBACC}"/>
              </a:ext>
            </a:extLst>
          </p:cNvPr>
          <p:cNvSpPr txBox="1"/>
          <p:nvPr/>
        </p:nvSpPr>
        <p:spPr>
          <a:xfrm>
            <a:off x="4521025" y="2305692"/>
            <a:ext cx="341761" cy="352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88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999D4CA-5D1B-5E41-B682-53166EB93C47}"/>
              </a:ext>
            </a:extLst>
          </p:cNvPr>
          <p:cNvSpPr/>
          <p:nvPr/>
        </p:nvSpPr>
        <p:spPr>
          <a:xfrm>
            <a:off x="1953876" y="2458966"/>
            <a:ext cx="2341227" cy="263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AFBA657-6008-346C-A4EB-FB17A4D63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284" y="2585140"/>
            <a:ext cx="3026009" cy="257519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551E347-1A44-5298-9F4D-B5C10AA6F7FB}"/>
              </a:ext>
            </a:extLst>
          </p:cNvPr>
          <p:cNvGrpSpPr/>
          <p:nvPr/>
        </p:nvGrpSpPr>
        <p:grpSpPr>
          <a:xfrm>
            <a:off x="2011274" y="2652200"/>
            <a:ext cx="1362696" cy="429802"/>
            <a:chOff x="4233802" y="3194141"/>
            <a:chExt cx="1362696" cy="429376"/>
          </a:xfrm>
        </p:grpSpPr>
        <p:sp>
          <p:nvSpPr>
            <p:cNvPr id="6" name="TextBox 183">
              <a:extLst>
                <a:ext uri="{FF2B5EF4-FFF2-40B4-BE49-F238E27FC236}">
                  <a16:creationId xmlns:a16="http://schemas.microsoft.com/office/drawing/2014/main" xmlns="" id="{AC311B6D-B0C4-D913-0E20-FE0AEFD2556F}"/>
                </a:ext>
              </a:extLst>
            </p:cNvPr>
            <p:cNvSpPr txBox="1"/>
            <p:nvPr/>
          </p:nvSpPr>
          <p:spPr>
            <a:xfrm>
              <a:off x="4331560" y="3194141"/>
              <a:ext cx="928459" cy="2306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No quinpirole</a:t>
              </a:r>
            </a:p>
          </p:txBody>
        </p:sp>
        <p:sp>
          <p:nvSpPr>
            <p:cNvPr id="7" name="TextBox 181">
              <a:extLst>
                <a:ext uri="{FF2B5EF4-FFF2-40B4-BE49-F238E27FC236}">
                  <a16:creationId xmlns:a16="http://schemas.microsoft.com/office/drawing/2014/main" xmlns="" id="{BAABC87D-C41F-9DCF-3A5C-EAF8297FE95F}"/>
                </a:ext>
              </a:extLst>
            </p:cNvPr>
            <p:cNvSpPr txBox="1"/>
            <p:nvPr/>
          </p:nvSpPr>
          <p:spPr>
            <a:xfrm>
              <a:off x="4334614" y="3392914"/>
              <a:ext cx="1261884" cy="2306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Quinpirole (100 nM)</a:t>
              </a:r>
            </a:p>
          </p:txBody>
        </p:sp>
        <p:sp>
          <p:nvSpPr>
            <p:cNvPr id="8" name="Rectangle 31">
              <a:extLst>
                <a:ext uri="{FF2B5EF4-FFF2-40B4-BE49-F238E27FC236}">
                  <a16:creationId xmlns:a16="http://schemas.microsoft.com/office/drawing/2014/main" xmlns="" id="{6F1CEDF2-0432-8971-87A0-DCD2049F0DE8}"/>
                </a:ext>
              </a:extLst>
            </p:cNvPr>
            <p:cNvSpPr/>
            <p:nvPr/>
          </p:nvSpPr>
          <p:spPr>
            <a:xfrm>
              <a:off x="4233802" y="3250420"/>
              <a:ext cx="134064" cy="12873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31">
              <a:extLst>
                <a:ext uri="{FF2B5EF4-FFF2-40B4-BE49-F238E27FC236}">
                  <a16:creationId xmlns:a16="http://schemas.microsoft.com/office/drawing/2014/main" xmlns="" id="{02C9796F-8678-8687-FDA8-7A66B4C2364A}"/>
                </a:ext>
              </a:extLst>
            </p:cNvPr>
            <p:cNvSpPr/>
            <p:nvPr/>
          </p:nvSpPr>
          <p:spPr>
            <a:xfrm>
              <a:off x="4233803" y="3449210"/>
              <a:ext cx="134064" cy="128730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 descr="A graph of different colored lines&#10;&#10;Description automatically generated">
            <a:extLst>
              <a:ext uri="{FF2B5EF4-FFF2-40B4-BE49-F238E27FC236}">
                <a16:creationId xmlns:a16="http://schemas.microsoft.com/office/drawing/2014/main" xmlns="" id="{29E4F6F2-3B4A-FE87-2AF6-3CAAC6BD9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684372"/>
            <a:ext cx="3182422" cy="224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21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</TotalTime>
  <Words>9</Words>
  <Application>Microsoft Macintosh PowerPoint</Application>
  <PresentationFormat>A3 Paper (297x420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 Kwan CHUNG</dc:creator>
  <cp:lastModifiedBy>Microsoft Office User</cp:lastModifiedBy>
  <cp:revision>33</cp:revision>
  <dcterms:created xsi:type="dcterms:W3CDTF">2020-11-09T20:13:23Z</dcterms:created>
  <dcterms:modified xsi:type="dcterms:W3CDTF">2024-03-06T11:28:17Z</dcterms:modified>
</cp:coreProperties>
</file>