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1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39" autoAdjust="0"/>
    <p:restoredTop sz="95073"/>
  </p:normalViewPr>
  <p:slideViewPr>
    <p:cSldViewPr snapToGrid="0" snapToObjects="1">
      <p:cViewPr>
        <p:scale>
          <a:sx n="87" d="100"/>
          <a:sy n="87" d="100"/>
        </p:scale>
        <p:origin x="44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D71E8-366E-C14E-BF04-934E64503649}" type="datetimeFigureOut">
              <a:rPr lang="x-none" smtClean="0"/>
              <a:t>06.03.24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7CFBCC-1F85-CC48-BDD2-D7A4A02EDE5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26335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Fig. S5. </a:t>
            </a:r>
            <a:r>
              <a:rPr lang="en-US" sz="18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Title…????   HEK293 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cells were transfected with other QL-bearing 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α</a:t>
            </a:r>
            <a:r>
              <a:rPr lang="en-US" sz="18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i1 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constructs (not mentioned in the results part) and assayed similarly to Fig. 3B. The relative activities of the constitutively active chimeras are expressed as a percentage of cAMP accumulation of 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α</a:t>
            </a:r>
            <a:r>
              <a:rPr lang="en-US" sz="18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i1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Data shown are mean ± SEM (n=3). Bonferroni </a:t>
            </a:r>
            <a:r>
              <a:rPr lang="en-US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test, p &lt; 0.05; †, significant inhibition, #, significantly higher than the control, *, significantly lower than the control.</a:t>
            </a:r>
            <a:endParaRPr lang="en-HK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en-HK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2403E-D620-D342-B2E5-0B7E16B9CBFB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7059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3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7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3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2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3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0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86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087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4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3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7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284BDF9-0755-6DE8-C056-81013A470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8" y="886859"/>
            <a:ext cx="5867400" cy="4038600"/>
          </a:xfrm>
          <a:prstGeom prst="rect">
            <a:avLst/>
          </a:prstGeom>
        </p:spPr>
      </p:pic>
      <p:sp>
        <p:nvSpPr>
          <p:cNvPr id="70" name="文字方塊 71">
            <a:extLst>
              <a:ext uri="{FF2B5EF4-FFF2-40B4-BE49-F238E27FC236}">
                <a16:creationId xmlns:a16="http://schemas.microsoft.com/office/drawing/2014/main" xmlns="" id="{0C2F4E9C-A370-65DB-1DE8-460AE2CDB5C8}"/>
              </a:ext>
            </a:extLst>
          </p:cNvPr>
          <p:cNvSpPr txBox="1"/>
          <p:nvPr/>
        </p:nvSpPr>
        <p:spPr>
          <a:xfrm>
            <a:off x="5373139" y="1607564"/>
            <a:ext cx="291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HK" sz="2400" b="1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endParaRPr kumimoji="1" lang="zh-HK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8A227FD-B008-B174-2B1D-76DFB0397573}"/>
              </a:ext>
            </a:extLst>
          </p:cNvPr>
          <p:cNvGrpSpPr/>
          <p:nvPr/>
        </p:nvGrpSpPr>
        <p:grpSpPr>
          <a:xfrm>
            <a:off x="6069923" y="934686"/>
            <a:ext cx="1148065" cy="257523"/>
            <a:chOff x="6999520" y="616789"/>
            <a:chExt cx="1180965" cy="261611"/>
          </a:xfrm>
        </p:grpSpPr>
        <p:sp>
          <p:nvSpPr>
            <p:cNvPr id="10" name="TextBox 183">
              <a:extLst>
                <a:ext uri="{FF2B5EF4-FFF2-40B4-BE49-F238E27FC236}">
                  <a16:creationId xmlns:a16="http://schemas.microsoft.com/office/drawing/2014/main" xmlns="" id="{3731D673-E98A-80AE-7B78-E3FB9E192A6A}"/>
                </a:ext>
              </a:extLst>
            </p:cNvPr>
            <p:cNvSpPr txBox="1"/>
            <p:nvPr/>
          </p:nvSpPr>
          <p:spPr>
            <a:xfrm>
              <a:off x="7800253" y="616790"/>
              <a:ext cx="38023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QL</a:t>
              </a:r>
            </a:p>
          </p:txBody>
        </p:sp>
        <p:sp>
          <p:nvSpPr>
            <p:cNvPr id="21" name="Rectangle 31">
              <a:extLst>
                <a:ext uri="{FF2B5EF4-FFF2-40B4-BE49-F238E27FC236}">
                  <a16:creationId xmlns:a16="http://schemas.microsoft.com/office/drawing/2014/main" xmlns="" id="{A649FD90-1864-D805-67DA-AA62F8B59F01}"/>
                </a:ext>
              </a:extLst>
            </p:cNvPr>
            <p:cNvSpPr/>
            <p:nvPr/>
          </p:nvSpPr>
          <p:spPr>
            <a:xfrm>
              <a:off x="7646272" y="662030"/>
              <a:ext cx="167804" cy="161287"/>
            </a:xfrm>
            <a:prstGeom prst="rect">
              <a:avLst/>
            </a:prstGeom>
            <a:solidFill>
              <a:srgbClr val="7F7F7E"/>
            </a:solidFill>
            <a:ln w="1905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181">
              <a:extLst>
                <a:ext uri="{FF2B5EF4-FFF2-40B4-BE49-F238E27FC236}">
                  <a16:creationId xmlns:a16="http://schemas.microsoft.com/office/drawing/2014/main" xmlns="" id="{1D09DF19-7933-6C30-25D4-A7B46B1D5AFA}"/>
                </a:ext>
              </a:extLst>
            </p:cNvPr>
            <p:cNvSpPr txBox="1"/>
            <p:nvPr/>
          </p:nvSpPr>
          <p:spPr>
            <a:xfrm>
              <a:off x="7152642" y="616789"/>
              <a:ext cx="4042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</a:p>
          </p:txBody>
        </p:sp>
        <p:sp>
          <p:nvSpPr>
            <p:cNvPr id="53" name="Rectangle 31">
              <a:extLst>
                <a:ext uri="{FF2B5EF4-FFF2-40B4-BE49-F238E27FC236}">
                  <a16:creationId xmlns:a16="http://schemas.microsoft.com/office/drawing/2014/main" xmlns="" id="{27653599-4BAC-3D6F-7FF3-4438693BAF41}"/>
                </a:ext>
              </a:extLst>
            </p:cNvPr>
            <p:cNvSpPr/>
            <p:nvPr/>
          </p:nvSpPr>
          <p:spPr>
            <a:xfrm>
              <a:off x="6999520" y="662029"/>
              <a:ext cx="167805" cy="161288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文字方塊 71">
            <a:extLst>
              <a:ext uri="{FF2B5EF4-FFF2-40B4-BE49-F238E27FC236}">
                <a16:creationId xmlns:a16="http://schemas.microsoft.com/office/drawing/2014/main" xmlns="" id="{6D8B9F9C-7072-6242-C7AE-EA46B7DFDBA8}"/>
              </a:ext>
            </a:extLst>
          </p:cNvPr>
          <p:cNvSpPr txBox="1"/>
          <p:nvPr/>
        </p:nvSpPr>
        <p:spPr>
          <a:xfrm>
            <a:off x="6050627" y="1728438"/>
            <a:ext cx="291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HK" sz="2400" b="1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endParaRPr kumimoji="1" lang="zh-HK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87865BF3-34F2-41E9-7B25-D21ADE96C90B}"/>
              </a:ext>
            </a:extLst>
          </p:cNvPr>
          <p:cNvGrpSpPr/>
          <p:nvPr/>
        </p:nvGrpSpPr>
        <p:grpSpPr>
          <a:xfrm>
            <a:off x="2741813" y="1247746"/>
            <a:ext cx="291722" cy="363561"/>
            <a:chOff x="7999165" y="1366871"/>
            <a:chExt cx="300082" cy="369332"/>
          </a:xfrm>
        </p:grpSpPr>
        <p:sp>
          <p:nvSpPr>
            <p:cNvPr id="64" name="文字方塊 46">
              <a:extLst>
                <a:ext uri="{FF2B5EF4-FFF2-40B4-BE49-F238E27FC236}">
                  <a16:creationId xmlns:a16="http://schemas.microsoft.com/office/drawing/2014/main" xmlns="" id="{BB9EBA7F-1BD5-5704-1BC9-63D58F04A7A0}"/>
                </a:ext>
              </a:extLst>
            </p:cNvPr>
            <p:cNvSpPr txBox="1"/>
            <p:nvPr/>
          </p:nvSpPr>
          <p:spPr>
            <a:xfrm>
              <a:off x="7999165" y="136687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b="1" dirty="0"/>
                <a:t>†</a:t>
              </a:r>
              <a:endParaRPr kumimoji="1" lang="zh-HK" altLang="en-US" b="1" dirty="0"/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8FA64C55-CD72-BA25-9C1A-EA4FA9EC00F3}"/>
                </a:ext>
              </a:extLst>
            </p:cNvPr>
            <p:cNvCxnSpPr>
              <a:cxnSpLocks/>
            </p:cNvCxnSpPr>
            <p:nvPr/>
          </p:nvCxnSpPr>
          <p:spPr>
            <a:xfrm>
              <a:off x="8042649" y="1655380"/>
              <a:ext cx="2139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38513EA3-CCED-A6B4-BDBB-3844F0893E69}"/>
              </a:ext>
            </a:extLst>
          </p:cNvPr>
          <p:cNvGrpSpPr/>
          <p:nvPr/>
        </p:nvGrpSpPr>
        <p:grpSpPr>
          <a:xfrm>
            <a:off x="3415708" y="572343"/>
            <a:ext cx="291722" cy="363561"/>
            <a:chOff x="7999165" y="1366871"/>
            <a:chExt cx="300082" cy="369332"/>
          </a:xfrm>
        </p:grpSpPr>
        <p:sp>
          <p:nvSpPr>
            <p:cNvPr id="67" name="文字方塊 46">
              <a:extLst>
                <a:ext uri="{FF2B5EF4-FFF2-40B4-BE49-F238E27FC236}">
                  <a16:creationId xmlns:a16="http://schemas.microsoft.com/office/drawing/2014/main" xmlns="" id="{974FD596-49F0-EC45-D769-23EC1BCACF85}"/>
                </a:ext>
              </a:extLst>
            </p:cNvPr>
            <p:cNvSpPr txBox="1"/>
            <p:nvPr/>
          </p:nvSpPr>
          <p:spPr>
            <a:xfrm>
              <a:off x="7999165" y="136687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b="1" dirty="0"/>
                <a:t>†</a:t>
              </a:r>
              <a:endParaRPr kumimoji="1" lang="zh-HK" altLang="en-US" b="1" dirty="0"/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FDA99DC1-15BE-68D5-417A-190A5D20F208}"/>
                </a:ext>
              </a:extLst>
            </p:cNvPr>
            <p:cNvCxnSpPr>
              <a:cxnSpLocks/>
            </p:cNvCxnSpPr>
            <p:nvPr/>
          </p:nvCxnSpPr>
          <p:spPr>
            <a:xfrm>
              <a:off x="8042649" y="1655380"/>
              <a:ext cx="2139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文字方塊 27">
            <a:extLst>
              <a:ext uri="{FF2B5EF4-FFF2-40B4-BE49-F238E27FC236}">
                <a16:creationId xmlns:a16="http://schemas.microsoft.com/office/drawing/2014/main" xmlns="" id="{CA9DF244-481D-5702-A3E2-47B318776649}"/>
              </a:ext>
            </a:extLst>
          </p:cNvPr>
          <p:cNvSpPr txBox="1"/>
          <p:nvPr/>
        </p:nvSpPr>
        <p:spPr>
          <a:xfrm>
            <a:off x="3336885" y="798015"/>
            <a:ext cx="279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HK" sz="2000" b="1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endParaRPr kumimoji="1" lang="zh-HK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C6DB9702-27B6-7313-4DF6-0BCE114341A7}"/>
              </a:ext>
            </a:extLst>
          </p:cNvPr>
          <p:cNvGrpSpPr/>
          <p:nvPr/>
        </p:nvGrpSpPr>
        <p:grpSpPr>
          <a:xfrm>
            <a:off x="4112721" y="1153439"/>
            <a:ext cx="291722" cy="363561"/>
            <a:chOff x="7999165" y="1366871"/>
            <a:chExt cx="300082" cy="369332"/>
          </a:xfrm>
        </p:grpSpPr>
        <p:sp>
          <p:nvSpPr>
            <p:cNvPr id="83" name="文字方塊 46">
              <a:extLst>
                <a:ext uri="{FF2B5EF4-FFF2-40B4-BE49-F238E27FC236}">
                  <a16:creationId xmlns:a16="http://schemas.microsoft.com/office/drawing/2014/main" xmlns="" id="{64822C9B-C1F0-4880-C6E2-76C6C93C2B07}"/>
                </a:ext>
              </a:extLst>
            </p:cNvPr>
            <p:cNvSpPr txBox="1"/>
            <p:nvPr/>
          </p:nvSpPr>
          <p:spPr>
            <a:xfrm>
              <a:off x="7999165" y="136687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b="1" dirty="0"/>
                <a:t>†</a:t>
              </a:r>
              <a:endParaRPr kumimoji="1" lang="zh-HK" altLang="en-US" b="1" dirty="0"/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xmlns="" id="{FB7BECF1-C91B-7045-FB93-718C7EBE101D}"/>
                </a:ext>
              </a:extLst>
            </p:cNvPr>
            <p:cNvCxnSpPr>
              <a:cxnSpLocks/>
            </p:cNvCxnSpPr>
            <p:nvPr/>
          </p:nvCxnSpPr>
          <p:spPr>
            <a:xfrm>
              <a:off x="8042649" y="1655380"/>
              <a:ext cx="2139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E5DB1182-9792-460F-CF61-156E30D0653A}"/>
              </a:ext>
            </a:extLst>
          </p:cNvPr>
          <p:cNvGrpSpPr/>
          <p:nvPr/>
        </p:nvGrpSpPr>
        <p:grpSpPr>
          <a:xfrm>
            <a:off x="4797016" y="1200988"/>
            <a:ext cx="291722" cy="363561"/>
            <a:chOff x="7999165" y="1366871"/>
            <a:chExt cx="300082" cy="369332"/>
          </a:xfrm>
        </p:grpSpPr>
        <p:sp>
          <p:nvSpPr>
            <p:cNvPr id="86" name="文字方塊 46">
              <a:extLst>
                <a:ext uri="{FF2B5EF4-FFF2-40B4-BE49-F238E27FC236}">
                  <a16:creationId xmlns:a16="http://schemas.microsoft.com/office/drawing/2014/main" xmlns="" id="{A89EFC70-1B39-4C08-1001-230D68BC9C10}"/>
                </a:ext>
              </a:extLst>
            </p:cNvPr>
            <p:cNvSpPr txBox="1"/>
            <p:nvPr/>
          </p:nvSpPr>
          <p:spPr>
            <a:xfrm>
              <a:off x="7999165" y="136687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b="1" dirty="0"/>
                <a:t>†</a:t>
              </a:r>
              <a:endParaRPr kumimoji="1" lang="zh-HK" altLang="en-US" b="1" dirty="0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xmlns="" id="{B45435DC-310B-29FB-F3EA-3B0A61163CB6}"/>
                </a:ext>
              </a:extLst>
            </p:cNvPr>
            <p:cNvCxnSpPr>
              <a:cxnSpLocks/>
            </p:cNvCxnSpPr>
            <p:nvPr/>
          </p:nvCxnSpPr>
          <p:spPr>
            <a:xfrm>
              <a:off x="8042649" y="1655380"/>
              <a:ext cx="2139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2E341764-610B-11F8-72B2-DF6AAFCCCE16}"/>
              </a:ext>
            </a:extLst>
          </p:cNvPr>
          <p:cNvGrpSpPr/>
          <p:nvPr/>
        </p:nvGrpSpPr>
        <p:grpSpPr>
          <a:xfrm>
            <a:off x="5481214" y="1279736"/>
            <a:ext cx="291722" cy="363561"/>
            <a:chOff x="7999165" y="1366871"/>
            <a:chExt cx="300082" cy="369332"/>
          </a:xfrm>
        </p:grpSpPr>
        <p:sp>
          <p:nvSpPr>
            <p:cNvPr id="89" name="文字方塊 46">
              <a:extLst>
                <a:ext uri="{FF2B5EF4-FFF2-40B4-BE49-F238E27FC236}">
                  <a16:creationId xmlns:a16="http://schemas.microsoft.com/office/drawing/2014/main" xmlns="" id="{9AF4E8D8-38F1-3E64-084A-DF461C15F0E6}"/>
                </a:ext>
              </a:extLst>
            </p:cNvPr>
            <p:cNvSpPr txBox="1"/>
            <p:nvPr/>
          </p:nvSpPr>
          <p:spPr>
            <a:xfrm>
              <a:off x="7999165" y="136687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b="1" dirty="0"/>
                <a:t>†</a:t>
              </a:r>
              <a:endParaRPr kumimoji="1" lang="zh-HK" altLang="en-US" b="1" dirty="0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656889E2-5595-C32C-C4AA-E12C38CF469E}"/>
                </a:ext>
              </a:extLst>
            </p:cNvPr>
            <p:cNvCxnSpPr>
              <a:cxnSpLocks/>
            </p:cNvCxnSpPr>
            <p:nvPr/>
          </p:nvCxnSpPr>
          <p:spPr>
            <a:xfrm>
              <a:off x="8042649" y="1655380"/>
              <a:ext cx="2139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DCF7FCB2-5460-F370-16D4-0BEBE1A8EBC0}"/>
              </a:ext>
            </a:extLst>
          </p:cNvPr>
          <p:cNvGrpSpPr/>
          <p:nvPr/>
        </p:nvGrpSpPr>
        <p:grpSpPr>
          <a:xfrm>
            <a:off x="6176091" y="1276919"/>
            <a:ext cx="291722" cy="363561"/>
            <a:chOff x="7999165" y="1366871"/>
            <a:chExt cx="300082" cy="369332"/>
          </a:xfrm>
        </p:grpSpPr>
        <p:sp>
          <p:nvSpPr>
            <p:cNvPr id="96" name="文字方塊 46">
              <a:extLst>
                <a:ext uri="{FF2B5EF4-FFF2-40B4-BE49-F238E27FC236}">
                  <a16:creationId xmlns:a16="http://schemas.microsoft.com/office/drawing/2014/main" xmlns="" id="{226B9481-6499-1A4A-E390-5FD547C082AE}"/>
                </a:ext>
              </a:extLst>
            </p:cNvPr>
            <p:cNvSpPr txBox="1"/>
            <p:nvPr/>
          </p:nvSpPr>
          <p:spPr>
            <a:xfrm>
              <a:off x="7999165" y="136687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b="1" dirty="0"/>
                <a:t>†</a:t>
              </a:r>
              <a:endParaRPr kumimoji="1" lang="zh-HK" altLang="en-US" b="1" dirty="0"/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F0E54768-99AB-78D3-707A-DE07144A856C}"/>
                </a:ext>
              </a:extLst>
            </p:cNvPr>
            <p:cNvCxnSpPr>
              <a:cxnSpLocks/>
            </p:cNvCxnSpPr>
            <p:nvPr/>
          </p:nvCxnSpPr>
          <p:spPr>
            <a:xfrm>
              <a:off x="8042649" y="1655380"/>
              <a:ext cx="2139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351E8E64-7052-03A4-D698-8998FE6335D2}"/>
              </a:ext>
            </a:extLst>
          </p:cNvPr>
          <p:cNvGrpSpPr/>
          <p:nvPr/>
        </p:nvGrpSpPr>
        <p:grpSpPr>
          <a:xfrm>
            <a:off x="6859033" y="1274859"/>
            <a:ext cx="291722" cy="363561"/>
            <a:chOff x="7999165" y="1366871"/>
            <a:chExt cx="300082" cy="369332"/>
          </a:xfrm>
        </p:grpSpPr>
        <p:sp>
          <p:nvSpPr>
            <p:cNvPr id="103" name="文字方塊 46">
              <a:extLst>
                <a:ext uri="{FF2B5EF4-FFF2-40B4-BE49-F238E27FC236}">
                  <a16:creationId xmlns:a16="http://schemas.microsoft.com/office/drawing/2014/main" xmlns="" id="{DBA9EB3E-ED80-241B-52E7-CE7550C5CA0A}"/>
                </a:ext>
              </a:extLst>
            </p:cNvPr>
            <p:cNvSpPr txBox="1"/>
            <p:nvPr/>
          </p:nvSpPr>
          <p:spPr>
            <a:xfrm>
              <a:off x="7999165" y="136687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HK" b="1" dirty="0"/>
                <a:t>†</a:t>
              </a:r>
              <a:endParaRPr kumimoji="1" lang="zh-HK" altLang="en-US" b="1" dirty="0"/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xmlns="" id="{CE775280-E33F-EE4F-3030-54B5493715AF}"/>
                </a:ext>
              </a:extLst>
            </p:cNvPr>
            <p:cNvCxnSpPr>
              <a:cxnSpLocks/>
            </p:cNvCxnSpPr>
            <p:nvPr/>
          </p:nvCxnSpPr>
          <p:spPr>
            <a:xfrm>
              <a:off x="8042649" y="1655380"/>
              <a:ext cx="2139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6176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779</TotalTime>
  <Words>100</Words>
  <Application>Microsoft Macintosh PowerPoint</Application>
  <PresentationFormat>A3 Paper (297x420 mm)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新細明體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 Kwan CHUNG</dc:creator>
  <cp:lastModifiedBy>Microsoft Office User</cp:lastModifiedBy>
  <cp:revision>40</cp:revision>
  <dcterms:created xsi:type="dcterms:W3CDTF">2020-11-09T20:13:23Z</dcterms:created>
  <dcterms:modified xsi:type="dcterms:W3CDTF">2024-03-06T11:28:29Z</dcterms:modified>
</cp:coreProperties>
</file>