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2"/>
    <p:restoredTop sz="94674"/>
  </p:normalViewPr>
  <p:slideViewPr>
    <p:cSldViewPr snapToGrid="0">
      <p:cViewPr>
        <p:scale>
          <a:sx n="117" d="100"/>
          <a:sy n="117" d="100"/>
        </p:scale>
        <p:origin x="-6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99A01-672A-9900-3F0C-36B1C4E8A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786BB4-F6AC-8001-68A7-01FCED6A45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434BB2-47F3-2FB1-C530-D1BEB942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B4933-241C-195E-EE72-DB84BC56B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79E41C-92F6-5522-A690-2F0C34179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17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2FCA1-8191-4042-2D2D-33BADD72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8AC709-0AA1-C4C1-14D2-A788E7D09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B1BDCD-FF5D-B74D-60B6-EF195E967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4CD984-B03A-FD24-1CAA-A808DDA7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A22D9C-1C3E-0BEB-4F03-F62E20B2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887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A27A1D-A350-D680-B5AC-D0045518B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CEE8CD-7BCC-4010-2CE5-221CD2D97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87166C-8DED-170E-7D0B-FDF22A63A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2D893E-1D0D-41BA-4B90-663EFD8F9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1849FA-752C-0864-D952-8D9A0D1FE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56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A57316-3BC3-0B0D-6417-572F15AB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0A6B59-EE9B-44DB-0BA3-226AAC6FA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9CB4AFF-F27B-FD65-399B-123A03312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833C223-E2E2-6F0A-57AA-8563FDBD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5ABC68-3790-7E0C-3423-54E5AC1C6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96FD4D-3F54-0137-12EE-90829C76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343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4C242-E7FD-D31B-C437-886259C4C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0A160F-A77D-A558-28F3-77644A9E4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1B0F1F-313B-F309-ADE0-197CDB416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F33302E-E67D-E9B2-36AE-50B4F7B87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0BADE9C-61CB-675C-5295-2435766DA3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5F3C023-5B13-5252-BCCD-E861004D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5480E05-3BF8-1F8D-48E3-137A78DA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7D0D19A-F8DA-F3C4-21D8-57B45C8AA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81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D6C19D-B0A8-7828-6485-3F30C1AC1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AF142D2-4B17-DC79-53BE-C9004DB73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355095-F6AB-9C0D-8E5A-174ED6990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E98FD5-6057-3274-9EC5-DC446EC9A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0637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FCE2309-9EF7-1C80-4DB3-9D87EA94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44DD02-C954-5A42-C706-DE1BF1823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E6E4C9-E642-87D3-AFD1-01BC9B138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83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BD5F3-A622-2B2E-EB75-AC00CAF2D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AC6F92-C728-FF40-DBC0-3E53D8B4A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5A22542-9FD0-0302-E06E-E7F36D4BE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0818863-3CEB-546B-9EC3-4145DAD1E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A58DF86-74DB-A025-2311-45B8C6677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B1132E9-9E8E-EC42-C52D-EE9302BE3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2588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A6340-988C-1F1A-9197-D6A43C2F7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1F3065B-5697-609A-94E1-F811E6E261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04039C7-15D1-584A-E863-8CD3C6C05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50CB2E-C970-336C-2A60-2636E308B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A5A42E-5AE0-4586-4FD7-8656C246A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45B0CD-74CF-9847-22CE-AA4A0897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817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33A981-996B-B08E-5F67-F3D4994DD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B4EAF71-E896-3B9D-46C4-78DD8B20E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41088F-7DD0-397C-8949-C8F850285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62CBF6-711B-FDEA-7ADD-C36ACA6B1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0A36A4-A9CE-2C67-5CA8-ECA71BC86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881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3C80A8E-FFB9-03A5-BB63-A5E4E129E7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A4F6768-BA5D-571D-1153-758DACD5D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945E9F-7B23-E06A-C584-21DDC9A82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D443E9-B384-A04D-C404-88D41FB5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8C1E10-1E5B-9483-F600-F479363C5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23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1A2E975-4B35-C49D-D84D-BA8B97E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8B0124-F597-F240-1884-C117658F8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04E5A0-2CBF-A83E-5120-6A304ED48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71C0E-122B-1D49-AD8A-A5F5B8CD503E}" type="datetimeFigureOut">
              <a:rPr lang="de-DE" smtClean="0"/>
              <a:t>21.02.24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1EB543-F690-17DA-3FDF-E4D9B4EFF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C2019B-22A0-D8FE-4D1D-A18154370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DDE9A-74CD-8A43-A9A9-0F19DE97EA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985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2018.05.03-SUM-5124s.gel (50%)">
            <a:extLst>
              <a:ext uri="{FF2B5EF4-FFF2-40B4-BE49-F238E27FC236}">
                <a16:creationId xmlns:a16="http://schemas.microsoft.com/office/drawing/2014/main" id="{821A5EB2-0701-5F4D-289A-D0653C27B1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0" t="35243" r="9870" b="45156"/>
          <a:stretch/>
        </p:blipFill>
        <p:spPr>
          <a:xfrm>
            <a:off x="744457" y="1234518"/>
            <a:ext cx="5185062" cy="16592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BF54581-DFA0-F93F-7A4E-24D813DE136B}"/>
              </a:ext>
            </a:extLst>
          </p:cNvPr>
          <p:cNvSpPr txBox="1"/>
          <p:nvPr/>
        </p:nvSpPr>
        <p:spPr>
          <a:xfrm rot="18115277">
            <a:off x="1547520" y="573042"/>
            <a:ext cx="938990" cy="369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EC784E5-D1F3-6921-3598-BF2558908A3F}"/>
              </a:ext>
            </a:extLst>
          </p:cNvPr>
          <p:cNvSpPr txBox="1"/>
          <p:nvPr/>
        </p:nvSpPr>
        <p:spPr>
          <a:xfrm rot="18115277">
            <a:off x="2050970" y="697834"/>
            <a:ext cx="644938" cy="369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AA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B142F71-7600-5330-320D-BF49E3EC10C0}"/>
              </a:ext>
            </a:extLst>
          </p:cNvPr>
          <p:cNvSpPr txBox="1"/>
          <p:nvPr/>
        </p:nvSpPr>
        <p:spPr>
          <a:xfrm rot="18115277">
            <a:off x="2387951" y="681332"/>
            <a:ext cx="683823" cy="369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Enz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2B4D92C-794C-89DD-DDAC-154FDC5A2E96}"/>
              </a:ext>
            </a:extLst>
          </p:cNvPr>
          <p:cNvSpPr txBox="1"/>
          <p:nvPr/>
        </p:nvSpPr>
        <p:spPr>
          <a:xfrm rot="18115277">
            <a:off x="3068129" y="653602"/>
            <a:ext cx="749163" cy="369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Dar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2E0D709-9563-F35E-9EF1-3FD351E846FC}"/>
              </a:ext>
            </a:extLst>
          </p:cNvPr>
          <p:cNvSpPr txBox="1"/>
          <p:nvPr/>
        </p:nvSpPr>
        <p:spPr>
          <a:xfrm rot="18115277">
            <a:off x="3392531" y="626422"/>
            <a:ext cx="813209" cy="369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SAL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C7F5ADA-4756-1799-D8E3-498AF599DA8E}"/>
              </a:ext>
            </a:extLst>
          </p:cNvPr>
          <p:cNvSpPr txBox="1"/>
          <p:nvPr/>
        </p:nvSpPr>
        <p:spPr>
          <a:xfrm rot="18115277">
            <a:off x="2742077" y="679381"/>
            <a:ext cx="688419" cy="3694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Bic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0502519-86B4-115F-B6D9-3AD74416ED33}"/>
              </a:ext>
            </a:extLst>
          </p:cNvPr>
          <p:cNvSpPr txBox="1"/>
          <p:nvPr/>
        </p:nvSpPr>
        <p:spPr>
          <a:xfrm>
            <a:off x="4787602" y="2471975"/>
            <a:ext cx="1442718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PSA</a:t>
            </a:r>
          </a:p>
        </p:txBody>
      </p:sp>
      <p:pic>
        <p:nvPicPr>
          <p:cNvPr id="14" name="Grafik 13" descr="2018.06.19-SUM-5124s.gel (50%)">
            <a:extLst>
              <a:ext uri="{FF2B5EF4-FFF2-40B4-BE49-F238E27FC236}">
                <a16:creationId xmlns:a16="http://schemas.microsoft.com/office/drawing/2014/main" id="{B2D39B30-51B5-2CA3-595B-6F9620EF47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7" t="76031" r="17162" b="2613"/>
          <a:stretch/>
        </p:blipFill>
        <p:spPr>
          <a:xfrm>
            <a:off x="720317" y="3083541"/>
            <a:ext cx="5185062" cy="15663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041790" y="6072283"/>
            <a:ext cx="8455493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The secretion of ANG, a SASP key factor, is differently regulated by AR-agonist and -antagonists. </a:t>
            </a:r>
          </a:p>
        </p:txBody>
      </p:sp>
      <p:cxnSp>
        <p:nvCxnSpPr>
          <p:cNvPr id="15" name="Gerade Verbindung mit Pfeil 21">
            <a:extLst>
              <a:ext uri="{FF2B5EF4-FFF2-40B4-BE49-F238E27FC236}">
                <a16:creationId xmlns:a16="http://schemas.microsoft.com/office/drawing/2014/main" id="{0DA122F6-63FE-057E-F1D8-3AD9700F57AD}"/>
              </a:ext>
            </a:extLst>
          </p:cNvPr>
          <p:cNvCxnSpPr>
            <a:cxnSpLocks/>
          </p:cNvCxnSpPr>
          <p:nvPr/>
        </p:nvCxnSpPr>
        <p:spPr>
          <a:xfrm>
            <a:off x="391166" y="2692584"/>
            <a:ext cx="706582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2CF049CE-25DB-6DE5-8802-EB8ADF02DAC1}"/>
              </a:ext>
            </a:extLst>
          </p:cNvPr>
          <p:cNvSpPr txBox="1"/>
          <p:nvPr/>
        </p:nvSpPr>
        <p:spPr>
          <a:xfrm>
            <a:off x="4814696" y="3887263"/>
            <a:ext cx="154821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ANG</a:t>
            </a:r>
          </a:p>
        </p:txBody>
      </p:sp>
      <p:cxnSp>
        <p:nvCxnSpPr>
          <p:cNvPr id="16" name="Gerade Verbindung mit Pfeil 21">
            <a:extLst>
              <a:ext uri="{FF2B5EF4-FFF2-40B4-BE49-F238E27FC236}">
                <a16:creationId xmlns:a16="http://schemas.microsoft.com/office/drawing/2014/main" id="{0DA122F6-63FE-057E-F1D8-3AD9700F57AD}"/>
              </a:ext>
            </a:extLst>
          </p:cNvPr>
          <p:cNvCxnSpPr/>
          <p:nvPr/>
        </p:nvCxnSpPr>
        <p:spPr>
          <a:xfrm>
            <a:off x="418260" y="4071993"/>
            <a:ext cx="706582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1FB7139A-6368-03CD-5947-A28DCB60EE2C}"/>
              </a:ext>
            </a:extLst>
          </p:cNvPr>
          <p:cNvSpPr txBox="1"/>
          <p:nvPr/>
        </p:nvSpPr>
        <p:spPr>
          <a:xfrm>
            <a:off x="10414660" y="6383977"/>
            <a:ext cx="1135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</a:t>
            </a:r>
            <a:endParaRPr lang="de-DE" dirty="0"/>
          </a:p>
        </p:txBody>
      </p:sp>
      <p:sp>
        <p:nvSpPr>
          <p:cNvPr id="13" name="Textfeld 9">
            <a:extLst>
              <a:ext uri="{FF2B5EF4-FFF2-40B4-BE49-F238E27FC236}">
                <a16:creationId xmlns:a16="http://schemas.microsoft.com/office/drawing/2014/main" id="{D6FCAB1E-40E6-289A-1166-FFBFA8D10534}"/>
              </a:ext>
            </a:extLst>
          </p:cNvPr>
          <p:cNvSpPr txBox="1"/>
          <p:nvPr/>
        </p:nvSpPr>
        <p:spPr>
          <a:xfrm>
            <a:off x="6483812" y="3301516"/>
            <a:ext cx="699334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1" b="1" dirty="0">
                <a:latin typeface="Arial" panose="020B0604020202020204" pitchFamily="34" charset="0"/>
                <a:cs typeface="Arial" panose="020B0604020202020204" pitchFamily="34" charset="0"/>
              </a:rPr>
              <a:t>PSA</a:t>
            </a:r>
          </a:p>
        </p:txBody>
      </p:sp>
      <p:cxnSp>
        <p:nvCxnSpPr>
          <p:cNvPr id="24" name="Gerade Verbindung mit Pfeil 21">
            <a:extLst>
              <a:ext uri="{FF2B5EF4-FFF2-40B4-BE49-F238E27FC236}">
                <a16:creationId xmlns:a16="http://schemas.microsoft.com/office/drawing/2014/main" id="{BEF55A42-27DF-188C-C039-46195CB4659D}"/>
              </a:ext>
            </a:extLst>
          </p:cNvPr>
          <p:cNvCxnSpPr/>
          <p:nvPr/>
        </p:nvCxnSpPr>
        <p:spPr>
          <a:xfrm>
            <a:off x="7183146" y="3486246"/>
            <a:ext cx="548640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3">
            <a:extLst>
              <a:ext uri="{FF2B5EF4-FFF2-40B4-BE49-F238E27FC236}">
                <a16:creationId xmlns:a16="http://schemas.microsoft.com/office/drawing/2014/main" id="{7B2BE5B3-94CD-1113-F62A-9BFD8046B846}"/>
              </a:ext>
            </a:extLst>
          </p:cNvPr>
          <p:cNvSpPr txBox="1"/>
          <p:nvPr/>
        </p:nvSpPr>
        <p:spPr>
          <a:xfrm rot="18115277">
            <a:off x="7641917" y="1502472"/>
            <a:ext cx="152181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</a:p>
        </p:txBody>
      </p:sp>
      <p:sp>
        <p:nvSpPr>
          <p:cNvPr id="26" name="Textfeld 7">
            <a:extLst>
              <a:ext uri="{FF2B5EF4-FFF2-40B4-BE49-F238E27FC236}">
                <a16:creationId xmlns:a16="http://schemas.microsoft.com/office/drawing/2014/main" id="{567C5B54-4C9D-19E0-F081-EACCCBDE6B27}"/>
              </a:ext>
            </a:extLst>
          </p:cNvPr>
          <p:cNvSpPr txBox="1"/>
          <p:nvPr/>
        </p:nvSpPr>
        <p:spPr>
          <a:xfrm rot="18115277">
            <a:off x="8424182" y="1743354"/>
            <a:ext cx="70754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SAL</a:t>
            </a:r>
          </a:p>
        </p:txBody>
      </p:sp>
      <p:sp>
        <p:nvSpPr>
          <p:cNvPr id="27" name="Textfeld 5">
            <a:extLst>
              <a:ext uri="{FF2B5EF4-FFF2-40B4-BE49-F238E27FC236}">
                <a16:creationId xmlns:a16="http://schemas.microsoft.com/office/drawing/2014/main" id="{92668615-C8C2-59DB-A2D4-881EA8969A61}"/>
              </a:ext>
            </a:extLst>
          </p:cNvPr>
          <p:cNvSpPr txBox="1"/>
          <p:nvPr/>
        </p:nvSpPr>
        <p:spPr>
          <a:xfrm rot="18115277">
            <a:off x="8877342" y="1786454"/>
            <a:ext cx="6059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Enz 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468E1988-9E12-8BC4-0B64-8CA10E78DB9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5000"/>
          </a:blip>
          <a:stretch>
            <a:fillRect/>
          </a:stretch>
        </p:blipFill>
        <p:spPr>
          <a:xfrm>
            <a:off x="7737439" y="2253692"/>
            <a:ext cx="2182735" cy="1511124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B459E6FA-3FAB-6283-21E6-D277F4267533}"/>
              </a:ext>
            </a:extLst>
          </p:cNvPr>
          <p:cNvSpPr txBox="1"/>
          <p:nvPr/>
        </p:nvSpPr>
        <p:spPr>
          <a:xfrm>
            <a:off x="7950128" y="3956829"/>
            <a:ext cx="1547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Long </a:t>
            </a:r>
            <a:r>
              <a:rPr lang="de-DE" dirty="0" err="1"/>
              <a:t>exposure</a:t>
            </a:r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7022970-3C0D-6190-A215-5CCE9FCE06FD}"/>
              </a:ext>
            </a:extLst>
          </p:cNvPr>
          <p:cNvSpPr txBox="1"/>
          <p:nvPr/>
        </p:nvSpPr>
        <p:spPr>
          <a:xfrm>
            <a:off x="9920174" y="29321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*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02653AAC-5D08-7CAF-561D-9427DDB9A41A}"/>
              </a:ext>
            </a:extLst>
          </p:cNvPr>
          <p:cNvSpPr txBox="1"/>
          <p:nvPr/>
        </p:nvSpPr>
        <p:spPr>
          <a:xfrm>
            <a:off x="10070215" y="2893782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unspecific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1179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Macintosh PowerPoint</Application>
  <PresentationFormat>Breitbild</PresentationFormat>
  <Paragraphs>17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Miriam Kokal</dc:creator>
  <cp:lastModifiedBy>Microsoft Office User</cp:lastModifiedBy>
  <cp:revision>12</cp:revision>
  <dcterms:created xsi:type="dcterms:W3CDTF">2023-11-12T12:44:46Z</dcterms:created>
  <dcterms:modified xsi:type="dcterms:W3CDTF">2024-02-21T07:21:22Z</dcterms:modified>
</cp:coreProperties>
</file>